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Submitted Count By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Submitted Count By Conference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Submitted Count By Conference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Payment Amount By Conference &amp; Holding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Payment Amount By Conference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Payment Amount By Presentation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Payments By Payment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Payment Amount By Conference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Submitted Count By 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Submitted Count By Holding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Payment Amount By  Holding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Payments By 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Payments By Holding Date &amp; Payment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Relation between the time of payment and the number of payments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Payments By Payment Status &amp;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Payments &amp; Payment Amount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Payment Amount By  Holding Date &amp; Manager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Payments &amp; Payment Amount By Manager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Payments By Manager &amp; Presentation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Submission Rate By 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Submission Rate By Manager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Submission Rate  By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Submission Rate By Conference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Submission Rate By Conference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20be740a-85b1-45bb-b8da-345b7aef0d0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f93be68e7194c1d" /><Relationship Type="http://schemas.openxmlformats.org/officeDocument/2006/relationships/slideLayout" Target="/ppt/slideLayouts/slideLayout8.xml" Id="R6fd6ae8b649b4eda" /><Relationship Type="http://schemas.openxmlformats.org/officeDocument/2006/relationships/hyperlink" Target="https://app.powerbi.com/groups/me/reports/20be740a-85b1-45bb-b8da-345b7aef0d08/?pbi_source=PowerPoint" TargetMode="External" Id="RelId0" /><Relationship Type="http://schemas.openxmlformats.org/officeDocument/2006/relationships/image" Target="/ppt/media/image4.png" Id="imgId6215381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5b7e710a3a18474a" /><Relationship Type="http://schemas.openxmlformats.org/officeDocument/2006/relationships/slideLayout" Target="/ppt/slideLayouts/slideLayout8.xml" Id="R55d422d7f4c84bc3" /><Relationship Type="http://schemas.openxmlformats.org/officeDocument/2006/relationships/hyperlink" Target="https://app.powerbi.com/groups/me/reports/20be740a-85b1-45bb-b8da-345b7aef0d08/?pbi_source=PowerPoint" TargetMode="External" Id="RelId1" /><Relationship Type="http://schemas.openxmlformats.org/officeDocument/2006/relationships/image" Target="/ppt/media/image5.png" Id="imgId62153805"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f3e2ff44ff454c5c" /><Relationship Type="http://schemas.openxmlformats.org/officeDocument/2006/relationships/slideLayout" Target="/ppt/slideLayouts/slideLayout8.xml" Id="R63ec64cb66b84370" /><Relationship Type="http://schemas.openxmlformats.org/officeDocument/2006/relationships/hyperlink" Target="https://app.powerbi.com/groups/me/reports/20be740a-85b1-45bb-b8da-345b7aef0d08/?pbi_source=PowerPoint" TargetMode="External" Id="RelId2" /><Relationship Type="http://schemas.openxmlformats.org/officeDocument/2006/relationships/image" Target="/ppt/media/image6.png" Id="imgId62153806"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1e84020204cd4602" /><Relationship Type="http://schemas.openxmlformats.org/officeDocument/2006/relationships/slideLayout" Target="/ppt/slideLayouts/slideLayout8.xml" Id="R6428707767f7443a" /><Relationship Type="http://schemas.openxmlformats.org/officeDocument/2006/relationships/hyperlink" Target="https://app.powerbi.com/groups/me/reports/20be740a-85b1-45bb-b8da-345b7aef0d08/?pbi_source=PowerPoint" TargetMode="External" Id="RelId3" /><Relationship Type="http://schemas.openxmlformats.org/officeDocument/2006/relationships/image" Target="/ppt/media/image7.png" Id="imgId62153807"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a1d7fd4ab5a443b4" /><Relationship Type="http://schemas.openxmlformats.org/officeDocument/2006/relationships/slideLayout" Target="/ppt/slideLayouts/slideLayout8.xml" Id="R3b746932cd1c484b" /><Relationship Type="http://schemas.openxmlformats.org/officeDocument/2006/relationships/hyperlink" Target="https://app.powerbi.com/groups/me/reports/20be740a-85b1-45bb-b8da-345b7aef0d08/?pbi_source=PowerPoint" TargetMode="External" Id="RelId4" /><Relationship Type="http://schemas.openxmlformats.org/officeDocument/2006/relationships/image" Target="/ppt/media/image8.png" Id="imgId62153808"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fdf011325d9942dd" /><Relationship Type="http://schemas.openxmlformats.org/officeDocument/2006/relationships/slideLayout" Target="/ppt/slideLayouts/slideLayout8.xml" Id="Rdc15648519b84d37" /><Relationship Type="http://schemas.openxmlformats.org/officeDocument/2006/relationships/hyperlink" Target="https://app.powerbi.com/groups/me/reports/20be740a-85b1-45bb-b8da-345b7aef0d08/?pbi_source=PowerPoint" TargetMode="External" Id="RelId5" /><Relationship Type="http://schemas.openxmlformats.org/officeDocument/2006/relationships/image" Target="/ppt/media/image9.png" Id="imgId62153809"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803e3fafae5040c7" /><Relationship Type="http://schemas.openxmlformats.org/officeDocument/2006/relationships/slideLayout" Target="/ppt/slideLayouts/slideLayout8.xml" Id="Rb16fa86d9d384bee" /><Relationship Type="http://schemas.openxmlformats.org/officeDocument/2006/relationships/hyperlink" Target="https://app.powerbi.com/groups/me/reports/20be740a-85b1-45bb-b8da-345b7aef0d08/?pbi_source=PowerPoint" TargetMode="External" Id="RelId6" /><Relationship Type="http://schemas.openxmlformats.org/officeDocument/2006/relationships/image" Target="/ppt/media/imagea.png" Id="imgId6215380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2023_Acavents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10/25/2023 12:13:47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7/19/2023 1:22:11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ubmitted Count By Date ,Submitted Count By Conference ,Submitted Count By Conference Type ,slicer ,slicer ,slicer ,slicer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6215381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Conference_Submission</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licer ,Payment Amount By Conference &amp; Holding Date ,slicer ,Payment Amount By Conference Type ,Payment Amount By Presentation type ,Number of Payments By Payment Status ,slicer ,Payment Amount By Conference ,slicer ,slicer.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6215380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Conference_Payment</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ubmitted Count By Venue ,Submitted Count By Holding Date ,slicer ,slicer ,slicer ,slicer ,slice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6215380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Venue_Submission</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Payment Amount By  Holding Date ,Count of Payments By Venue ,Count of Payments By Holding Date &amp; Payment Status ,slicer ,slicer ,slicer ,slicer ,slicer.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6215380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Venue_Payment</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Relation between the time of payment and the number of payments  ,Number of Payments By Payment Status &amp; Country ,Count of Payments &amp; Payment Amount By Country ,slicer ,slicer ,slicer ,slicer ,slicer.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6215380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Country</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Payment Amount By  Holding Date &amp; Manager ,Count of Payments &amp; Payment Amount By Manager ,Count of Payments By Manager &amp; Presentation type ,slicer ,slicer ,slicer ,slicer ,slicer.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6215380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Manager</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Submission Rate By Venue ,Submission Rate By Manager ,Submission Rate  By Date ,Submission Rate By Conference ,slicer ,Submission Rate By Conference Type ,slicer ,slicer ,slicer ,slicer.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6215380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Submission Rate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