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c485ece-b0e9-4562-8ac9-23eaa6859c1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bf9edb8796246f1" /><Relationship Type="http://schemas.openxmlformats.org/officeDocument/2006/relationships/slideLayout" Target="/ppt/slideLayouts/slideLayout8.xml" Id="R15b9f59860504d8b" /><Relationship Type="http://schemas.openxmlformats.org/officeDocument/2006/relationships/hyperlink" Target="https://app.powerbi.com/groups/me/reports/3c485ece-b0e9-4562-8ac9-23eaa6859c1f/?pbi_source=PowerPoint" TargetMode="External" Id="RelId0" /><Relationship Type="http://schemas.openxmlformats.org/officeDocument/2006/relationships/image" Target="/ppt/media/image4.png" Id="imgId118992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PortfolioProjectPowerBIHotelsRevenue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7/16/2022 3:32:46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7/16/2022 3:14:58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card ,card ,card ,card ,lineChart ,clusteredColumnChart ,donutChart ,lineChart ,lineChart ,lineChart ,card ,actionButton ,lineChart ,pivotTable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899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