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3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41"/>
  </p:notesMasterIdLst>
  <p:handoutMasterIdLst>
    <p:handoutMasterId r:id="rId42"/>
  </p:handoutMasterIdLst>
  <p:sldIdLst>
    <p:sldId id="496" r:id="rId5"/>
    <p:sldId id="497" r:id="rId6"/>
    <p:sldId id="514" r:id="rId7"/>
    <p:sldId id="512" r:id="rId8"/>
    <p:sldId id="526" r:id="rId9"/>
    <p:sldId id="528" r:id="rId10"/>
    <p:sldId id="515" r:id="rId11"/>
    <p:sldId id="516" r:id="rId12"/>
    <p:sldId id="518" r:id="rId13"/>
    <p:sldId id="517" r:id="rId14"/>
    <p:sldId id="520" r:id="rId15"/>
    <p:sldId id="519" r:id="rId16"/>
    <p:sldId id="543" r:id="rId17"/>
    <p:sldId id="524" r:id="rId18"/>
    <p:sldId id="541" r:id="rId19"/>
    <p:sldId id="525" r:id="rId20"/>
    <p:sldId id="542" r:id="rId21"/>
    <p:sldId id="529" r:id="rId22"/>
    <p:sldId id="530" r:id="rId23"/>
    <p:sldId id="534" r:id="rId24"/>
    <p:sldId id="535" r:id="rId25"/>
    <p:sldId id="531" r:id="rId26"/>
    <p:sldId id="532" r:id="rId27"/>
    <p:sldId id="539" r:id="rId28"/>
    <p:sldId id="540" r:id="rId29"/>
    <p:sldId id="548" r:id="rId30"/>
    <p:sldId id="533" r:id="rId31"/>
    <p:sldId id="550" r:id="rId32"/>
    <p:sldId id="551" r:id="rId33"/>
    <p:sldId id="552" r:id="rId34"/>
    <p:sldId id="553" r:id="rId35"/>
    <p:sldId id="549" r:id="rId36"/>
    <p:sldId id="547" r:id="rId37"/>
    <p:sldId id="510" r:id="rId38"/>
    <p:sldId id="501" r:id="rId39"/>
    <p:sldId id="50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A46C2-19DC-412E-ACBD-4D898D1A39E9}" v="186" dt="2021-07-24T20:06:41.875"/>
    <p1510:client id="{FA35329D-31DE-4AD5-B06D-561F62BFC09E}" v="2" dt="2021-07-24T19:24:35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68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ksha Rani" userId="14997d71-eed7-4182-8f84-017b39dbc25d" providerId="ADAL" clId="{BAD2011B-7291-4ADB-BB37-399A56F7AF02}"/>
    <pc:docChg chg="addSld delSld modSld">
      <pc:chgData name="Diksha Rani" userId="14997d71-eed7-4182-8f84-017b39dbc25d" providerId="ADAL" clId="{BAD2011B-7291-4ADB-BB37-399A56F7AF02}" dt="2021-07-24T19:30:56.772" v="5" actId="931"/>
      <pc:docMkLst>
        <pc:docMk/>
      </pc:docMkLst>
      <pc:sldChg chg="addSp delSp modSp">
        <pc:chgData name="Diksha Rani" userId="14997d71-eed7-4182-8f84-017b39dbc25d" providerId="ADAL" clId="{BAD2011B-7291-4ADB-BB37-399A56F7AF02}" dt="2021-07-24T19:30:56.772" v="5" actId="931"/>
        <pc:sldMkLst>
          <pc:docMk/>
          <pc:sldMk cId="2550372391" sldId="501"/>
        </pc:sldMkLst>
        <pc:spChg chg="del">
          <ac:chgData name="Diksha Rani" userId="14997d71-eed7-4182-8f84-017b39dbc25d" providerId="ADAL" clId="{BAD2011B-7291-4ADB-BB37-399A56F7AF02}" dt="2021-07-24T19:30:56.772" v="5" actId="931"/>
          <ac:spMkLst>
            <pc:docMk/>
            <pc:sldMk cId="2550372391" sldId="501"/>
            <ac:spMk id="17" creationId="{D1587007-6643-4C36-951E-D8348150074A}"/>
          </ac:spMkLst>
        </pc:spChg>
        <pc:picChg chg="add mod">
          <ac:chgData name="Diksha Rani" userId="14997d71-eed7-4182-8f84-017b39dbc25d" providerId="ADAL" clId="{BAD2011B-7291-4ADB-BB37-399A56F7AF02}" dt="2021-07-24T19:30:56.772" v="5" actId="931"/>
          <ac:picMkLst>
            <pc:docMk/>
            <pc:sldMk cId="2550372391" sldId="501"/>
            <ac:picMk id="5" creationId="{F152D1AB-AEB0-4C54-B29D-92DF3007FF3D}"/>
          </ac:picMkLst>
        </pc:picChg>
      </pc:sldChg>
      <pc:sldChg chg="del">
        <pc:chgData name="Diksha Rani" userId="14997d71-eed7-4182-8f84-017b39dbc25d" providerId="ADAL" clId="{BAD2011B-7291-4ADB-BB37-399A56F7AF02}" dt="2021-07-24T19:29:58.238" v="1" actId="47"/>
        <pc:sldMkLst>
          <pc:docMk/>
          <pc:sldMk cId="3658218490" sldId="545"/>
        </pc:sldMkLst>
      </pc:sldChg>
      <pc:sldChg chg="add">
        <pc:chgData name="Diksha Rani" userId="14997d71-eed7-4182-8f84-017b39dbc25d" providerId="ADAL" clId="{BAD2011B-7291-4ADB-BB37-399A56F7AF02}" dt="2021-07-24T19:29:55.607" v="0"/>
        <pc:sldMkLst>
          <pc:docMk/>
          <pc:sldMk cId="3798906980" sldId="550"/>
        </pc:sldMkLst>
      </pc:sldChg>
      <pc:sldChg chg="add">
        <pc:chgData name="Diksha Rani" userId="14997d71-eed7-4182-8f84-017b39dbc25d" providerId="ADAL" clId="{BAD2011B-7291-4ADB-BB37-399A56F7AF02}" dt="2021-07-24T19:30:07.995" v="2"/>
        <pc:sldMkLst>
          <pc:docMk/>
          <pc:sldMk cId="1631815811" sldId="551"/>
        </pc:sldMkLst>
      </pc:sldChg>
      <pc:sldChg chg="add">
        <pc:chgData name="Diksha Rani" userId="14997d71-eed7-4182-8f84-017b39dbc25d" providerId="ADAL" clId="{BAD2011B-7291-4ADB-BB37-399A56F7AF02}" dt="2021-07-24T19:30:23.219" v="3"/>
        <pc:sldMkLst>
          <pc:docMk/>
          <pc:sldMk cId="1369425753" sldId="552"/>
        </pc:sldMkLst>
      </pc:sldChg>
      <pc:sldChg chg="add">
        <pc:chgData name="Diksha Rani" userId="14997d71-eed7-4182-8f84-017b39dbc25d" providerId="ADAL" clId="{BAD2011B-7291-4ADB-BB37-399A56F7AF02}" dt="2021-07-24T19:30:38.003" v="4"/>
        <pc:sldMkLst>
          <pc:docMk/>
          <pc:sldMk cId="3903758590" sldId="553"/>
        </pc:sldMkLst>
      </pc:sldChg>
    </pc:docChg>
  </pc:docChgLst>
  <pc:docChgLst>
    <pc:chgData name="Marjan Farazandeh" userId="1e2ff7ed21739d25" providerId="LiveId" clId="{7245AE9C-5F8C-4F38-8E20-FE3D88C529C6}"/>
    <pc:docChg chg="undo custSel modSld">
      <pc:chgData name="Marjan Farazandeh" userId="1e2ff7ed21739d25" providerId="LiveId" clId="{7245AE9C-5F8C-4F38-8E20-FE3D88C529C6}" dt="2021-06-27T13:47:04.558" v="191" actId="20577"/>
      <pc:docMkLst>
        <pc:docMk/>
      </pc:docMkLst>
      <pc:sldChg chg="delSp modSp mod">
        <pc:chgData name="Marjan Farazandeh" userId="1e2ff7ed21739d25" providerId="LiveId" clId="{7245AE9C-5F8C-4F38-8E20-FE3D88C529C6}" dt="2021-06-27T13:45:44.701" v="181" actId="20577"/>
        <pc:sldMkLst>
          <pc:docMk/>
          <pc:sldMk cId="2442842964" sldId="497"/>
        </pc:sldMkLst>
        <pc:spChg chg="mod">
          <ac:chgData name="Marjan Farazandeh" userId="1e2ff7ed21739d25" providerId="LiveId" clId="{7245AE9C-5F8C-4F38-8E20-FE3D88C529C6}" dt="2021-06-27T13:45:44.701" v="181" actId="20577"/>
          <ac:spMkLst>
            <pc:docMk/>
            <pc:sldMk cId="2442842964" sldId="497"/>
            <ac:spMk id="3" creationId="{617E8896-AA49-4FBF-8BB1-9480E622D5AF}"/>
          </ac:spMkLst>
        </pc:spChg>
        <pc:spChg chg="del">
          <ac:chgData name="Marjan Farazandeh" userId="1e2ff7ed21739d25" providerId="LiveId" clId="{7245AE9C-5F8C-4F38-8E20-FE3D88C529C6}" dt="2021-06-27T13:44:25.306" v="160" actId="478"/>
          <ac:spMkLst>
            <pc:docMk/>
            <pc:sldMk cId="2442842964" sldId="497"/>
            <ac:spMk id="7" creationId="{73C8D00F-52FE-4896-94FB-986C6FBF39F2}"/>
          </ac:spMkLst>
        </pc:spChg>
      </pc:sldChg>
      <pc:sldChg chg="modSp mod">
        <pc:chgData name="Marjan Farazandeh" userId="1e2ff7ed21739d25" providerId="LiveId" clId="{7245AE9C-5F8C-4F38-8E20-FE3D88C529C6}" dt="2021-06-27T13:47:04.558" v="191" actId="20577"/>
        <pc:sldMkLst>
          <pc:docMk/>
          <pc:sldMk cId="4048077842" sldId="501"/>
        </pc:sldMkLst>
        <pc:spChg chg="mod">
          <ac:chgData name="Marjan Farazandeh" userId="1e2ff7ed21739d25" providerId="LiveId" clId="{7245AE9C-5F8C-4F38-8E20-FE3D88C529C6}" dt="2021-06-27T13:46:59.803" v="186" actId="20577"/>
          <ac:spMkLst>
            <pc:docMk/>
            <pc:sldMk cId="4048077842" sldId="501"/>
            <ac:spMk id="11" creationId="{CC188E31-6F56-43CB-A51D-5CE82F862217}"/>
          </ac:spMkLst>
        </pc:spChg>
        <pc:spChg chg="mod">
          <ac:chgData name="Marjan Farazandeh" userId="1e2ff7ed21739d25" providerId="LiveId" clId="{7245AE9C-5F8C-4F38-8E20-FE3D88C529C6}" dt="2021-06-27T13:46:56.376" v="183" actId="20577"/>
          <ac:spMkLst>
            <pc:docMk/>
            <pc:sldMk cId="4048077842" sldId="501"/>
            <ac:spMk id="12" creationId="{82C894C9-B95B-414A-8608-1FF00B791493}"/>
          </ac:spMkLst>
        </pc:spChg>
        <pc:spChg chg="mod">
          <ac:chgData name="Marjan Farazandeh" userId="1e2ff7ed21739d25" providerId="LiveId" clId="{7245AE9C-5F8C-4F38-8E20-FE3D88C529C6}" dt="2021-06-27T13:47:01.725" v="188" actId="20577"/>
          <ac:spMkLst>
            <pc:docMk/>
            <pc:sldMk cId="4048077842" sldId="501"/>
            <ac:spMk id="13" creationId="{4D9B118C-6413-489D-9C19-5FB260AF80A0}"/>
          </ac:spMkLst>
        </pc:spChg>
        <pc:spChg chg="mod">
          <ac:chgData name="Marjan Farazandeh" userId="1e2ff7ed21739d25" providerId="LiveId" clId="{7245AE9C-5F8C-4F38-8E20-FE3D88C529C6}" dt="2021-06-27T13:47:04.558" v="191" actId="20577"/>
          <ac:spMkLst>
            <pc:docMk/>
            <pc:sldMk cId="4048077842" sldId="501"/>
            <ac:spMk id="14" creationId="{152D04A7-2F9F-4801-819C-0FD622EB986C}"/>
          </ac:spMkLst>
        </pc:spChg>
      </pc:sldChg>
    </pc:docChg>
  </pc:docChgLst>
  <pc:docChgLst>
    <pc:chgData name="Ibrahim Ahmed Labib Ahmed" userId="6f300694-09f8-44af-a4c6-83ae80846249" providerId="ADAL" clId="{FA35329D-31DE-4AD5-B06D-561F62BFC09E}"/>
    <pc:docChg chg="modSld sldOrd">
      <pc:chgData name="Ibrahim Ahmed Labib Ahmed" userId="6f300694-09f8-44af-a4c6-83ae80846249" providerId="ADAL" clId="{FA35329D-31DE-4AD5-B06D-561F62BFC09E}" dt="2021-07-24T19:26:23.511" v="1"/>
      <pc:docMkLst>
        <pc:docMk/>
      </pc:docMkLst>
      <pc:sldChg chg="ord">
        <pc:chgData name="Ibrahim Ahmed Labib Ahmed" userId="6f300694-09f8-44af-a4c6-83ae80846249" providerId="ADAL" clId="{FA35329D-31DE-4AD5-B06D-561F62BFC09E}" dt="2021-07-24T19:26:23.511" v="1"/>
        <pc:sldMkLst>
          <pc:docMk/>
          <pc:sldMk cId="1019314237" sldId="549"/>
        </pc:sldMkLst>
      </pc:sldChg>
    </pc:docChg>
  </pc:docChgLst>
  <pc:docChgLst>
    <pc:chgData name="Marjan Farazandeh" userId="1e2ff7ed21739d25" providerId="LiveId" clId="{C15911EB-6333-48DE-B0AE-DDFF8D2BA527}"/>
    <pc:docChg chg="undo custSel addSld delSld modSld sldOrd">
      <pc:chgData name="Marjan Farazandeh" userId="1e2ff7ed21739d25" providerId="LiveId" clId="{C15911EB-6333-48DE-B0AE-DDFF8D2BA527}" dt="2021-07-22T18:19:15.182" v="522" actId="14100"/>
      <pc:docMkLst>
        <pc:docMk/>
      </pc:docMkLst>
      <pc:sldChg chg="modSp mod">
        <pc:chgData name="Marjan Farazandeh" userId="1e2ff7ed21739d25" providerId="LiveId" clId="{C15911EB-6333-48DE-B0AE-DDFF8D2BA527}" dt="2021-07-22T15:49:47.195" v="362" actId="14100"/>
        <pc:sldMkLst>
          <pc:docMk/>
          <pc:sldMk cId="2442842964" sldId="497"/>
        </pc:sldMkLst>
        <pc:spChg chg="mod">
          <ac:chgData name="Marjan Farazandeh" userId="1e2ff7ed21739d25" providerId="LiveId" clId="{C15911EB-6333-48DE-B0AE-DDFF8D2BA527}" dt="2021-07-22T15:49:47.195" v="362" actId="14100"/>
          <ac:spMkLst>
            <pc:docMk/>
            <pc:sldMk cId="2442842964" sldId="497"/>
            <ac:spMk id="3" creationId="{617E8896-AA49-4FBF-8BB1-9480E622D5AF}"/>
          </ac:spMkLst>
        </pc:spChg>
      </pc:sldChg>
      <pc:sldChg chg="modSp mod">
        <pc:chgData name="Marjan Farazandeh" userId="1e2ff7ed21739d25" providerId="LiveId" clId="{C15911EB-6333-48DE-B0AE-DDFF8D2BA527}" dt="2021-07-22T15:48:31.323" v="359" actId="1076"/>
        <pc:sldMkLst>
          <pc:docMk/>
          <pc:sldMk cId="2550372391" sldId="501"/>
        </pc:sldMkLst>
        <pc:spChg chg="mod">
          <ac:chgData name="Marjan Farazandeh" userId="1e2ff7ed21739d25" providerId="LiveId" clId="{C15911EB-6333-48DE-B0AE-DDFF8D2BA527}" dt="2021-07-22T15:48:27.299" v="358" actId="1076"/>
          <ac:spMkLst>
            <pc:docMk/>
            <pc:sldMk cId="2550372391" sldId="501"/>
            <ac:spMk id="12" creationId="{82C894C9-B95B-414A-8608-1FF00B791493}"/>
          </ac:spMkLst>
        </pc:spChg>
        <pc:spChg chg="mod">
          <ac:chgData name="Marjan Farazandeh" userId="1e2ff7ed21739d25" providerId="LiveId" clId="{C15911EB-6333-48DE-B0AE-DDFF8D2BA527}" dt="2021-07-22T15:48:31.323" v="359" actId="1076"/>
          <ac:spMkLst>
            <pc:docMk/>
            <pc:sldMk cId="2550372391" sldId="501"/>
            <ac:spMk id="13" creationId="{4D9B118C-6413-489D-9C19-5FB260AF80A0}"/>
          </ac:spMkLst>
        </pc:spChg>
      </pc:sldChg>
      <pc:sldChg chg="del">
        <pc:chgData name="Marjan Farazandeh" userId="1e2ff7ed21739d25" providerId="LiveId" clId="{C15911EB-6333-48DE-B0AE-DDFF8D2BA527}" dt="2021-07-22T15:49:19.586" v="360" actId="47"/>
        <pc:sldMkLst>
          <pc:docMk/>
          <pc:sldMk cId="13390880" sldId="507"/>
        </pc:sldMkLst>
      </pc:sldChg>
      <pc:sldChg chg="modSp mod">
        <pc:chgData name="Marjan Farazandeh" userId="1e2ff7ed21739d25" providerId="LiveId" clId="{C15911EB-6333-48DE-B0AE-DDFF8D2BA527}" dt="2021-07-22T15:26:28.908" v="301" actId="1038"/>
        <pc:sldMkLst>
          <pc:docMk/>
          <pc:sldMk cId="1656589518" sldId="510"/>
        </pc:sldMkLst>
        <pc:spChg chg="mod">
          <ac:chgData name="Marjan Farazandeh" userId="1e2ff7ed21739d25" providerId="LiveId" clId="{C15911EB-6333-48DE-B0AE-DDFF8D2BA527}" dt="2021-07-22T15:26:11.630" v="292" actId="1037"/>
          <ac:spMkLst>
            <pc:docMk/>
            <pc:sldMk cId="1656589518" sldId="510"/>
            <ac:spMk id="3" creationId="{4E45832C-176E-45A0-91F9-155130ACF16C}"/>
          </ac:spMkLst>
        </pc:spChg>
        <pc:picChg chg="mod">
          <ac:chgData name="Marjan Farazandeh" userId="1e2ff7ed21739d25" providerId="LiveId" clId="{C15911EB-6333-48DE-B0AE-DDFF8D2BA527}" dt="2021-07-22T15:26:28.908" v="301" actId="1038"/>
          <ac:picMkLst>
            <pc:docMk/>
            <pc:sldMk cId="1656589518" sldId="510"/>
            <ac:picMk id="10" creationId="{232556B2-6BAA-4706-A3D6-550829AE8D12}"/>
          </ac:picMkLst>
        </pc:picChg>
      </pc:sldChg>
      <pc:sldChg chg="modSp mod">
        <pc:chgData name="Marjan Farazandeh" userId="1e2ff7ed21739d25" providerId="LiveId" clId="{C15911EB-6333-48DE-B0AE-DDFF8D2BA527}" dt="2021-07-22T07:01:27.904" v="38" actId="20578"/>
        <pc:sldMkLst>
          <pc:docMk/>
          <pc:sldMk cId="3514588913" sldId="515"/>
        </pc:sldMkLst>
        <pc:spChg chg="mod">
          <ac:chgData name="Marjan Farazandeh" userId="1e2ff7ed21739d25" providerId="LiveId" clId="{C15911EB-6333-48DE-B0AE-DDFF8D2BA527}" dt="2021-07-22T07:01:27.904" v="38" actId="20578"/>
          <ac:spMkLst>
            <pc:docMk/>
            <pc:sldMk cId="3514588913" sldId="515"/>
            <ac:spMk id="6" creationId="{87653ABD-3623-47BD-A894-5591039612E8}"/>
          </ac:spMkLst>
        </pc:spChg>
      </pc:sldChg>
      <pc:sldChg chg="addSp delSp modSp mod ord">
        <pc:chgData name="Marjan Farazandeh" userId="1e2ff7ed21739d25" providerId="LiveId" clId="{C15911EB-6333-48DE-B0AE-DDFF8D2BA527}" dt="2021-07-22T07:00:12.242" v="28"/>
        <pc:sldMkLst>
          <pc:docMk/>
          <pc:sldMk cId="106949422" sldId="516"/>
        </pc:sldMkLst>
        <pc:spChg chg="add del mod">
          <ac:chgData name="Marjan Farazandeh" userId="1e2ff7ed21739d25" providerId="LiveId" clId="{C15911EB-6333-48DE-B0AE-DDFF8D2BA527}" dt="2021-07-22T06:34:21.265" v="3" actId="478"/>
          <ac:spMkLst>
            <pc:docMk/>
            <pc:sldMk cId="106949422" sldId="516"/>
            <ac:spMk id="7" creationId="{E58BD639-3163-40BF-9700-B9E6AC7A6CEB}"/>
          </ac:spMkLst>
        </pc:spChg>
        <pc:picChg chg="del">
          <ac:chgData name="Marjan Farazandeh" userId="1e2ff7ed21739d25" providerId="LiveId" clId="{C15911EB-6333-48DE-B0AE-DDFF8D2BA527}" dt="2021-07-22T06:34:18.512" v="1" actId="478"/>
          <ac:picMkLst>
            <pc:docMk/>
            <pc:sldMk cId="106949422" sldId="516"/>
            <ac:picMk id="8" creationId="{69E2AD98-9F0D-4A55-A381-300515B77A16}"/>
          </ac:picMkLst>
        </pc:picChg>
        <pc:picChg chg="add mod">
          <ac:chgData name="Marjan Farazandeh" userId="1e2ff7ed21739d25" providerId="LiveId" clId="{C15911EB-6333-48DE-B0AE-DDFF8D2BA527}" dt="2021-07-22T06:34:30.358" v="9" actId="1036"/>
          <ac:picMkLst>
            <pc:docMk/>
            <pc:sldMk cId="106949422" sldId="516"/>
            <ac:picMk id="11" creationId="{1C30BFF0-F8E5-46E5-A819-CE93D3749C1F}"/>
          </ac:picMkLst>
        </pc:picChg>
      </pc:sldChg>
      <pc:sldChg chg="addSp delSp modSp mod">
        <pc:chgData name="Marjan Farazandeh" userId="1e2ff7ed21739d25" providerId="LiveId" clId="{C15911EB-6333-48DE-B0AE-DDFF8D2BA527}" dt="2021-07-22T07:37:17.080" v="70" actId="12788"/>
        <pc:sldMkLst>
          <pc:docMk/>
          <pc:sldMk cId="2259784066" sldId="517"/>
        </pc:sldMkLst>
        <pc:spChg chg="mod">
          <ac:chgData name="Marjan Farazandeh" userId="1e2ff7ed21739d25" providerId="LiveId" clId="{C15911EB-6333-48DE-B0AE-DDFF8D2BA527}" dt="2021-07-22T06:36:03.624" v="20" actId="313"/>
          <ac:spMkLst>
            <pc:docMk/>
            <pc:sldMk cId="2259784066" sldId="517"/>
            <ac:spMk id="2" creationId="{04F6645A-6541-48A8-B9F2-752B7E65EE6D}"/>
          </ac:spMkLst>
        </pc:spChg>
        <pc:spChg chg="del">
          <ac:chgData name="Marjan Farazandeh" userId="1e2ff7ed21739d25" providerId="LiveId" clId="{C15911EB-6333-48DE-B0AE-DDFF8D2BA527}" dt="2021-07-22T07:35:03.216" v="41" actId="22"/>
          <ac:spMkLst>
            <pc:docMk/>
            <pc:sldMk cId="2259784066" sldId="517"/>
            <ac:spMk id="7" creationId="{67E50934-3046-41CD-99BD-52BA86D21D48}"/>
          </ac:spMkLst>
        </pc:spChg>
        <pc:spChg chg="add del mod">
          <ac:chgData name="Marjan Farazandeh" userId="1e2ff7ed21739d25" providerId="LiveId" clId="{C15911EB-6333-48DE-B0AE-DDFF8D2BA527}" dt="2021-07-22T07:37:00.664" v="57" actId="478"/>
          <ac:spMkLst>
            <pc:docMk/>
            <pc:sldMk cId="2259784066" sldId="517"/>
            <ac:spMk id="13" creationId="{021B3485-C80E-4907-B23B-62E22509C8A8}"/>
          </ac:spMkLst>
        </pc:spChg>
        <pc:picChg chg="add del mod ord">
          <ac:chgData name="Marjan Farazandeh" userId="1e2ff7ed21739d25" providerId="LiveId" clId="{C15911EB-6333-48DE-B0AE-DDFF8D2BA527}" dt="2021-07-22T07:36:54.102" v="56" actId="478"/>
          <ac:picMkLst>
            <pc:docMk/>
            <pc:sldMk cId="2259784066" sldId="517"/>
            <ac:picMk id="8" creationId="{4AFAAD77-507B-464F-B324-C13EEA9279F2}"/>
          </ac:picMkLst>
        </pc:picChg>
        <pc:picChg chg="add mod">
          <ac:chgData name="Marjan Farazandeh" userId="1e2ff7ed21739d25" providerId="LiveId" clId="{C15911EB-6333-48DE-B0AE-DDFF8D2BA527}" dt="2021-07-22T07:37:17.080" v="70" actId="12788"/>
          <ac:picMkLst>
            <pc:docMk/>
            <pc:sldMk cId="2259784066" sldId="517"/>
            <ac:picMk id="11" creationId="{A994089D-6577-4F16-9159-2531EEC91F9B}"/>
          </ac:picMkLst>
        </pc:picChg>
      </pc:sldChg>
      <pc:sldChg chg="addSp delSp modSp mod ord setBg modClrScheme addAnim delAnim delDesignElem chgLayout">
        <pc:chgData name="Marjan Farazandeh" userId="1e2ff7ed21739d25" providerId="LiveId" clId="{C15911EB-6333-48DE-B0AE-DDFF8D2BA527}" dt="2021-07-22T13:25:25.253" v="115"/>
        <pc:sldMkLst>
          <pc:docMk/>
          <pc:sldMk cId="770734839" sldId="518"/>
        </pc:sldMkLst>
        <pc:spChg chg="mod ord">
          <ac:chgData name="Marjan Farazandeh" userId="1e2ff7ed21739d25" providerId="LiveId" clId="{C15911EB-6333-48DE-B0AE-DDFF8D2BA527}" dt="2021-07-22T13:24:43.452" v="103" actId="12788"/>
          <ac:spMkLst>
            <pc:docMk/>
            <pc:sldMk cId="770734839" sldId="518"/>
            <ac:spMk id="2" creationId="{04F6645A-6541-48A8-B9F2-752B7E65EE6D}"/>
          </ac:spMkLst>
        </pc:spChg>
        <pc:spChg chg="mod ord">
          <ac:chgData name="Marjan Farazandeh" userId="1e2ff7ed21739d25" providerId="LiveId" clId="{C15911EB-6333-48DE-B0AE-DDFF8D2BA527}" dt="2021-07-22T13:23:51.904" v="82" actId="700"/>
          <ac:spMkLst>
            <pc:docMk/>
            <pc:sldMk cId="770734839" sldId="518"/>
            <ac:spMk id="4" creationId="{3FAF62C2-8526-4B73-A9A3-3D5C13D533CD}"/>
          </ac:spMkLst>
        </pc:spChg>
        <pc:spChg chg="mod ord">
          <ac:chgData name="Marjan Farazandeh" userId="1e2ff7ed21739d25" providerId="LiveId" clId="{C15911EB-6333-48DE-B0AE-DDFF8D2BA527}" dt="2021-07-22T13:23:51.904" v="82" actId="700"/>
          <ac:spMkLst>
            <pc:docMk/>
            <pc:sldMk cId="770734839" sldId="518"/>
            <ac:spMk id="5" creationId="{028C9DDE-AFEA-4FD8-925B-9B69847C4318}"/>
          </ac:spMkLst>
        </pc:spChg>
        <pc:spChg chg="mod ord">
          <ac:chgData name="Marjan Farazandeh" userId="1e2ff7ed21739d25" providerId="LiveId" clId="{C15911EB-6333-48DE-B0AE-DDFF8D2BA527}" dt="2021-07-22T13:23:51.904" v="82" actId="700"/>
          <ac:spMkLst>
            <pc:docMk/>
            <pc:sldMk cId="770734839" sldId="518"/>
            <ac:spMk id="6" creationId="{733C0148-08F9-4CAC-8732-3E762040EB73}"/>
          </ac:spMkLst>
        </pc:spChg>
        <pc:spChg chg="add del">
          <ac:chgData name="Marjan Farazandeh" userId="1e2ff7ed21739d25" providerId="LiveId" clId="{C15911EB-6333-48DE-B0AE-DDFF8D2BA527}" dt="2021-07-22T13:23:51.904" v="82" actId="700"/>
          <ac:spMkLst>
            <pc:docMk/>
            <pc:sldMk cId="770734839" sldId="518"/>
            <ac:spMk id="28" creationId="{2B97F24A-32CE-4C1C-A50D-3016B394DCFB}"/>
          </ac:spMkLst>
        </pc:spChg>
        <pc:spChg chg="add del">
          <ac:chgData name="Marjan Farazandeh" userId="1e2ff7ed21739d25" providerId="LiveId" clId="{C15911EB-6333-48DE-B0AE-DDFF8D2BA527}" dt="2021-07-22T13:23:51.904" v="82" actId="700"/>
          <ac:spMkLst>
            <pc:docMk/>
            <pc:sldMk cId="770734839" sldId="518"/>
            <ac:spMk id="29" creationId="{3CE8AF5E-D374-4CF1-90CC-35CF73B81C3E}"/>
          </ac:spMkLst>
        </pc:spChg>
        <pc:spChg chg="add del">
          <ac:chgData name="Marjan Farazandeh" userId="1e2ff7ed21739d25" providerId="LiveId" clId="{C15911EB-6333-48DE-B0AE-DDFF8D2BA527}" dt="2021-07-22T13:23:17.053" v="76" actId="26606"/>
          <ac:spMkLst>
            <pc:docMk/>
            <pc:sldMk cId="770734839" sldId="518"/>
            <ac:spMk id="36" creationId="{DA381740-063A-41A4-836D-85D14980EEF0}"/>
          </ac:spMkLst>
        </pc:spChg>
        <pc:spChg chg="add del">
          <ac:chgData name="Marjan Farazandeh" userId="1e2ff7ed21739d25" providerId="LiveId" clId="{C15911EB-6333-48DE-B0AE-DDFF8D2BA527}" dt="2021-07-22T13:23:17.053" v="76" actId="26606"/>
          <ac:spMkLst>
            <pc:docMk/>
            <pc:sldMk cId="770734839" sldId="518"/>
            <ac:spMk id="38" creationId="{BCED4D40-4B67-4331-AC48-79B82B4A47D8}"/>
          </ac:spMkLst>
        </pc:spChg>
        <pc:spChg chg="add del">
          <ac:chgData name="Marjan Farazandeh" userId="1e2ff7ed21739d25" providerId="LiveId" clId="{C15911EB-6333-48DE-B0AE-DDFF8D2BA527}" dt="2021-07-22T13:23:41.814" v="79" actId="26606"/>
          <ac:spMkLst>
            <pc:docMk/>
            <pc:sldMk cId="770734839" sldId="518"/>
            <ac:spMk id="40" creationId="{A44CD100-6267-4E62-AA64-2182A3A6A1C0}"/>
          </ac:spMkLst>
        </pc:spChg>
        <pc:spChg chg="add del">
          <ac:chgData name="Marjan Farazandeh" userId="1e2ff7ed21739d25" providerId="LiveId" clId="{C15911EB-6333-48DE-B0AE-DDFF8D2BA527}" dt="2021-07-22T13:23:41.814" v="79" actId="26606"/>
          <ac:spMkLst>
            <pc:docMk/>
            <pc:sldMk cId="770734839" sldId="518"/>
            <ac:spMk id="41" creationId="{DA381740-063A-41A4-836D-85D14980EEF0}"/>
          </ac:spMkLst>
        </pc:spChg>
        <pc:spChg chg="add del">
          <ac:chgData name="Marjan Farazandeh" userId="1e2ff7ed21739d25" providerId="LiveId" clId="{C15911EB-6333-48DE-B0AE-DDFF8D2BA527}" dt="2021-07-22T13:23:41.814" v="79" actId="26606"/>
          <ac:spMkLst>
            <pc:docMk/>
            <pc:sldMk cId="770734839" sldId="518"/>
            <ac:spMk id="42" creationId="{0671A8AE-40A1-4631-A6B8-581AFF065482}"/>
          </ac:spMkLst>
        </pc:spChg>
        <pc:picChg chg="add mod ord">
          <ac:chgData name="Marjan Farazandeh" userId="1e2ff7ed21739d25" providerId="LiveId" clId="{C15911EB-6333-48DE-B0AE-DDFF8D2BA527}" dt="2021-07-22T13:24:56.179" v="113" actId="171"/>
          <ac:picMkLst>
            <pc:docMk/>
            <pc:sldMk cId="770734839" sldId="518"/>
            <ac:picMk id="7" creationId="{6EA0821B-E529-47F5-9492-4CF7849E0D46}"/>
          </ac:picMkLst>
        </pc:picChg>
        <pc:picChg chg="del">
          <ac:chgData name="Marjan Farazandeh" userId="1e2ff7ed21739d25" providerId="LiveId" clId="{C15911EB-6333-48DE-B0AE-DDFF8D2BA527}" dt="2021-07-22T07:39:13.850" v="71" actId="478"/>
          <ac:picMkLst>
            <pc:docMk/>
            <pc:sldMk cId="770734839" sldId="518"/>
            <ac:picMk id="8" creationId="{392DA067-92D8-423D-85F1-0150ED7589D6}"/>
          </ac:picMkLst>
        </pc:picChg>
        <pc:picChg chg="mod ord">
          <ac:chgData name="Marjan Farazandeh" userId="1e2ff7ed21739d25" providerId="LiveId" clId="{C15911EB-6333-48DE-B0AE-DDFF8D2BA527}" dt="2021-07-22T13:24:48.017" v="105" actId="1076"/>
          <ac:picMkLst>
            <pc:docMk/>
            <pc:sldMk cId="770734839" sldId="518"/>
            <ac:picMk id="9" creationId="{CA4C71C9-DF8A-4413-989B-0E2EC0370234}"/>
          </ac:picMkLst>
        </pc:picChg>
        <pc:inkChg chg="add del">
          <ac:chgData name="Marjan Farazandeh" userId="1e2ff7ed21739d25" providerId="LiveId" clId="{C15911EB-6333-48DE-B0AE-DDFF8D2BA527}" dt="2021-07-22T13:23:51.904" v="82" actId="700"/>
          <ac:inkMkLst>
            <pc:docMk/>
            <pc:sldMk cId="770734839" sldId="518"/>
            <ac:inkMk id="31" creationId="{070477C5-0410-4E4F-97A1-F84C2465C187}"/>
          </ac:inkMkLst>
        </pc:inkChg>
      </pc:sldChg>
      <pc:sldChg chg="addSp delSp modSp mod setBg addAnim delAnim">
        <pc:chgData name="Marjan Farazandeh" userId="1e2ff7ed21739d25" providerId="LiveId" clId="{C15911EB-6333-48DE-B0AE-DDFF8D2BA527}" dt="2021-07-22T14:29:55.080" v="220" actId="12788"/>
        <pc:sldMkLst>
          <pc:docMk/>
          <pc:sldMk cId="4084679599" sldId="519"/>
        </pc:sldMkLst>
        <pc:spChg chg="mod">
          <ac:chgData name="Marjan Farazandeh" userId="1e2ff7ed21739d25" providerId="LiveId" clId="{C15911EB-6333-48DE-B0AE-DDFF8D2BA527}" dt="2021-07-22T14:28:47.977" v="187" actId="26606"/>
          <ac:spMkLst>
            <pc:docMk/>
            <pc:sldMk cId="4084679599" sldId="519"/>
            <ac:spMk id="2" creationId="{04F6645A-6541-48A8-B9F2-752B7E65EE6D}"/>
          </ac:spMkLst>
        </pc:spChg>
        <pc:spChg chg="mod">
          <ac:chgData name="Marjan Farazandeh" userId="1e2ff7ed21739d25" providerId="LiveId" clId="{C15911EB-6333-48DE-B0AE-DDFF8D2BA527}" dt="2021-07-22T14:28:47.977" v="187" actId="26606"/>
          <ac:spMkLst>
            <pc:docMk/>
            <pc:sldMk cId="4084679599" sldId="519"/>
            <ac:spMk id="4" creationId="{3FAF62C2-8526-4B73-A9A3-3D5C13D533CD}"/>
          </ac:spMkLst>
        </pc:spChg>
        <pc:spChg chg="mod">
          <ac:chgData name="Marjan Farazandeh" userId="1e2ff7ed21739d25" providerId="LiveId" clId="{C15911EB-6333-48DE-B0AE-DDFF8D2BA527}" dt="2021-07-22T14:28:47.977" v="187" actId="26606"/>
          <ac:spMkLst>
            <pc:docMk/>
            <pc:sldMk cId="4084679599" sldId="519"/>
            <ac:spMk id="5" creationId="{028C9DDE-AFEA-4FD8-925B-9B69847C4318}"/>
          </ac:spMkLst>
        </pc:spChg>
        <pc:spChg chg="mod">
          <ac:chgData name="Marjan Farazandeh" userId="1e2ff7ed21739d25" providerId="LiveId" clId="{C15911EB-6333-48DE-B0AE-DDFF8D2BA527}" dt="2021-07-22T14:28:47.977" v="187" actId="26606"/>
          <ac:spMkLst>
            <pc:docMk/>
            <pc:sldMk cId="4084679599" sldId="519"/>
            <ac:spMk id="6" creationId="{733C0148-08F9-4CAC-8732-3E762040EB73}"/>
          </ac:spMkLst>
        </pc:spChg>
        <pc:spChg chg="add del mod">
          <ac:chgData name="Marjan Farazandeh" userId="1e2ff7ed21739d25" providerId="LiveId" clId="{C15911EB-6333-48DE-B0AE-DDFF8D2BA527}" dt="2021-07-22T14:28:40.703" v="181" actId="478"/>
          <ac:spMkLst>
            <pc:docMk/>
            <pc:sldMk cId="4084679599" sldId="519"/>
            <ac:spMk id="7" creationId="{A3FB2445-00A7-4261-9ED2-21533248DD67}"/>
          </ac:spMkLst>
        </pc:spChg>
        <pc:spChg chg="add del mod">
          <ac:chgData name="Marjan Farazandeh" userId="1e2ff7ed21739d25" providerId="LiveId" clId="{C15911EB-6333-48DE-B0AE-DDFF8D2BA527}" dt="2021-07-22T14:28:42.050" v="182" actId="478"/>
          <ac:spMkLst>
            <pc:docMk/>
            <pc:sldMk cId="4084679599" sldId="519"/>
            <ac:spMk id="12" creationId="{5C9E52D6-F4AA-4ABB-B97E-365970E20846}"/>
          </ac:spMkLst>
        </pc:spChg>
        <pc:spChg chg="add del">
          <ac:chgData name="Marjan Farazandeh" userId="1e2ff7ed21739d25" providerId="LiveId" clId="{C15911EB-6333-48DE-B0AE-DDFF8D2BA527}" dt="2021-07-22T14:28:47.977" v="187" actId="26606"/>
          <ac:spMkLst>
            <pc:docMk/>
            <pc:sldMk cId="4084679599" sldId="519"/>
            <ac:spMk id="19" creationId="{DA381740-063A-41A4-836D-85D14980EEF0}"/>
          </ac:spMkLst>
        </pc:spChg>
        <pc:spChg chg="add del">
          <ac:chgData name="Marjan Farazandeh" userId="1e2ff7ed21739d25" providerId="LiveId" clId="{C15911EB-6333-48DE-B0AE-DDFF8D2BA527}" dt="2021-07-22T14:28:47.977" v="187" actId="26606"/>
          <ac:spMkLst>
            <pc:docMk/>
            <pc:sldMk cId="4084679599" sldId="519"/>
            <ac:spMk id="21" creationId="{0671A8AE-40A1-4631-A6B8-581AFF065482}"/>
          </ac:spMkLst>
        </pc:spChg>
        <pc:spChg chg="add del">
          <ac:chgData name="Marjan Farazandeh" userId="1e2ff7ed21739d25" providerId="LiveId" clId="{C15911EB-6333-48DE-B0AE-DDFF8D2BA527}" dt="2021-07-22T14:28:47.977" v="187" actId="26606"/>
          <ac:spMkLst>
            <pc:docMk/>
            <pc:sldMk cId="4084679599" sldId="519"/>
            <ac:spMk id="23" creationId="{A44CD100-6267-4E62-AA64-2182A3A6A1C0}"/>
          </ac:spMkLst>
        </pc:spChg>
        <pc:picChg chg="del">
          <ac:chgData name="Marjan Farazandeh" userId="1e2ff7ed21739d25" providerId="LiveId" clId="{C15911EB-6333-48DE-B0AE-DDFF8D2BA527}" dt="2021-07-22T14:28:38.323" v="179" actId="478"/>
          <ac:picMkLst>
            <pc:docMk/>
            <pc:sldMk cId="4084679599" sldId="519"/>
            <ac:picMk id="10" creationId="{12503A85-850F-43A5-9DCA-F743B72C4D2F}"/>
          </ac:picMkLst>
        </pc:picChg>
        <pc:picChg chg="del">
          <ac:chgData name="Marjan Farazandeh" userId="1e2ff7ed21739d25" providerId="LiveId" clId="{C15911EB-6333-48DE-B0AE-DDFF8D2BA527}" dt="2021-07-22T14:28:39.655" v="180" actId="478"/>
          <ac:picMkLst>
            <pc:docMk/>
            <pc:sldMk cId="4084679599" sldId="519"/>
            <ac:picMk id="11" creationId="{2D7EA7A4-E3CE-4A18-B842-A4F329E73CD9}"/>
          </ac:picMkLst>
        </pc:picChg>
        <pc:picChg chg="add mod ord">
          <ac:chgData name="Marjan Farazandeh" userId="1e2ff7ed21739d25" providerId="LiveId" clId="{C15911EB-6333-48DE-B0AE-DDFF8D2BA527}" dt="2021-07-22T14:29:55.080" v="220" actId="12788"/>
          <ac:picMkLst>
            <pc:docMk/>
            <pc:sldMk cId="4084679599" sldId="519"/>
            <ac:picMk id="14" creationId="{111E2D2E-5FFA-4B59-9ABB-D384890F2840}"/>
          </ac:picMkLst>
        </pc:picChg>
      </pc:sldChg>
      <pc:sldChg chg="addSp delSp modSp mod ord">
        <pc:chgData name="Marjan Farazandeh" userId="1e2ff7ed21739d25" providerId="LiveId" clId="{C15911EB-6333-48DE-B0AE-DDFF8D2BA527}" dt="2021-07-22T14:04:45.924" v="178" actId="1038"/>
        <pc:sldMkLst>
          <pc:docMk/>
          <pc:sldMk cId="2185125755" sldId="520"/>
        </pc:sldMkLst>
        <pc:spChg chg="add del mod">
          <ac:chgData name="Marjan Farazandeh" userId="1e2ff7ed21739d25" providerId="LiveId" clId="{C15911EB-6333-48DE-B0AE-DDFF8D2BA527}" dt="2021-07-22T14:02:29.320" v="117" actId="22"/>
          <ac:spMkLst>
            <pc:docMk/>
            <pc:sldMk cId="2185125755" sldId="520"/>
            <ac:spMk id="7" creationId="{A0245922-2281-4A87-8CBD-1A5295A67E87}"/>
          </ac:spMkLst>
        </pc:spChg>
        <pc:spChg chg="add del mod">
          <ac:chgData name="Marjan Farazandeh" userId="1e2ff7ed21739d25" providerId="LiveId" clId="{C15911EB-6333-48DE-B0AE-DDFF8D2BA527}" dt="2021-07-22T14:04:39.487" v="159" actId="478"/>
          <ac:spMkLst>
            <pc:docMk/>
            <pc:sldMk cId="2185125755" sldId="520"/>
            <ac:spMk id="17" creationId="{86ACAF88-3EB3-48E3-8B0C-B659346266E8}"/>
          </ac:spMkLst>
        </pc:spChg>
        <pc:picChg chg="del">
          <ac:chgData name="Marjan Farazandeh" userId="1e2ff7ed21739d25" providerId="LiveId" clId="{C15911EB-6333-48DE-B0AE-DDFF8D2BA527}" dt="2021-07-22T14:00:51.006" v="116" actId="478"/>
          <ac:picMkLst>
            <pc:docMk/>
            <pc:sldMk cId="2185125755" sldId="520"/>
            <ac:picMk id="8" creationId="{72BC6C6A-50C8-43A8-AD69-88F4415CE7DF}"/>
          </ac:picMkLst>
        </pc:picChg>
        <pc:picChg chg="add del mod ord">
          <ac:chgData name="Marjan Farazandeh" userId="1e2ff7ed21739d25" providerId="LiveId" clId="{C15911EB-6333-48DE-B0AE-DDFF8D2BA527}" dt="2021-07-22T14:04:35.412" v="158" actId="478"/>
          <ac:picMkLst>
            <pc:docMk/>
            <pc:sldMk cId="2185125755" sldId="520"/>
            <ac:picMk id="11" creationId="{EE127DE6-BD70-452E-B1BB-B737F4BA7CDD}"/>
          </ac:picMkLst>
        </pc:picChg>
        <pc:picChg chg="add mod">
          <ac:chgData name="Marjan Farazandeh" userId="1e2ff7ed21739d25" providerId="LiveId" clId="{C15911EB-6333-48DE-B0AE-DDFF8D2BA527}" dt="2021-07-22T14:04:45.924" v="178" actId="1038"/>
          <ac:picMkLst>
            <pc:docMk/>
            <pc:sldMk cId="2185125755" sldId="520"/>
            <ac:picMk id="13" creationId="{C0FECFAB-A88E-4F3B-8FE8-B4C967184E6B}"/>
          </ac:picMkLst>
        </pc:picChg>
      </pc:sldChg>
      <pc:sldChg chg="addSp delSp modSp mod">
        <pc:chgData name="Marjan Farazandeh" userId="1e2ff7ed21739d25" providerId="LiveId" clId="{C15911EB-6333-48DE-B0AE-DDFF8D2BA527}" dt="2021-07-22T15:04:44.807" v="238" actId="171"/>
        <pc:sldMkLst>
          <pc:docMk/>
          <pc:sldMk cId="717656292" sldId="524"/>
        </pc:sldMkLst>
        <pc:spChg chg="add del mod">
          <ac:chgData name="Marjan Farazandeh" userId="1e2ff7ed21739d25" providerId="LiveId" clId="{C15911EB-6333-48DE-B0AE-DDFF8D2BA527}" dt="2021-07-22T15:02:59.663" v="224" actId="478"/>
          <ac:spMkLst>
            <pc:docMk/>
            <pc:sldMk cId="717656292" sldId="524"/>
            <ac:spMk id="7" creationId="{408EC0C0-CA78-429A-9BCE-3A7F0961F35A}"/>
          </ac:spMkLst>
        </pc:spChg>
        <pc:spChg chg="add del mod">
          <ac:chgData name="Marjan Farazandeh" userId="1e2ff7ed21739d25" providerId="LiveId" clId="{C15911EB-6333-48DE-B0AE-DDFF8D2BA527}" dt="2021-07-22T15:02:56.972" v="223" actId="478"/>
          <ac:spMkLst>
            <pc:docMk/>
            <pc:sldMk cId="717656292" sldId="524"/>
            <ac:spMk id="10" creationId="{3A21F2CD-D076-4AF9-9625-7E6B129F510E}"/>
          </ac:spMkLst>
        </pc:spChg>
        <pc:picChg chg="add del mod">
          <ac:chgData name="Marjan Farazandeh" userId="1e2ff7ed21739d25" providerId="LiveId" clId="{C15911EB-6333-48DE-B0AE-DDFF8D2BA527}" dt="2021-07-22T15:03:05.938" v="227" actId="478"/>
          <ac:picMkLst>
            <pc:docMk/>
            <pc:sldMk cId="717656292" sldId="524"/>
            <ac:picMk id="12" creationId="{080D9933-4618-46CA-A07B-93F3394D3423}"/>
          </ac:picMkLst>
        </pc:picChg>
        <pc:picChg chg="del">
          <ac:chgData name="Marjan Farazandeh" userId="1e2ff7ed21739d25" providerId="LiveId" clId="{C15911EB-6333-48DE-B0AE-DDFF8D2BA527}" dt="2021-07-22T15:02:54.833" v="221" actId="478"/>
          <ac:picMkLst>
            <pc:docMk/>
            <pc:sldMk cId="717656292" sldId="524"/>
            <ac:picMk id="13" creationId="{3A933B26-232D-46F8-9B01-F5D5806569AE}"/>
          </ac:picMkLst>
        </pc:picChg>
        <pc:picChg chg="add mod ord">
          <ac:chgData name="Marjan Farazandeh" userId="1e2ff7ed21739d25" providerId="LiveId" clId="{C15911EB-6333-48DE-B0AE-DDFF8D2BA527}" dt="2021-07-22T15:04:44.807" v="238" actId="171"/>
          <ac:picMkLst>
            <pc:docMk/>
            <pc:sldMk cId="717656292" sldId="524"/>
            <ac:picMk id="15" creationId="{F1E59EF8-787A-4742-BC3A-2197936D92FC}"/>
          </ac:picMkLst>
        </pc:picChg>
        <pc:picChg chg="del">
          <ac:chgData name="Marjan Farazandeh" userId="1e2ff7ed21739d25" providerId="LiveId" clId="{C15911EB-6333-48DE-B0AE-DDFF8D2BA527}" dt="2021-07-22T15:02:56.025" v="222" actId="478"/>
          <ac:picMkLst>
            <pc:docMk/>
            <pc:sldMk cId="717656292" sldId="524"/>
            <ac:picMk id="18" creationId="{078CA71E-2847-4FE7-8779-BCEE86376ECD}"/>
          </ac:picMkLst>
        </pc:picChg>
      </pc:sldChg>
      <pc:sldChg chg="addSp delSp modSp mod">
        <pc:chgData name="Marjan Farazandeh" userId="1e2ff7ed21739d25" providerId="LiveId" clId="{C15911EB-6333-48DE-B0AE-DDFF8D2BA527}" dt="2021-07-22T15:21:19.589" v="248" actId="1035"/>
        <pc:sldMkLst>
          <pc:docMk/>
          <pc:sldMk cId="2382358115" sldId="525"/>
        </pc:sldMkLst>
        <pc:spChg chg="add del mod">
          <ac:chgData name="Marjan Farazandeh" userId="1e2ff7ed21739d25" providerId="LiveId" clId="{C15911EB-6333-48DE-B0AE-DDFF8D2BA527}" dt="2021-07-22T15:21:05.441" v="240" actId="478"/>
          <ac:spMkLst>
            <pc:docMk/>
            <pc:sldMk cId="2382358115" sldId="525"/>
            <ac:spMk id="7" creationId="{D3E624DB-6C5C-404B-ACA1-8E99D97600D3}"/>
          </ac:spMkLst>
        </pc:spChg>
        <pc:spChg chg="add del mod">
          <ac:chgData name="Marjan Farazandeh" userId="1e2ff7ed21739d25" providerId="LiveId" clId="{C15911EB-6333-48DE-B0AE-DDFF8D2BA527}" dt="2021-07-22T15:21:06.829" v="242" actId="478"/>
          <ac:spMkLst>
            <pc:docMk/>
            <pc:sldMk cId="2382358115" sldId="525"/>
            <ac:spMk id="10" creationId="{8E761A42-F761-440D-BDC0-9C28E3B5922E}"/>
          </ac:spMkLst>
        </pc:spChg>
        <pc:picChg chg="add mod">
          <ac:chgData name="Marjan Farazandeh" userId="1e2ff7ed21739d25" providerId="LiveId" clId="{C15911EB-6333-48DE-B0AE-DDFF8D2BA527}" dt="2021-07-22T15:21:19.589" v="248" actId="1035"/>
          <ac:picMkLst>
            <pc:docMk/>
            <pc:sldMk cId="2382358115" sldId="525"/>
            <ac:picMk id="12" creationId="{43F62665-6A3D-4BC7-8D52-A6D9A1E3ACAE}"/>
          </ac:picMkLst>
        </pc:picChg>
        <pc:picChg chg="del">
          <ac:chgData name="Marjan Farazandeh" userId="1e2ff7ed21739d25" providerId="LiveId" clId="{C15911EB-6333-48DE-B0AE-DDFF8D2BA527}" dt="2021-07-22T15:21:05.916" v="241" actId="478"/>
          <ac:picMkLst>
            <pc:docMk/>
            <pc:sldMk cId="2382358115" sldId="525"/>
            <ac:picMk id="17" creationId="{DF0C0FF0-14FA-446E-9F1B-13223E3210BE}"/>
          </ac:picMkLst>
        </pc:picChg>
        <pc:picChg chg="del">
          <ac:chgData name="Marjan Farazandeh" userId="1e2ff7ed21739d25" providerId="LiveId" clId="{C15911EB-6333-48DE-B0AE-DDFF8D2BA527}" dt="2021-07-22T15:21:03.882" v="239" actId="478"/>
          <ac:picMkLst>
            <pc:docMk/>
            <pc:sldMk cId="2382358115" sldId="525"/>
            <ac:picMk id="18" creationId="{FF749C1F-2896-4277-BA97-E6018F205C39}"/>
          </ac:picMkLst>
        </pc:picChg>
      </pc:sldChg>
      <pc:sldChg chg="modSp mod">
        <pc:chgData name="Marjan Farazandeh" userId="1e2ff7ed21739d25" providerId="LiveId" clId="{C15911EB-6333-48DE-B0AE-DDFF8D2BA527}" dt="2021-07-22T15:53:56.700" v="370" actId="14100"/>
        <pc:sldMkLst>
          <pc:docMk/>
          <pc:sldMk cId="186742216" sldId="529"/>
        </pc:sldMkLst>
        <pc:spChg chg="mod">
          <ac:chgData name="Marjan Farazandeh" userId="1e2ff7ed21739d25" providerId="LiveId" clId="{C15911EB-6333-48DE-B0AE-DDFF8D2BA527}" dt="2021-07-22T15:53:51.923" v="368" actId="404"/>
          <ac:spMkLst>
            <pc:docMk/>
            <pc:sldMk cId="186742216" sldId="529"/>
            <ac:spMk id="2" creationId="{BB706B44-E4F5-48D9-A0DC-F5B4122E6E19}"/>
          </ac:spMkLst>
        </pc:spChg>
        <pc:spChg chg="mod">
          <ac:chgData name="Marjan Farazandeh" userId="1e2ff7ed21739d25" providerId="LiveId" clId="{C15911EB-6333-48DE-B0AE-DDFF8D2BA527}" dt="2021-07-22T15:53:56.700" v="370" actId="14100"/>
          <ac:spMkLst>
            <pc:docMk/>
            <pc:sldMk cId="186742216" sldId="529"/>
            <ac:spMk id="6" creationId="{64B8F0F9-2376-45E2-8F4B-B24A7059F8DC}"/>
          </ac:spMkLst>
        </pc:spChg>
      </pc:sldChg>
      <pc:sldChg chg="modSp">
        <pc:chgData name="Marjan Farazandeh" userId="1e2ff7ed21739d25" providerId="LiveId" clId="{C15911EB-6333-48DE-B0AE-DDFF8D2BA527}" dt="2021-07-22T15:54:35.804" v="373"/>
        <pc:sldMkLst>
          <pc:docMk/>
          <pc:sldMk cId="714898702" sldId="530"/>
        </pc:sldMkLst>
        <pc:graphicFrameChg chg="mod">
          <ac:chgData name="Marjan Farazandeh" userId="1e2ff7ed21739d25" providerId="LiveId" clId="{C15911EB-6333-48DE-B0AE-DDFF8D2BA527}" dt="2021-07-22T15:54:35.804" v="373"/>
          <ac:graphicFrameMkLst>
            <pc:docMk/>
            <pc:sldMk cId="714898702" sldId="530"/>
            <ac:graphicFrameMk id="8" creationId="{2A904C9D-0E39-4A3D-B1B2-603B9A921CA1}"/>
          </ac:graphicFrameMkLst>
        </pc:graphicFrameChg>
      </pc:sldChg>
      <pc:sldChg chg="modSp mod">
        <pc:chgData name="Marjan Farazandeh" userId="1e2ff7ed21739d25" providerId="LiveId" clId="{C15911EB-6333-48DE-B0AE-DDFF8D2BA527}" dt="2021-07-22T15:56:34.701" v="391" actId="13926"/>
        <pc:sldMkLst>
          <pc:docMk/>
          <pc:sldMk cId="3383998475" sldId="531"/>
        </pc:sldMkLst>
        <pc:spChg chg="mod">
          <ac:chgData name="Marjan Farazandeh" userId="1e2ff7ed21739d25" providerId="LiveId" clId="{C15911EB-6333-48DE-B0AE-DDFF8D2BA527}" dt="2021-07-22T15:56:34.701" v="391" actId="13926"/>
          <ac:spMkLst>
            <pc:docMk/>
            <pc:sldMk cId="3383998475" sldId="531"/>
            <ac:spMk id="3" creationId="{2D5D8648-16D3-4C4A-928C-1FDD6F6994C8}"/>
          </ac:spMkLst>
        </pc:spChg>
      </pc:sldChg>
      <pc:sldChg chg="addSp delSp modSp mod setBg modClrScheme delDesignElem chgLayout">
        <pc:chgData name="Marjan Farazandeh" userId="1e2ff7ed21739d25" providerId="LiveId" clId="{C15911EB-6333-48DE-B0AE-DDFF8D2BA527}" dt="2021-07-22T18:07:33.645" v="420" actId="1076"/>
        <pc:sldMkLst>
          <pc:docMk/>
          <pc:sldMk cId="2048080329" sldId="535"/>
        </pc:sldMkLst>
        <pc:spChg chg="mod ord">
          <ac:chgData name="Marjan Farazandeh" userId="1e2ff7ed21739d25" providerId="LiveId" clId="{C15911EB-6333-48DE-B0AE-DDFF8D2BA527}" dt="2021-07-22T18:07:33.645" v="420" actId="1076"/>
          <ac:spMkLst>
            <pc:docMk/>
            <pc:sldMk cId="2048080329" sldId="535"/>
            <ac:spMk id="2" creationId="{B9C20916-83ED-44EC-99A3-0A542400449A}"/>
          </ac:spMkLst>
        </pc:spChg>
        <pc:spChg chg="del">
          <ac:chgData name="Marjan Farazandeh" userId="1e2ff7ed21739d25" providerId="LiveId" clId="{C15911EB-6333-48DE-B0AE-DDFF8D2BA527}" dt="2021-07-22T15:36:48.194" v="302"/>
          <ac:spMkLst>
            <pc:docMk/>
            <pc:sldMk cId="2048080329" sldId="535"/>
            <ac:spMk id="3" creationId="{6BAA0C46-B129-47FB-9937-72717436F451}"/>
          </ac:spMkLst>
        </pc:spChg>
        <pc:spChg chg="mod ord">
          <ac:chgData name="Marjan Farazandeh" userId="1e2ff7ed21739d25" providerId="LiveId" clId="{C15911EB-6333-48DE-B0AE-DDFF8D2BA527}" dt="2021-07-22T18:06:42.261" v="393" actId="700"/>
          <ac:spMkLst>
            <pc:docMk/>
            <pc:sldMk cId="2048080329" sldId="535"/>
            <ac:spMk id="4" creationId="{7DF0FC17-582F-4169-9CD1-E58F7D7EE656}"/>
          </ac:spMkLst>
        </pc:spChg>
        <pc:spChg chg="mod ord">
          <ac:chgData name="Marjan Farazandeh" userId="1e2ff7ed21739d25" providerId="LiveId" clId="{C15911EB-6333-48DE-B0AE-DDFF8D2BA527}" dt="2021-07-22T18:06:42.261" v="393" actId="700"/>
          <ac:spMkLst>
            <pc:docMk/>
            <pc:sldMk cId="2048080329" sldId="535"/>
            <ac:spMk id="5" creationId="{A733C60D-17E3-4496-8313-CECF4A3646E3}"/>
          </ac:spMkLst>
        </pc:spChg>
        <pc:spChg chg="mod ord">
          <ac:chgData name="Marjan Farazandeh" userId="1e2ff7ed21739d25" providerId="LiveId" clId="{C15911EB-6333-48DE-B0AE-DDFF8D2BA527}" dt="2021-07-22T18:06:42.261" v="393" actId="700"/>
          <ac:spMkLst>
            <pc:docMk/>
            <pc:sldMk cId="2048080329" sldId="535"/>
            <ac:spMk id="6" creationId="{454343CB-4E0C-4B1C-AD39-CCA84CB63872}"/>
          </ac:spMkLst>
        </pc:spChg>
        <pc:spChg chg="add del mod">
          <ac:chgData name="Marjan Farazandeh" userId="1e2ff7ed21739d25" providerId="LiveId" clId="{C15911EB-6333-48DE-B0AE-DDFF8D2BA527}" dt="2021-07-22T15:44:42.834" v="346" actId="478"/>
          <ac:spMkLst>
            <pc:docMk/>
            <pc:sldMk cId="2048080329" sldId="535"/>
            <ac:spMk id="11" creationId="{6359902E-28A3-4076-B162-4245FFFDCAFD}"/>
          </ac:spMkLst>
        </pc:spChg>
        <pc:spChg chg="add del mod">
          <ac:chgData name="Marjan Farazandeh" userId="1e2ff7ed21739d25" providerId="LiveId" clId="{C15911EB-6333-48DE-B0AE-DDFF8D2BA527}" dt="2021-07-22T15:44:45.721" v="347" actId="478"/>
          <ac:spMkLst>
            <pc:docMk/>
            <pc:sldMk cId="2048080329" sldId="535"/>
            <ac:spMk id="13" creationId="{99051FB9-6BE4-4E46-AE9F-FEEDCE66C4CE}"/>
          </ac:spMkLst>
        </pc:spChg>
        <pc:spChg chg="add del">
          <ac:chgData name="Marjan Farazandeh" userId="1e2ff7ed21739d25" providerId="LiveId" clId="{C15911EB-6333-48DE-B0AE-DDFF8D2BA527}" dt="2021-07-22T18:06:42.261" v="393" actId="700"/>
          <ac:spMkLst>
            <pc:docMk/>
            <pc:sldMk cId="2048080329" sldId="535"/>
            <ac:spMk id="14" creationId="{DA381740-063A-41A4-836D-85D14980EEF0}"/>
          </ac:spMkLst>
        </pc:spChg>
        <pc:spChg chg="add del">
          <ac:chgData name="Marjan Farazandeh" userId="1e2ff7ed21739d25" providerId="LiveId" clId="{C15911EB-6333-48DE-B0AE-DDFF8D2BA527}" dt="2021-07-22T18:06:42.261" v="393" actId="700"/>
          <ac:spMkLst>
            <pc:docMk/>
            <pc:sldMk cId="2048080329" sldId="535"/>
            <ac:spMk id="16" creationId="{665DBBEF-238B-476B-96AB-8AAC3224ECEA}"/>
          </ac:spMkLst>
        </pc:spChg>
        <pc:spChg chg="add del mod ord">
          <ac:chgData name="Marjan Farazandeh" userId="1e2ff7ed21739d25" providerId="LiveId" clId="{C15911EB-6333-48DE-B0AE-DDFF8D2BA527}" dt="2021-07-22T18:06:50.399" v="396" actId="478"/>
          <ac:spMkLst>
            <pc:docMk/>
            <pc:sldMk cId="2048080329" sldId="535"/>
            <ac:spMk id="17" creationId="{9A350AD5-DCE6-4447-B6D9-F75D553ADCBE}"/>
          </ac:spMkLst>
        </pc:spChg>
        <pc:spChg chg="add del">
          <ac:chgData name="Marjan Farazandeh" userId="1e2ff7ed21739d25" providerId="LiveId" clId="{C15911EB-6333-48DE-B0AE-DDFF8D2BA527}" dt="2021-07-22T18:06:42.261" v="393" actId="700"/>
          <ac:spMkLst>
            <pc:docMk/>
            <pc:sldMk cId="2048080329" sldId="535"/>
            <ac:spMk id="18" creationId="{3FCFB1DE-0B7E-48CC-BA90-B2AB0889F9D6}"/>
          </ac:spMkLst>
        </pc:spChg>
        <pc:picChg chg="add del mod ord">
          <ac:chgData name="Marjan Farazandeh" userId="1e2ff7ed21739d25" providerId="LiveId" clId="{C15911EB-6333-48DE-B0AE-DDFF8D2BA527}" dt="2021-07-22T15:44:40.811" v="345" actId="478"/>
          <ac:picMkLst>
            <pc:docMk/>
            <pc:sldMk cId="2048080329" sldId="535"/>
            <ac:picMk id="9" creationId="{BBBD23A6-763F-4DAE-8A02-C83EF687603B}"/>
          </ac:picMkLst>
        </pc:picChg>
        <pc:picChg chg="add mod">
          <ac:chgData name="Marjan Farazandeh" userId="1e2ff7ed21739d25" providerId="LiveId" clId="{C15911EB-6333-48DE-B0AE-DDFF8D2BA527}" dt="2021-07-22T18:07:28.673" v="418" actId="1035"/>
          <ac:picMkLst>
            <pc:docMk/>
            <pc:sldMk cId="2048080329" sldId="535"/>
            <ac:picMk id="15" creationId="{9AC42673-CD89-47B3-A256-42E701724DC6}"/>
          </ac:picMkLst>
        </pc:picChg>
      </pc:sldChg>
      <pc:sldChg chg="del">
        <pc:chgData name="Marjan Farazandeh" userId="1e2ff7ed21739d25" providerId="LiveId" clId="{C15911EB-6333-48DE-B0AE-DDFF8D2BA527}" dt="2021-07-22T15:54:58.494" v="374" actId="47"/>
        <pc:sldMkLst>
          <pc:docMk/>
          <pc:sldMk cId="3157913368" sldId="536"/>
        </pc:sldMkLst>
      </pc:sldChg>
      <pc:sldChg chg="del">
        <pc:chgData name="Marjan Farazandeh" userId="1e2ff7ed21739d25" providerId="LiveId" clId="{C15911EB-6333-48DE-B0AE-DDFF8D2BA527}" dt="2021-07-22T15:55:00.954" v="375" actId="47"/>
        <pc:sldMkLst>
          <pc:docMk/>
          <pc:sldMk cId="4120561195" sldId="537"/>
        </pc:sldMkLst>
      </pc:sldChg>
      <pc:sldChg chg="addSp delSp modSp mod setBg">
        <pc:chgData name="Marjan Farazandeh" userId="1e2ff7ed21739d25" providerId="LiveId" clId="{C15911EB-6333-48DE-B0AE-DDFF8D2BA527}" dt="2021-07-22T18:16:08.847" v="490" actId="20577"/>
        <pc:sldMkLst>
          <pc:docMk/>
          <pc:sldMk cId="879645429" sldId="540"/>
        </pc:sldMkLst>
        <pc:spChg chg="mod">
          <ac:chgData name="Marjan Farazandeh" userId="1e2ff7ed21739d25" providerId="LiveId" clId="{C15911EB-6333-48DE-B0AE-DDFF8D2BA527}" dt="2021-07-22T18:10:35.102" v="425" actId="26606"/>
          <ac:spMkLst>
            <pc:docMk/>
            <pc:sldMk cId="879645429" sldId="540"/>
            <ac:spMk id="2" creationId="{7C78B7E7-A1E4-4475-A066-F52BD4A5FE44}"/>
          </ac:spMkLst>
        </pc:spChg>
        <pc:spChg chg="mod">
          <ac:chgData name="Marjan Farazandeh" userId="1e2ff7ed21739d25" providerId="LiveId" clId="{C15911EB-6333-48DE-B0AE-DDFF8D2BA527}" dt="2021-07-22T18:16:08.847" v="490" actId="20577"/>
          <ac:spMkLst>
            <pc:docMk/>
            <pc:sldMk cId="879645429" sldId="540"/>
            <ac:spMk id="3" creationId="{2D5D8648-16D3-4C4A-928C-1FDD6F6994C8}"/>
          </ac:spMkLst>
        </pc:spChg>
        <pc:spChg chg="mod ord">
          <ac:chgData name="Marjan Farazandeh" userId="1e2ff7ed21739d25" providerId="LiveId" clId="{C15911EB-6333-48DE-B0AE-DDFF8D2BA527}" dt="2021-07-22T18:10:35.102" v="425" actId="26606"/>
          <ac:spMkLst>
            <pc:docMk/>
            <pc:sldMk cId="879645429" sldId="540"/>
            <ac:spMk id="4" creationId="{1BD58893-A078-429A-A550-BF0563A0A07B}"/>
          </ac:spMkLst>
        </pc:spChg>
        <pc:spChg chg="mod">
          <ac:chgData name="Marjan Farazandeh" userId="1e2ff7ed21739d25" providerId="LiveId" clId="{C15911EB-6333-48DE-B0AE-DDFF8D2BA527}" dt="2021-07-22T18:10:35.102" v="425" actId="26606"/>
          <ac:spMkLst>
            <pc:docMk/>
            <pc:sldMk cId="879645429" sldId="540"/>
            <ac:spMk id="5" creationId="{4A888472-55A1-453E-9C0D-E01A80EB4F58}"/>
          </ac:spMkLst>
        </pc:spChg>
        <pc:spChg chg="mod">
          <ac:chgData name="Marjan Farazandeh" userId="1e2ff7ed21739d25" providerId="LiveId" clId="{C15911EB-6333-48DE-B0AE-DDFF8D2BA527}" dt="2021-07-22T18:10:35.102" v="425" actId="26606"/>
          <ac:spMkLst>
            <pc:docMk/>
            <pc:sldMk cId="879645429" sldId="540"/>
            <ac:spMk id="6" creationId="{21FE403E-DEC3-410A-A0C7-6D261A3086DE}"/>
          </ac:spMkLst>
        </pc:spChg>
        <pc:spChg chg="add mod">
          <ac:chgData name="Marjan Farazandeh" userId="1e2ff7ed21739d25" providerId="LiveId" clId="{C15911EB-6333-48DE-B0AE-DDFF8D2BA527}" dt="2021-07-22T18:14:46.019" v="489" actId="1076"/>
          <ac:spMkLst>
            <pc:docMk/>
            <pc:sldMk cId="879645429" sldId="540"/>
            <ac:spMk id="8" creationId="{D62F5AD5-CFB2-41A2-B8F7-AB01221957A2}"/>
          </ac:spMkLst>
        </pc:spChg>
        <pc:spChg chg="add del">
          <ac:chgData name="Marjan Farazandeh" userId="1e2ff7ed21739d25" providerId="LiveId" clId="{C15911EB-6333-48DE-B0AE-DDFF8D2BA527}" dt="2021-07-22T18:10:35.059" v="424" actId="26606"/>
          <ac:spMkLst>
            <pc:docMk/>
            <pc:sldMk cId="879645429" sldId="540"/>
            <ac:spMk id="71" creationId="{F13C74B1-5B17-4795-BED0-7140497B445A}"/>
          </ac:spMkLst>
        </pc:spChg>
        <pc:spChg chg="add del">
          <ac:chgData name="Marjan Farazandeh" userId="1e2ff7ed21739d25" providerId="LiveId" clId="{C15911EB-6333-48DE-B0AE-DDFF8D2BA527}" dt="2021-07-22T18:10:35.059" v="424" actId="26606"/>
          <ac:spMkLst>
            <pc:docMk/>
            <pc:sldMk cId="879645429" sldId="540"/>
            <ac:spMk id="73" creationId="{3FCFB1DE-0B7E-48CC-BA90-B2AB0889F9D6}"/>
          </ac:spMkLst>
        </pc:spChg>
        <pc:spChg chg="add">
          <ac:chgData name="Marjan Farazandeh" userId="1e2ff7ed21739d25" providerId="LiveId" clId="{C15911EB-6333-48DE-B0AE-DDFF8D2BA527}" dt="2021-07-22T18:10:35.102" v="425" actId="26606"/>
          <ac:spMkLst>
            <pc:docMk/>
            <pc:sldMk cId="879645429" sldId="540"/>
            <ac:spMk id="1028" creationId="{2B97F24A-32CE-4C1C-A50D-3016B394DCFB}"/>
          </ac:spMkLst>
        </pc:spChg>
        <pc:spChg chg="add">
          <ac:chgData name="Marjan Farazandeh" userId="1e2ff7ed21739d25" providerId="LiveId" clId="{C15911EB-6333-48DE-B0AE-DDFF8D2BA527}" dt="2021-07-22T18:10:35.102" v="425" actId="26606"/>
          <ac:spMkLst>
            <pc:docMk/>
            <pc:sldMk cId="879645429" sldId="540"/>
            <ac:spMk id="1029" creationId="{3CE8AF5E-D374-4CF1-90CC-35CF73B81C3E}"/>
          </ac:spMkLst>
        </pc:spChg>
        <pc:picChg chg="ord">
          <ac:chgData name="Marjan Farazandeh" userId="1e2ff7ed21739d25" providerId="LiveId" clId="{C15911EB-6333-48DE-B0AE-DDFF8D2BA527}" dt="2021-07-22T18:10:35.102" v="425" actId="26606"/>
          <ac:picMkLst>
            <pc:docMk/>
            <pc:sldMk cId="879645429" sldId="540"/>
            <ac:picMk id="7" creationId="{4F3F339F-E4DF-43F4-A72C-A6CE79D70BAA}"/>
          </ac:picMkLst>
        </pc:picChg>
        <pc:picChg chg="add mod ord">
          <ac:chgData name="Marjan Farazandeh" userId="1e2ff7ed21739d25" providerId="LiveId" clId="{C15911EB-6333-48DE-B0AE-DDFF8D2BA527}" dt="2021-07-22T18:12:45.052" v="456" actId="1076"/>
          <ac:picMkLst>
            <pc:docMk/>
            <pc:sldMk cId="879645429" sldId="540"/>
            <ac:picMk id="1026" creationId="{4AC5D201-C99E-4E7D-936E-C8D0AA68185C}"/>
          </ac:picMkLst>
        </pc:picChg>
        <pc:inkChg chg="add">
          <ac:chgData name="Marjan Farazandeh" userId="1e2ff7ed21739d25" providerId="LiveId" clId="{C15911EB-6333-48DE-B0AE-DDFF8D2BA527}" dt="2021-07-22T18:10:35.102" v="425" actId="26606"/>
          <ac:inkMkLst>
            <pc:docMk/>
            <pc:sldMk cId="879645429" sldId="540"/>
            <ac:inkMk id="75" creationId="{070477C5-0410-4E4F-97A1-F84C2465C187}"/>
          </ac:inkMkLst>
        </pc:inkChg>
      </pc:sldChg>
      <pc:sldChg chg="modSp mod">
        <pc:chgData name="Marjan Farazandeh" userId="1e2ff7ed21739d25" providerId="LiveId" clId="{C15911EB-6333-48DE-B0AE-DDFF8D2BA527}" dt="2021-07-22T15:52:57.887" v="363" actId="255"/>
        <pc:sldMkLst>
          <pc:docMk/>
          <pc:sldMk cId="1657625331" sldId="541"/>
        </pc:sldMkLst>
        <pc:spChg chg="mod">
          <ac:chgData name="Marjan Farazandeh" userId="1e2ff7ed21739d25" providerId="LiveId" clId="{C15911EB-6333-48DE-B0AE-DDFF8D2BA527}" dt="2021-07-22T15:52:57.887" v="363" actId="255"/>
          <ac:spMkLst>
            <pc:docMk/>
            <pc:sldMk cId="1657625331" sldId="541"/>
            <ac:spMk id="3" creationId="{2D5D8648-16D3-4C4A-928C-1FDD6F6994C8}"/>
          </ac:spMkLst>
        </pc:spChg>
      </pc:sldChg>
      <pc:sldChg chg="addSp delSp modSp mod modClrScheme chgLayout">
        <pc:chgData name="Marjan Farazandeh" userId="1e2ff7ed21739d25" providerId="LiveId" clId="{C15911EB-6333-48DE-B0AE-DDFF8D2BA527}" dt="2021-07-22T15:56:25.415" v="389" actId="13926"/>
        <pc:sldMkLst>
          <pc:docMk/>
          <pc:sldMk cId="3658218490" sldId="545"/>
        </pc:sldMkLst>
        <pc:spChg chg="mod ord">
          <ac:chgData name="Marjan Farazandeh" userId="1e2ff7ed21739d25" providerId="LiveId" clId="{C15911EB-6333-48DE-B0AE-DDFF8D2BA527}" dt="2021-07-22T15:23:43.217" v="250" actId="122"/>
          <ac:spMkLst>
            <pc:docMk/>
            <pc:sldMk cId="3658218490" sldId="545"/>
            <ac:spMk id="2" creationId="{E9E39137-5250-4459-A7EE-957DC3A62E83}"/>
          </ac:spMkLst>
        </pc:spChg>
        <pc:spChg chg="mod ord">
          <ac:chgData name="Marjan Farazandeh" userId="1e2ff7ed21739d25" providerId="LiveId" clId="{C15911EB-6333-48DE-B0AE-DDFF8D2BA527}" dt="2021-07-22T15:23:40.760" v="249" actId="700"/>
          <ac:spMkLst>
            <pc:docMk/>
            <pc:sldMk cId="3658218490" sldId="545"/>
            <ac:spMk id="3" creationId="{22DD1E52-6B11-46EB-9723-2037F7C7D72A}"/>
          </ac:spMkLst>
        </pc:spChg>
        <pc:spChg chg="add mod ord">
          <ac:chgData name="Marjan Farazandeh" userId="1e2ff7ed21739d25" providerId="LiveId" clId="{C15911EB-6333-48DE-B0AE-DDFF8D2BA527}" dt="2021-07-22T15:56:25.415" v="389" actId="13926"/>
          <ac:spMkLst>
            <pc:docMk/>
            <pc:sldMk cId="3658218490" sldId="545"/>
            <ac:spMk id="4" creationId="{B5DB32B1-09E4-48D2-A163-B5A6ADC53E8A}"/>
          </ac:spMkLst>
        </pc:spChg>
        <pc:spChg chg="mod ord">
          <ac:chgData name="Marjan Farazandeh" userId="1e2ff7ed21739d25" providerId="LiveId" clId="{C15911EB-6333-48DE-B0AE-DDFF8D2BA527}" dt="2021-07-22T15:23:40.760" v="249" actId="700"/>
          <ac:spMkLst>
            <pc:docMk/>
            <pc:sldMk cId="3658218490" sldId="545"/>
            <ac:spMk id="5" creationId="{DBA087BC-B602-40BF-AA9A-71A75822993D}"/>
          </ac:spMkLst>
        </pc:spChg>
        <pc:spChg chg="mod ord">
          <ac:chgData name="Marjan Farazandeh" userId="1e2ff7ed21739d25" providerId="LiveId" clId="{C15911EB-6333-48DE-B0AE-DDFF8D2BA527}" dt="2021-07-22T15:23:40.760" v="249" actId="700"/>
          <ac:spMkLst>
            <pc:docMk/>
            <pc:sldMk cId="3658218490" sldId="545"/>
            <ac:spMk id="7" creationId="{498A527E-5902-406F-AD0D-7EFC55A7E215}"/>
          </ac:spMkLst>
        </pc:spChg>
        <pc:spChg chg="del mod ord">
          <ac:chgData name="Marjan Farazandeh" userId="1e2ff7ed21739d25" providerId="LiveId" clId="{C15911EB-6333-48DE-B0AE-DDFF8D2BA527}" dt="2021-07-22T15:23:40.760" v="249" actId="700"/>
          <ac:spMkLst>
            <pc:docMk/>
            <pc:sldMk cId="3658218490" sldId="545"/>
            <ac:spMk id="8" creationId="{DDFB20A4-11EF-4132-A895-9DD273C982F6}"/>
          </ac:spMkLst>
        </pc:spChg>
      </pc:sldChg>
      <pc:sldChg chg="addSp modSp mod setBg modClrScheme chgLayout">
        <pc:chgData name="Marjan Farazandeh" userId="1e2ff7ed21739d25" providerId="LiveId" clId="{C15911EB-6333-48DE-B0AE-DDFF8D2BA527}" dt="2021-07-22T15:25:01.434" v="257" actId="2711"/>
        <pc:sldMkLst>
          <pc:docMk/>
          <pc:sldMk cId="679297560" sldId="547"/>
        </pc:sldMkLst>
        <pc:spChg chg="mod ord">
          <ac:chgData name="Marjan Farazandeh" userId="1e2ff7ed21739d25" providerId="LiveId" clId="{C15911EB-6333-48DE-B0AE-DDFF8D2BA527}" dt="2021-07-22T15:24:55.543" v="256" actId="404"/>
          <ac:spMkLst>
            <pc:docMk/>
            <pc:sldMk cId="679297560" sldId="547"/>
            <ac:spMk id="2" creationId="{E9E39137-5250-4459-A7EE-957DC3A62E83}"/>
          </ac:spMkLst>
        </pc:spChg>
        <pc:spChg chg="mod ord">
          <ac:chgData name="Marjan Farazandeh" userId="1e2ff7ed21739d25" providerId="LiveId" clId="{C15911EB-6333-48DE-B0AE-DDFF8D2BA527}" dt="2021-07-22T15:24:12.147" v="252" actId="26606"/>
          <ac:spMkLst>
            <pc:docMk/>
            <pc:sldMk cId="679297560" sldId="547"/>
            <ac:spMk id="3" creationId="{22DD1E52-6B11-46EB-9723-2037F7C7D72A}"/>
          </ac:spMkLst>
        </pc:spChg>
        <pc:spChg chg="mod ord">
          <ac:chgData name="Marjan Farazandeh" userId="1e2ff7ed21739d25" providerId="LiveId" clId="{C15911EB-6333-48DE-B0AE-DDFF8D2BA527}" dt="2021-07-22T15:24:12.147" v="252" actId="26606"/>
          <ac:spMkLst>
            <pc:docMk/>
            <pc:sldMk cId="679297560" sldId="547"/>
            <ac:spMk id="5" creationId="{DBA087BC-B602-40BF-AA9A-71A75822993D}"/>
          </ac:spMkLst>
        </pc:spChg>
        <pc:spChg chg="mod ord">
          <ac:chgData name="Marjan Farazandeh" userId="1e2ff7ed21739d25" providerId="LiveId" clId="{C15911EB-6333-48DE-B0AE-DDFF8D2BA527}" dt="2021-07-22T15:24:12.147" v="252" actId="26606"/>
          <ac:spMkLst>
            <pc:docMk/>
            <pc:sldMk cId="679297560" sldId="547"/>
            <ac:spMk id="7" creationId="{498A527E-5902-406F-AD0D-7EFC55A7E215}"/>
          </ac:spMkLst>
        </pc:spChg>
        <pc:spChg chg="mod ord">
          <ac:chgData name="Marjan Farazandeh" userId="1e2ff7ed21739d25" providerId="LiveId" clId="{C15911EB-6333-48DE-B0AE-DDFF8D2BA527}" dt="2021-07-22T15:25:01.434" v="257" actId="2711"/>
          <ac:spMkLst>
            <pc:docMk/>
            <pc:sldMk cId="679297560" sldId="547"/>
            <ac:spMk id="8" creationId="{DDFB20A4-11EF-4132-A895-9DD273C982F6}"/>
          </ac:spMkLst>
        </pc:spChg>
        <pc:spChg chg="add">
          <ac:chgData name="Marjan Farazandeh" userId="1e2ff7ed21739d25" providerId="LiveId" clId="{C15911EB-6333-48DE-B0AE-DDFF8D2BA527}" dt="2021-07-22T15:24:12.147" v="252" actId="26606"/>
          <ac:spMkLst>
            <pc:docMk/>
            <pc:sldMk cId="679297560" sldId="547"/>
            <ac:spMk id="14" creationId="{DA381740-063A-41A4-836D-85D14980EEF0}"/>
          </ac:spMkLst>
        </pc:spChg>
        <pc:spChg chg="add">
          <ac:chgData name="Marjan Farazandeh" userId="1e2ff7ed21739d25" providerId="LiveId" clId="{C15911EB-6333-48DE-B0AE-DDFF8D2BA527}" dt="2021-07-22T15:24:12.147" v="252" actId="26606"/>
          <ac:spMkLst>
            <pc:docMk/>
            <pc:sldMk cId="679297560" sldId="547"/>
            <ac:spMk id="16" creationId="{32D45EE4-C4F0-4F72-B1C6-39F596D138A9}"/>
          </ac:spMkLst>
        </pc:spChg>
        <pc:spChg chg="add">
          <ac:chgData name="Marjan Farazandeh" userId="1e2ff7ed21739d25" providerId="LiveId" clId="{C15911EB-6333-48DE-B0AE-DDFF8D2BA527}" dt="2021-07-22T15:24:12.147" v="252" actId="26606"/>
          <ac:spMkLst>
            <pc:docMk/>
            <pc:sldMk cId="679297560" sldId="547"/>
            <ac:spMk id="18" creationId="{8C459BAD-4279-4A9D-B0C5-662C5F5ED21F}"/>
          </ac:spMkLst>
        </pc:spChg>
        <pc:spChg chg="add">
          <ac:chgData name="Marjan Farazandeh" userId="1e2ff7ed21739d25" providerId="LiveId" clId="{C15911EB-6333-48DE-B0AE-DDFF8D2BA527}" dt="2021-07-22T15:24:12.147" v="252" actId="26606"/>
          <ac:spMkLst>
            <pc:docMk/>
            <pc:sldMk cId="679297560" sldId="547"/>
            <ac:spMk id="20" creationId="{0953BC39-9D68-40BE-BF3C-5C4EB782AF94}"/>
          </ac:spMkLst>
        </pc:spChg>
      </pc:sldChg>
      <pc:sldChg chg="delSp modSp add del mod setBg delDesignElem">
        <pc:chgData name="Marjan Farazandeh" userId="1e2ff7ed21739d25" providerId="LiveId" clId="{C15911EB-6333-48DE-B0AE-DDFF8D2BA527}" dt="2021-07-22T15:44:38.714" v="344" actId="47"/>
        <pc:sldMkLst>
          <pc:docMk/>
          <pc:sldMk cId="1871945991" sldId="548"/>
        </pc:sldMkLst>
        <pc:spChg chg="del mod">
          <ac:chgData name="Marjan Farazandeh" userId="1e2ff7ed21739d25" providerId="LiveId" clId="{C15911EB-6333-48DE-B0AE-DDFF8D2BA527}" dt="2021-07-22T15:40:50.977" v="343" actId="478"/>
          <ac:spMkLst>
            <pc:docMk/>
            <pc:sldMk cId="1871945991" sldId="548"/>
            <ac:spMk id="13" creationId="{99051FB9-6BE4-4E46-AE9F-FEEDCE66C4CE}"/>
          </ac:spMkLst>
        </pc:spChg>
        <pc:spChg chg="del">
          <ac:chgData name="Marjan Farazandeh" userId="1e2ff7ed21739d25" providerId="LiveId" clId="{C15911EB-6333-48DE-B0AE-DDFF8D2BA527}" dt="2021-07-22T15:40:13.881" v="341"/>
          <ac:spMkLst>
            <pc:docMk/>
            <pc:sldMk cId="1871945991" sldId="548"/>
            <ac:spMk id="14" creationId="{DA381740-063A-41A4-836D-85D14980EEF0}"/>
          </ac:spMkLst>
        </pc:spChg>
        <pc:spChg chg="del">
          <ac:chgData name="Marjan Farazandeh" userId="1e2ff7ed21739d25" providerId="LiveId" clId="{C15911EB-6333-48DE-B0AE-DDFF8D2BA527}" dt="2021-07-22T15:40:13.881" v="341"/>
          <ac:spMkLst>
            <pc:docMk/>
            <pc:sldMk cId="1871945991" sldId="548"/>
            <ac:spMk id="16" creationId="{665DBBEF-238B-476B-96AB-8AAC3224ECEA}"/>
          </ac:spMkLst>
        </pc:spChg>
        <pc:spChg chg="del">
          <ac:chgData name="Marjan Farazandeh" userId="1e2ff7ed21739d25" providerId="LiveId" clId="{C15911EB-6333-48DE-B0AE-DDFF8D2BA527}" dt="2021-07-22T15:40:13.881" v="341"/>
          <ac:spMkLst>
            <pc:docMk/>
            <pc:sldMk cId="1871945991" sldId="548"/>
            <ac:spMk id="18" creationId="{3FCFB1DE-0B7E-48CC-BA90-B2AB0889F9D6}"/>
          </ac:spMkLst>
        </pc:spChg>
      </pc:sldChg>
      <pc:sldChg chg="addSp delSp modSp add del mod setBg delDesignElem">
        <pc:chgData name="Marjan Farazandeh" userId="1e2ff7ed21739d25" providerId="LiveId" clId="{C15911EB-6333-48DE-B0AE-DDFF8D2BA527}" dt="2021-07-22T15:40:12.463" v="339" actId="47"/>
        <pc:sldMkLst>
          <pc:docMk/>
          <pc:sldMk cId="3785233735" sldId="548"/>
        </pc:sldMkLst>
        <pc:spChg chg="mod">
          <ac:chgData name="Marjan Farazandeh" userId="1e2ff7ed21739d25" providerId="LiveId" clId="{C15911EB-6333-48DE-B0AE-DDFF8D2BA527}" dt="2021-07-22T15:38:18.522" v="325" actId="27636"/>
          <ac:spMkLst>
            <pc:docMk/>
            <pc:sldMk cId="3785233735" sldId="548"/>
            <ac:spMk id="2" creationId="{B9C20916-83ED-44EC-99A3-0A542400449A}"/>
          </ac:spMkLst>
        </pc:spChg>
        <pc:spChg chg="add mod">
          <ac:chgData name="Marjan Farazandeh" userId="1e2ff7ed21739d25" providerId="LiveId" clId="{C15911EB-6333-48DE-B0AE-DDFF8D2BA527}" dt="2021-07-22T15:38:15.393" v="321" actId="14100"/>
          <ac:spMkLst>
            <pc:docMk/>
            <pc:sldMk cId="3785233735" sldId="548"/>
            <ac:spMk id="8" creationId="{E79FBD5B-2A5A-45E8-94B0-9AB8C1E302E1}"/>
          </ac:spMkLst>
        </pc:spChg>
        <pc:spChg chg="del">
          <ac:chgData name="Marjan Farazandeh" userId="1e2ff7ed21739d25" providerId="LiveId" clId="{C15911EB-6333-48DE-B0AE-DDFF8D2BA527}" dt="2021-07-22T15:38:03.327" v="319"/>
          <ac:spMkLst>
            <pc:docMk/>
            <pc:sldMk cId="3785233735" sldId="548"/>
            <ac:spMk id="14" creationId="{DA381740-063A-41A4-836D-85D14980EEF0}"/>
          </ac:spMkLst>
        </pc:spChg>
        <pc:spChg chg="del">
          <ac:chgData name="Marjan Farazandeh" userId="1e2ff7ed21739d25" providerId="LiveId" clId="{C15911EB-6333-48DE-B0AE-DDFF8D2BA527}" dt="2021-07-22T15:38:03.327" v="319"/>
          <ac:spMkLst>
            <pc:docMk/>
            <pc:sldMk cId="3785233735" sldId="548"/>
            <ac:spMk id="16" creationId="{665DBBEF-238B-476B-96AB-8AAC3224ECEA}"/>
          </ac:spMkLst>
        </pc:spChg>
        <pc:spChg chg="del">
          <ac:chgData name="Marjan Farazandeh" userId="1e2ff7ed21739d25" providerId="LiveId" clId="{C15911EB-6333-48DE-B0AE-DDFF8D2BA527}" dt="2021-07-22T15:38:03.327" v="319"/>
          <ac:spMkLst>
            <pc:docMk/>
            <pc:sldMk cId="3785233735" sldId="548"/>
            <ac:spMk id="18" creationId="{3FCFB1DE-0B7E-48CC-BA90-B2AB0889F9D6}"/>
          </ac:spMkLst>
        </pc:spChg>
        <pc:picChg chg="del">
          <ac:chgData name="Marjan Farazandeh" userId="1e2ff7ed21739d25" providerId="LiveId" clId="{C15911EB-6333-48DE-B0AE-DDFF8D2BA527}" dt="2021-07-22T15:38:07.692" v="320" actId="478"/>
          <ac:picMkLst>
            <pc:docMk/>
            <pc:sldMk cId="3785233735" sldId="548"/>
            <ac:picMk id="9" creationId="{BBBD23A6-763F-4DAE-8A02-C83EF687603B}"/>
          </ac:picMkLst>
        </pc:picChg>
      </pc:sldChg>
      <pc:sldChg chg="addSp delSp modSp add mod setBg delDesignElem">
        <pc:chgData name="Marjan Farazandeh" userId="1e2ff7ed21739d25" providerId="LiveId" clId="{C15911EB-6333-48DE-B0AE-DDFF8D2BA527}" dt="2021-07-22T18:19:15.182" v="522" actId="14100"/>
        <pc:sldMkLst>
          <pc:docMk/>
          <pc:sldMk cId="4148111696" sldId="548"/>
        </pc:sldMkLst>
        <pc:spChg chg="mod">
          <ac:chgData name="Marjan Farazandeh" userId="1e2ff7ed21739d25" providerId="LiveId" clId="{C15911EB-6333-48DE-B0AE-DDFF8D2BA527}" dt="2021-07-22T18:19:15.182" v="522" actId="14100"/>
          <ac:spMkLst>
            <pc:docMk/>
            <pc:sldMk cId="4148111696" sldId="548"/>
            <ac:spMk id="3" creationId="{2D5D8648-16D3-4C4A-928C-1FDD6F6994C8}"/>
          </ac:spMkLst>
        </pc:spChg>
        <pc:spChg chg="del mod">
          <ac:chgData name="Marjan Farazandeh" userId="1e2ff7ed21739d25" providerId="LiveId" clId="{C15911EB-6333-48DE-B0AE-DDFF8D2BA527}" dt="2021-07-22T18:17:49.700" v="506" actId="478"/>
          <ac:spMkLst>
            <pc:docMk/>
            <pc:sldMk cId="4148111696" sldId="548"/>
            <ac:spMk id="8" creationId="{D62F5AD5-CFB2-41A2-B8F7-AB01221957A2}"/>
          </ac:spMkLst>
        </pc:spChg>
        <pc:spChg chg="add mod">
          <ac:chgData name="Marjan Farazandeh" userId="1e2ff7ed21739d25" providerId="LiveId" clId="{C15911EB-6333-48DE-B0AE-DDFF8D2BA527}" dt="2021-07-22T18:18:13.576" v="514" actId="1036"/>
          <ac:spMkLst>
            <pc:docMk/>
            <pc:sldMk cId="4148111696" sldId="548"/>
            <ac:spMk id="18" creationId="{EA7B7832-889F-4BD2-8B1B-2DFE1F223D5C}"/>
          </ac:spMkLst>
        </pc:spChg>
        <pc:spChg chg="add">
          <ac:chgData name="Marjan Farazandeh" userId="1e2ff7ed21739d25" providerId="LiveId" clId="{C15911EB-6333-48DE-B0AE-DDFF8D2BA527}" dt="2021-07-22T18:17:47.653" v="505" actId="26606"/>
          <ac:spMkLst>
            <pc:docMk/>
            <pc:sldMk cId="4148111696" sldId="548"/>
            <ac:spMk id="73" creationId="{2B97F24A-32CE-4C1C-A50D-3016B394DCFB}"/>
          </ac:spMkLst>
        </pc:spChg>
        <pc:spChg chg="del">
          <ac:chgData name="Marjan Farazandeh" userId="1e2ff7ed21739d25" providerId="LiveId" clId="{C15911EB-6333-48DE-B0AE-DDFF8D2BA527}" dt="2021-07-22T18:16:18.045" v="492"/>
          <ac:spMkLst>
            <pc:docMk/>
            <pc:sldMk cId="4148111696" sldId="548"/>
            <ac:spMk id="1028" creationId="{2B97F24A-32CE-4C1C-A50D-3016B394DCFB}"/>
          </ac:spMkLst>
        </pc:spChg>
        <pc:spChg chg="del">
          <ac:chgData name="Marjan Farazandeh" userId="1e2ff7ed21739d25" providerId="LiveId" clId="{C15911EB-6333-48DE-B0AE-DDFF8D2BA527}" dt="2021-07-22T18:16:18.045" v="492"/>
          <ac:spMkLst>
            <pc:docMk/>
            <pc:sldMk cId="4148111696" sldId="548"/>
            <ac:spMk id="1029" creationId="{3CE8AF5E-D374-4CF1-90CC-35CF73B81C3E}"/>
          </ac:spMkLst>
        </pc:spChg>
        <pc:spChg chg="add">
          <ac:chgData name="Marjan Farazandeh" userId="1e2ff7ed21739d25" providerId="LiveId" clId="{C15911EB-6333-48DE-B0AE-DDFF8D2BA527}" dt="2021-07-22T18:17:47.653" v="505" actId="26606"/>
          <ac:spMkLst>
            <pc:docMk/>
            <pc:sldMk cId="4148111696" sldId="548"/>
            <ac:spMk id="2054" creationId="{3CE8AF5E-D374-4CF1-90CC-35CF73B81C3E}"/>
          </ac:spMkLst>
        </pc:spChg>
        <pc:picChg chg="del">
          <ac:chgData name="Marjan Farazandeh" userId="1e2ff7ed21739d25" providerId="LiveId" clId="{C15911EB-6333-48DE-B0AE-DDFF8D2BA527}" dt="2021-07-22T18:16:20.419" v="493" actId="478"/>
          <ac:picMkLst>
            <pc:docMk/>
            <pc:sldMk cId="4148111696" sldId="548"/>
            <ac:picMk id="1026" creationId="{4AC5D201-C99E-4E7D-936E-C8D0AA68185C}"/>
          </ac:picMkLst>
        </pc:picChg>
        <pc:picChg chg="add del">
          <ac:chgData name="Marjan Farazandeh" userId="1e2ff7ed21739d25" providerId="LiveId" clId="{C15911EB-6333-48DE-B0AE-DDFF8D2BA527}" dt="2021-07-22T18:17:29.161" v="502" actId="478"/>
          <ac:picMkLst>
            <pc:docMk/>
            <pc:sldMk cId="4148111696" sldId="548"/>
            <ac:picMk id="2050" creationId="{68C1FD86-C5F5-467E-AFE2-7209B621D5BF}"/>
          </ac:picMkLst>
        </pc:picChg>
        <pc:picChg chg="add mod ord">
          <ac:chgData name="Marjan Farazandeh" userId="1e2ff7ed21739d25" providerId="LiveId" clId="{C15911EB-6333-48DE-B0AE-DDFF8D2BA527}" dt="2021-07-22T18:18:00.530" v="509" actId="12789"/>
          <ac:picMkLst>
            <pc:docMk/>
            <pc:sldMk cId="4148111696" sldId="548"/>
            <ac:picMk id="2052" creationId="{5CEC717B-C5EF-4ECA-8FDB-C97AAF7E266E}"/>
          </ac:picMkLst>
        </pc:picChg>
        <pc:inkChg chg="del">
          <ac:chgData name="Marjan Farazandeh" userId="1e2ff7ed21739d25" providerId="LiveId" clId="{C15911EB-6333-48DE-B0AE-DDFF8D2BA527}" dt="2021-07-22T18:16:18.045" v="492"/>
          <ac:inkMkLst>
            <pc:docMk/>
            <pc:sldMk cId="4148111696" sldId="548"/>
            <ac:inkMk id="75" creationId="{070477C5-0410-4E4F-97A1-F84C2465C187}"/>
          </ac:inkMkLst>
        </pc:inkChg>
        <pc:inkChg chg="add">
          <ac:chgData name="Marjan Farazandeh" userId="1e2ff7ed21739d25" providerId="LiveId" clId="{C15911EB-6333-48DE-B0AE-DDFF8D2BA527}" dt="2021-07-22T18:17:47.653" v="505" actId="26606"/>
          <ac:inkMkLst>
            <pc:docMk/>
            <pc:sldMk cId="4148111696" sldId="548"/>
            <ac:inkMk id="77" creationId="{070477C5-0410-4E4F-97A1-F84C2465C187}"/>
          </ac:inkMkLst>
        </pc:inkChg>
      </pc:sldChg>
    </pc:docChg>
  </pc:docChgLst>
  <pc:docChgLst>
    <pc:chgData name="Marjan Farazandeh" userId="1e2ff7ed21739d25" providerId="LiveId" clId="{73A61299-B86F-46EC-91B5-8741B452E2B0}"/>
    <pc:docChg chg="undo redo custSel addSld delSld modSld sldOrd">
      <pc:chgData name="Marjan Farazandeh" userId="1e2ff7ed21739d25" providerId="LiveId" clId="{73A61299-B86F-46EC-91B5-8741B452E2B0}" dt="2021-07-19T15:07:50.521" v="3456" actId="2711"/>
      <pc:docMkLst>
        <pc:docMk/>
      </pc:docMkLst>
      <pc:sldChg chg="addSp delSp modSp mod setBg">
        <pc:chgData name="Marjan Farazandeh" userId="1e2ff7ed21739d25" providerId="LiveId" clId="{73A61299-B86F-46EC-91B5-8741B452E2B0}" dt="2021-07-18T14:00:13.795" v="3179" actId="20577"/>
        <pc:sldMkLst>
          <pc:docMk/>
          <pc:sldMk cId="2442842964" sldId="497"/>
        </pc:sldMkLst>
        <pc:spChg chg="mod">
          <ac:chgData name="Marjan Farazandeh" userId="1e2ff7ed21739d25" providerId="LiveId" clId="{73A61299-B86F-46EC-91B5-8741B452E2B0}" dt="2021-07-17T07:06:39.010" v="2872" actId="404"/>
          <ac:spMkLst>
            <pc:docMk/>
            <pc:sldMk cId="2442842964" sldId="497"/>
            <ac:spMk id="2" creationId="{6D64A1D1-DD07-4DD2-A527-4B1F52D6AB78}"/>
          </ac:spMkLst>
        </pc:spChg>
        <pc:spChg chg="add del mod">
          <ac:chgData name="Marjan Farazandeh" userId="1e2ff7ed21739d25" providerId="LiveId" clId="{73A61299-B86F-46EC-91B5-8741B452E2B0}" dt="2021-07-18T14:00:13.795" v="3179" actId="20577"/>
          <ac:spMkLst>
            <pc:docMk/>
            <pc:sldMk cId="2442842964" sldId="497"/>
            <ac:spMk id="3" creationId="{617E8896-AA49-4FBF-8BB1-9480E622D5AF}"/>
          </ac:spMkLst>
        </pc:spChg>
        <pc:spChg chg="mod">
          <ac:chgData name="Marjan Farazandeh" userId="1e2ff7ed21739d25" providerId="LiveId" clId="{73A61299-B86F-46EC-91B5-8741B452E2B0}" dt="2021-07-13T06:30:32.073" v="100" actId="26606"/>
          <ac:spMkLst>
            <pc:docMk/>
            <pc:sldMk cId="2442842964" sldId="497"/>
            <ac:spMk id="4" creationId="{1CB1E77D-BC6B-46E9-A266-292BF5B66921}"/>
          </ac:spMkLst>
        </pc:spChg>
        <pc:spChg chg="mod">
          <ac:chgData name="Marjan Farazandeh" userId="1e2ff7ed21739d25" providerId="LiveId" clId="{73A61299-B86F-46EC-91B5-8741B452E2B0}" dt="2021-07-13T06:30:32.073" v="100" actId="26606"/>
          <ac:spMkLst>
            <pc:docMk/>
            <pc:sldMk cId="2442842964" sldId="497"/>
            <ac:spMk id="6" creationId="{082C8496-0D63-4559-BFA5-683F5780142B}"/>
          </ac:spMkLst>
        </pc:spChg>
        <pc:spChg chg="add del">
          <ac:chgData name="Marjan Farazandeh" userId="1e2ff7ed21739d25" providerId="LiveId" clId="{73A61299-B86F-46EC-91B5-8741B452E2B0}" dt="2021-07-13T06:30:32.073" v="100" actId="26606"/>
          <ac:spMkLst>
            <pc:docMk/>
            <pc:sldMk cId="2442842964" sldId="497"/>
            <ac:spMk id="14" creationId="{43DAA0EF-336D-4CDC-A9A2-8460363E27FE}"/>
          </ac:spMkLst>
        </pc:spChg>
        <pc:spChg chg="add del">
          <ac:chgData name="Marjan Farazandeh" userId="1e2ff7ed21739d25" providerId="LiveId" clId="{73A61299-B86F-46EC-91B5-8741B452E2B0}" dt="2021-07-13T06:30:32.073" v="100" actId="26606"/>
          <ac:spMkLst>
            <pc:docMk/>
            <pc:sldMk cId="2442842964" sldId="497"/>
            <ac:spMk id="16" creationId="{FD079A19-B31E-4129-A464-7547FF05AE33}"/>
          </ac:spMkLst>
        </pc:spChg>
        <pc:graphicFrameChg chg="add del">
          <ac:chgData name="Marjan Farazandeh" userId="1e2ff7ed21739d25" providerId="LiveId" clId="{73A61299-B86F-46EC-91B5-8741B452E2B0}" dt="2021-07-13T06:30:32.073" v="100" actId="26606"/>
          <ac:graphicFrameMkLst>
            <pc:docMk/>
            <pc:sldMk cId="2442842964" sldId="497"/>
            <ac:graphicFrameMk id="10" creationId="{52F41561-5F75-4C0B-9680-2926200A3158}"/>
          </ac:graphicFrameMkLst>
        </pc:graphicFrameChg>
        <pc:picChg chg="add del">
          <ac:chgData name="Marjan Farazandeh" userId="1e2ff7ed21739d25" providerId="LiveId" clId="{73A61299-B86F-46EC-91B5-8741B452E2B0}" dt="2021-07-13T08:49:43.089" v="610" actId="21"/>
          <ac:picMkLst>
            <pc:docMk/>
            <pc:sldMk cId="2442842964" sldId="497"/>
            <ac:picMk id="8" creationId="{39427C3D-889F-4BE2-B665-5179E62E97C9}"/>
          </ac:picMkLst>
        </pc:picChg>
      </pc:sldChg>
      <pc:sldChg chg="modSp add mod">
        <pc:chgData name="Marjan Farazandeh" userId="1e2ff7ed21739d25" providerId="LiveId" clId="{73A61299-B86F-46EC-91B5-8741B452E2B0}" dt="2021-07-18T13:36:15.449" v="3037" actId="1038"/>
        <pc:sldMkLst>
          <pc:docMk/>
          <pc:sldMk cId="2550372391" sldId="501"/>
        </pc:sldMkLst>
        <pc:spChg chg="mod">
          <ac:chgData name="Marjan Farazandeh" userId="1e2ff7ed21739d25" providerId="LiveId" clId="{73A61299-B86F-46EC-91B5-8741B452E2B0}" dt="2021-07-18T13:36:10.699" v="3032" actId="1076"/>
          <ac:spMkLst>
            <pc:docMk/>
            <pc:sldMk cId="2550372391" sldId="501"/>
            <ac:spMk id="12" creationId="{82C894C9-B95B-414A-8608-1FF00B791493}"/>
          </ac:spMkLst>
        </pc:spChg>
        <pc:spChg chg="mod">
          <ac:chgData name="Marjan Farazandeh" userId="1e2ff7ed21739d25" providerId="LiveId" clId="{73A61299-B86F-46EC-91B5-8741B452E2B0}" dt="2021-07-18T13:36:15.449" v="3037" actId="1038"/>
          <ac:spMkLst>
            <pc:docMk/>
            <pc:sldMk cId="2550372391" sldId="501"/>
            <ac:spMk id="13" creationId="{4D9B118C-6413-489D-9C19-5FB260AF80A0}"/>
          </ac:spMkLst>
        </pc:spChg>
      </pc:sldChg>
      <pc:sldChg chg="addSp delSp modSp del mod">
        <pc:chgData name="Marjan Farazandeh" userId="1e2ff7ed21739d25" providerId="LiveId" clId="{73A61299-B86F-46EC-91B5-8741B452E2B0}" dt="2021-07-13T06:26:30.057" v="95" actId="2696"/>
        <pc:sldMkLst>
          <pc:docMk/>
          <pc:sldMk cId="4048077842" sldId="501"/>
        </pc:sldMkLst>
        <pc:spChg chg="add del mod">
          <ac:chgData name="Marjan Farazandeh" userId="1e2ff7ed21739d25" providerId="LiveId" clId="{73A61299-B86F-46EC-91B5-8741B452E2B0}" dt="2021-07-13T06:23:46.826" v="67"/>
          <ac:spMkLst>
            <pc:docMk/>
            <pc:sldMk cId="4048077842" sldId="501"/>
            <ac:spMk id="3" creationId="{E7280693-FCBA-407E-B1A7-33846E6503E5}"/>
          </ac:spMkLst>
        </pc:spChg>
        <pc:spChg chg="mod">
          <ac:chgData name="Marjan Farazandeh" userId="1e2ff7ed21739d25" providerId="LiveId" clId="{73A61299-B86F-46EC-91B5-8741B452E2B0}" dt="2021-07-13T06:21:06.260" v="27" actId="20577"/>
          <ac:spMkLst>
            <pc:docMk/>
            <pc:sldMk cId="4048077842" sldId="501"/>
            <ac:spMk id="11" creationId="{CC188E31-6F56-43CB-A51D-5CE82F862217}"/>
          </ac:spMkLst>
        </pc:spChg>
        <pc:spChg chg="mod">
          <ac:chgData name="Marjan Farazandeh" userId="1e2ff7ed21739d25" providerId="LiveId" clId="{73A61299-B86F-46EC-91B5-8741B452E2B0}" dt="2021-07-13T06:21:52.020" v="42"/>
          <ac:spMkLst>
            <pc:docMk/>
            <pc:sldMk cId="4048077842" sldId="501"/>
            <ac:spMk id="12" creationId="{82C894C9-B95B-414A-8608-1FF00B791493}"/>
          </ac:spMkLst>
        </pc:spChg>
        <pc:spChg chg="mod">
          <ac:chgData name="Marjan Farazandeh" userId="1e2ff7ed21739d25" providerId="LiveId" clId="{73A61299-B86F-46EC-91B5-8741B452E2B0}" dt="2021-07-13T06:22:45.815" v="55"/>
          <ac:spMkLst>
            <pc:docMk/>
            <pc:sldMk cId="4048077842" sldId="501"/>
            <ac:spMk id="13" creationId="{4D9B118C-6413-489D-9C19-5FB260AF80A0}"/>
          </ac:spMkLst>
        </pc:spChg>
        <pc:spChg chg="mod">
          <ac:chgData name="Marjan Farazandeh" userId="1e2ff7ed21739d25" providerId="LiveId" clId="{73A61299-B86F-46EC-91B5-8741B452E2B0}" dt="2021-07-13T06:23:08.190" v="65"/>
          <ac:spMkLst>
            <pc:docMk/>
            <pc:sldMk cId="4048077842" sldId="501"/>
            <ac:spMk id="14" creationId="{152D04A7-2F9F-4801-819C-0FD622EB986C}"/>
          </ac:spMkLst>
        </pc:spChg>
        <pc:spChg chg="add del mod">
          <ac:chgData name="Marjan Farazandeh" userId="1e2ff7ed21739d25" providerId="LiveId" clId="{73A61299-B86F-46EC-91B5-8741B452E2B0}" dt="2021-07-13T06:25:13.644" v="76"/>
          <ac:spMkLst>
            <pc:docMk/>
            <pc:sldMk cId="4048077842" sldId="501"/>
            <ac:spMk id="15" creationId="{F61AC2C6-31FC-48AA-B683-F2A8CA48B1CD}"/>
          </ac:spMkLst>
        </pc:spChg>
        <pc:spChg chg="add mod">
          <ac:chgData name="Marjan Farazandeh" userId="1e2ff7ed21739d25" providerId="LiveId" clId="{73A61299-B86F-46EC-91B5-8741B452E2B0}" dt="2021-07-13T06:26:15.980" v="94" actId="1076"/>
          <ac:spMkLst>
            <pc:docMk/>
            <pc:sldMk cId="4048077842" sldId="501"/>
            <ac:spMk id="17" creationId="{D1587007-6643-4C36-951E-D8348150074A}"/>
          </ac:spMkLst>
        </pc:spChg>
        <pc:spChg chg="add del mod">
          <ac:chgData name="Marjan Farazandeh" userId="1e2ff7ed21739d25" providerId="LiveId" clId="{73A61299-B86F-46EC-91B5-8741B452E2B0}" dt="2021-07-13T06:24:49.716" v="71" actId="478"/>
          <ac:spMkLst>
            <pc:docMk/>
            <pc:sldMk cId="4048077842" sldId="501"/>
            <ac:spMk id="22" creationId="{5E3CB6C0-48C2-4B72-8EC9-3495634DBD58}"/>
          </ac:spMkLst>
        </pc:spChg>
        <pc:spChg chg="add del mod">
          <ac:chgData name="Marjan Farazandeh" userId="1e2ff7ed21739d25" providerId="LiveId" clId="{73A61299-B86F-46EC-91B5-8741B452E2B0}" dt="2021-07-13T06:24:56.087" v="75" actId="478"/>
          <ac:spMkLst>
            <pc:docMk/>
            <pc:sldMk cId="4048077842" sldId="501"/>
            <ac:spMk id="24" creationId="{F13541E2-FB55-411A-95D7-82DFA2374BD1}"/>
          </ac:spMkLst>
        </pc:spChg>
        <pc:spChg chg="add del mod">
          <ac:chgData name="Marjan Farazandeh" userId="1e2ff7ed21739d25" providerId="LiveId" clId="{73A61299-B86F-46EC-91B5-8741B452E2B0}" dt="2021-07-13T06:25:20.552" v="78" actId="478"/>
          <ac:spMkLst>
            <pc:docMk/>
            <pc:sldMk cId="4048077842" sldId="501"/>
            <ac:spMk id="26" creationId="{36A46711-9C94-4343-81DE-3BC824E9FAE9}"/>
          </ac:spMkLst>
        </pc:spChg>
        <pc:spChg chg="add mod">
          <ac:chgData name="Marjan Farazandeh" userId="1e2ff7ed21739d25" providerId="LiveId" clId="{73A61299-B86F-46EC-91B5-8741B452E2B0}" dt="2021-07-13T06:25:41.939" v="84" actId="1076"/>
          <ac:spMkLst>
            <pc:docMk/>
            <pc:sldMk cId="4048077842" sldId="501"/>
            <ac:spMk id="27" creationId="{7D50EC78-D019-4525-A749-FC4C10E72038}"/>
          </ac:spMkLst>
        </pc:spChg>
        <pc:spChg chg="add mod">
          <ac:chgData name="Marjan Farazandeh" userId="1e2ff7ed21739d25" providerId="LiveId" clId="{73A61299-B86F-46EC-91B5-8741B452E2B0}" dt="2021-07-13T06:26:12.427" v="93" actId="1076"/>
          <ac:spMkLst>
            <pc:docMk/>
            <pc:sldMk cId="4048077842" sldId="501"/>
            <ac:spMk id="28" creationId="{D2081A8F-7A61-44A8-B36E-BCF877322E65}"/>
          </ac:spMkLst>
        </pc:spChg>
        <pc:picChg chg="add mod">
          <ac:chgData name="Marjan Farazandeh" userId="1e2ff7ed21739d25" providerId="LiveId" clId="{73A61299-B86F-46EC-91B5-8741B452E2B0}" dt="2021-07-13T06:23:54.514" v="69" actId="27614"/>
          <ac:picMkLst>
            <pc:docMk/>
            <pc:sldMk cId="4048077842" sldId="501"/>
            <ac:picMk id="6" creationId="{556AF453-6FF6-430E-9EAA-654028FA6480}"/>
          </ac:picMkLst>
        </pc:picChg>
        <pc:picChg chg="del">
          <ac:chgData name="Marjan Farazandeh" userId="1e2ff7ed21739d25" providerId="LiveId" clId="{73A61299-B86F-46EC-91B5-8741B452E2B0}" dt="2021-07-13T06:23:25.071" v="66" actId="478"/>
          <ac:picMkLst>
            <pc:docMk/>
            <pc:sldMk cId="4048077842" sldId="501"/>
            <ac:picMk id="19" creationId="{567505A8-BFF9-4D8E-89C0-8E72DD33B0AF}"/>
          </ac:picMkLst>
        </pc:picChg>
        <pc:picChg chg="del mod">
          <ac:chgData name="Marjan Farazandeh" userId="1e2ff7ed21739d25" providerId="LiveId" clId="{73A61299-B86F-46EC-91B5-8741B452E2B0}" dt="2021-07-13T06:26:05.744" v="91" actId="478"/>
          <ac:picMkLst>
            <pc:docMk/>
            <pc:sldMk cId="4048077842" sldId="501"/>
            <ac:picMk id="21" creationId="{C92CC13A-497C-4C45-956D-50594C4CA526}"/>
          </ac:picMkLst>
        </pc:picChg>
        <pc:picChg chg="del mod">
          <ac:chgData name="Marjan Farazandeh" userId="1e2ff7ed21739d25" providerId="LiveId" clId="{73A61299-B86F-46EC-91B5-8741B452E2B0}" dt="2021-07-13T06:26:08.246" v="92" actId="478"/>
          <ac:picMkLst>
            <pc:docMk/>
            <pc:sldMk cId="4048077842" sldId="501"/>
            <ac:picMk id="23" creationId="{3A405414-97AC-49C0-B42B-F6B03984DA64}"/>
          </ac:picMkLst>
        </pc:picChg>
        <pc:picChg chg="del">
          <ac:chgData name="Marjan Farazandeh" userId="1e2ff7ed21739d25" providerId="LiveId" clId="{73A61299-B86F-46EC-91B5-8741B452E2B0}" dt="2021-07-13T06:24:50.776" v="72" actId="478"/>
          <ac:picMkLst>
            <pc:docMk/>
            <pc:sldMk cId="4048077842" sldId="501"/>
            <ac:picMk id="25" creationId="{8A3C657C-AA29-4EF3-B111-253C0F31314F}"/>
          </ac:picMkLst>
        </pc:picChg>
      </pc:sldChg>
      <pc:sldChg chg="addSp modSp mod">
        <pc:chgData name="Marjan Farazandeh" userId="1e2ff7ed21739d25" providerId="LiveId" clId="{73A61299-B86F-46EC-91B5-8741B452E2B0}" dt="2021-07-18T13:57:35.125" v="3127"/>
        <pc:sldMkLst>
          <pc:docMk/>
          <pc:sldMk cId="13390880" sldId="507"/>
        </pc:sldMkLst>
        <pc:spChg chg="mod">
          <ac:chgData name="Marjan Farazandeh" userId="1e2ff7ed21739d25" providerId="LiveId" clId="{73A61299-B86F-46EC-91B5-8741B452E2B0}" dt="2021-07-15T06:50:02.103" v="2002"/>
          <ac:spMkLst>
            <pc:docMk/>
            <pc:sldMk cId="13390880" sldId="507"/>
            <ac:spMk id="6" creationId="{C48F569F-5CC4-4A0B-9083-A074A2BDC305}"/>
          </ac:spMkLst>
        </pc:spChg>
        <pc:picChg chg="add mod">
          <ac:chgData name="Marjan Farazandeh" userId="1e2ff7ed21739d25" providerId="LiveId" clId="{73A61299-B86F-46EC-91B5-8741B452E2B0}" dt="2021-07-18T13:57:35.125" v="3127"/>
          <ac:picMkLst>
            <pc:docMk/>
            <pc:sldMk cId="13390880" sldId="507"/>
            <ac:picMk id="12" creationId="{89E15E8D-48A5-4D8A-8275-6B0842947A00}"/>
          </ac:picMkLst>
        </pc:picChg>
      </pc:sldChg>
      <pc:sldChg chg="modSp mod">
        <pc:chgData name="Marjan Farazandeh" userId="1e2ff7ed21739d25" providerId="LiveId" clId="{73A61299-B86F-46EC-91B5-8741B452E2B0}" dt="2021-07-13T08:42:29.572" v="546" actId="20577"/>
        <pc:sldMkLst>
          <pc:docMk/>
          <pc:sldMk cId="461780784" sldId="508"/>
        </pc:sldMkLst>
        <pc:spChg chg="mod">
          <ac:chgData name="Marjan Farazandeh" userId="1e2ff7ed21739d25" providerId="LiveId" clId="{73A61299-B86F-46EC-91B5-8741B452E2B0}" dt="2021-07-13T08:41:05.896" v="534" actId="14100"/>
          <ac:spMkLst>
            <pc:docMk/>
            <pc:sldMk cId="461780784" sldId="508"/>
            <ac:spMk id="5" creationId="{27BCE628-3F8D-4BD2-BDA0-A5E1D07178EF}"/>
          </ac:spMkLst>
        </pc:spChg>
        <pc:spChg chg="mod">
          <ac:chgData name="Marjan Farazandeh" userId="1e2ff7ed21739d25" providerId="LiveId" clId="{73A61299-B86F-46EC-91B5-8741B452E2B0}" dt="2021-07-13T08:42:29.572" v="546" actId="20577"/>
          <ac:spMkLst>
            <pc:docMk/>
            <pc:sldMk cId="461780784" sldId="508"/>
            <ac:spMk id="7" creationId="{0A88D90B-6DFB-40D5-BBE3-A093A2C4F17E}"/>
          </ac:spMkLst>
        </pc:spChg>
        <pc:spChg chg="mod">
          <ac:chgData name="Marjan Farazandeh" userId="1e2ff7ed21739d25" providerId="LiveId" clId="{73A61299-B86F-46EC-91B5-8741B452E2B0}" dt="2021-07-13T08:41:48.673" v="537" actId="14838"/>
          <ac:spMkLst>
            <pc:docMk/>
            <pc:sldMk cId="461780784" sldId="508"/>
            <ac:spMk id="8" creationId="{6F82E0BB-729B-4723-817F-C73DCB3EE29A}"/>
          </ac:spMkLst>
        </pc:spChg>
      </pc:sldChg>
      <pc:sldChg chg="addSp delSp modSp new del mod modNotesTx">
        <pc:chgData name="Marjan Farazandeh" userId="1e2ff7ed21739d25" providerId="LiveId" clId="{73A61299-B86F-46EC-91B5-8741B452E2B0}" dt="2021-07-13T08:27:59.169" v="463" actId="47"/>
        <pc:sldMkLst>
          <pc:docMk/>
          <pc:sldMk cId="4229744345" sldId="509"/>
        </pc:sldMkLst>
        <pc:spChg chg="mod">
          <ac:chgData name="Marjan Farazandeh" userId="1e2ff7ed21739d25" providerId="LiveId" clId="{73A61299-B86F-46EC-91B5-8741B452E2B0}" dt="2021-07-13T06:36:23.066" v="111" actId="20577"/>
          <ac:spMkLst>
            <pc:docMk/>
            <pc:sldMk cId="4229744345" sldId="509"/>
            <ac:spMk id="2" creationId="{A4D7AF12-6659-4F01-8102-CF798D2CA1F9}"/>
          </ac:spMkLst>
        </pc:spChg>
        <pc:spChg chg="mod">
          <ac:chgData name="Marjan Farazandeh" userId="1e2ff7ed21739d25" providerId="LiveId" clId="{73A61299-B86F-46EC-91B5-8741B452E2B0}" dt="2021-07-13T08:24:54.965" v="439" actId="27636"/>
          <ac:spMkLst>
            <pc:docMk/>
            <pc:sldMk cId="4229744345" sldId="509"/>
            <ac:spMk id="3" creationId="{70945A3B-5DA2-41D5-9CFF-5B26A7C7AEAE}"/>
          </ac:spMkLst>
        </pc:spChg>
        <pc:spChg chg="mod">
          <ac:chgData name="Marjan Farazandeh" userId="1e2ff7ed21739d25" providerId="LiveId" clId="{73A61299-B86F-46EC-91B5-8741B452E2B0}" dt="2021-07-13T06:48:49.869" v="309" actId="13900"/>
          <ac:spMkLst>
            <pc:docMk/>
            <pc:sldMk cId="4229744345" sldId="509"/>
            <ac:spMk id="4" creationId="{C3FD0C95-DA43-48F2-8255-B1E6E1B268DA}"/>
          </ac:spMkLst>
        </pc:spChg>
        <pc:spChg chg="mod">
          <ac:chgData name="Marjan Farazandeh" userId="1e2ff7ed21739d25" providerId="LiveId" clId="{73A61299-B86F-46EC-91B5-8741B452E2B0}" dt="2021-07-13T08:24:54.962" v="438" actId="27636"/>
          <ac:spMkLst>
            <pc:docMk/>
            <pc:sldMk cId="4229744345" sldId="509"/>
            <ac:spMk id="5" creationId="{86FB0964-09FC-4F8D-8ACB-42F6DAF152FB}"/>
          </ac:spMkLst>
        </pc:spChg>
        <pc:spChg chg="mod">
          <ac:chgData name="Marjan Farazandeh" userId="1e2ff7ed21739d25" providerId="LiveId" clId="{73A61299-B86F-46EC-91B5-8741B452E2B0}" dt="2021-07-13T06:49:30.887" v="312" actId="255"/>
          <ac:spMkLst>
            <pc:docMk/>
            <pc:sldMk cId="4229744345" sldId="509"/>
            <ac:spMk id="6" creationId="{3A1E5D60-36EC-4035-BEE2-5D8427BD50BF}"/>
          </ac:spMkLst>
        </pc:spChg>
        <pc:picChg chg="add mod">
          <ac:chgData name="Marjan Farazandeh" userId="1e2ff7ed21739d25" providerId="LiveId" clId="{73A61299-B86F-46EC-91B5-8741B452E2B0}" dt="2021-07-13T06:54:28.015" v="405"/>
          <ac:picMkLst>
            <pc:docMk/>
            <pc:sldMk cId="4229744345" sldId="509"/>
            <ac:picMk id="12" creationId="{62FED632-FA79-4CDE-9454-FDD37EA0A098}"/>
          </ac:picMkLst>
        </pc:picChg>
        <pc:cxnChg chg="add del mod">
          <ac:chgData name="Marjan Farazandeh" userId="1e2ff7ed21739d25" providerId="LiveId" clId="{73A61299-B86F-46EC-91B5-8741B452E2B0}" dt="2021-07-13T06:48:15.586" v="297" actId="478"/>
          <ac:cxnSpMkLst>
            <pc:docMk/>
            <pc:sldMk cId="4229744345" sldId="509"/>
            <ac:cxnSpMk id="11" creationId="{F6C74FA8-C349-4DAD-A05D-B4D5CDB0F7B5}"/>
          </ac:cxnSpMkLst>
        </pc:cxnChg>
      </pc:sldChg>
      <pc:sldChg chg="addSp modSp new mod setBg">
        <pc:chgData name="Marjan Farazandeh" userId="1e2ff7ed21739d25" providerId="LiveId" clId="{73A61299-B86F-46EC-91B5-8741B452E2B0}" dt="2021-07-18T14:06:28.240" v="3438" actId="1038"/>
        <pc:sldMkLst>
          <pc:docMk/>
          <pc:sldMk cId="1656589518" sldId="510"/>
        </pc:sldMkLst>
        <pc:spChg chg="mod">
          <ac:chgData name="Marjan Farazandeh" userId="1e2ff7ed21739d25" providerId="LiveId" clId="{73A61299-B86F-46EC-91B5-8741B452E2B0}" dt="2021-07-17T07:12:36.829" v="2958" actId="27636"/>
          <ac:spMkLst>
            <pc:docMk/>
            <pc:sldMk cId="1656589518" sldId="510"/>
            <ac:spMk id="2" creationId="{81423FF5-C4B6-4570-8EDF-1A239F51BEFD}"/>
          </ac:spMkLst>
        </pc:spChg>
        <pc:spChg chg="mod">
          <ac:chgData name="Marjan Farazandeh" userId="1e2ff7ed21739d25" providerId="LiveId" clId="{73A61299-B86F-46EC-91B5-8741B452E2B0}" dt="2021-07-18T14:06:24.378" v="3426" actId="27636"/>
          <ac:spMkLst>
            <pc:docMk/>
            <pc:sldMk cId="1656589518" sldId="510"/>
            <ac:spMk id="3" creationId="{4E45832C-176E-45A0-91F9-155130ACF16C}"/>
          </ac:spMkLst>
        </pc:spChg>
        <pc:spChg chg="mod">
          <ac:chgData name="Marjan Farazandeh" userId="1e2ff7ed21739d25" providerId="LiveId" clId="{73A61299-B86F-46EC-91B5-8741B452E2B0}" dt="2021-07-13T06:52:42.085" v="398" actId="26606"/>
          <ac:spMkLst>
            <pc:docMk/>
            <pc:sldMk cId="1656589518" sldId="510"/>
            <ac:spMk id="4" creationId="{25D05531-802C-4282-9866-AA8C2B993B1A}"/>
          </ac:spMkLst>
        </pc:spChg>
        <pc:spChg chg="mod">
          <ac:chgData name="Marjan Farazandeh" userId="1e2ff7ed21739d25" providerId="LiveId" clId="{73A61299-B86F-46EC-91B5-8741B452E2B0}" dt="2021-07-13T06:52:42.085" v="398" actId="26606"/>
          <ac:spMkLst>
            <pc:docMk/>
            <pc:sldMk cId="1656589518" sldId="510"/>
            <ac:spMk id="5" creationId="{87167512-A894-49F5-88DF-46F062AA142F}"/>
          </ac:spMkLst>
        </pc:spChg>
        <pc:spChg chg="mod">
          <ac:chgData name="Marjan Farazandeh" userId="1e2ff7ed21739d25" providerId="LiveId" clId="{73A61299-B86F-46EC-91B5-8741B452E2B0}" dt="2021-07-13T06:52:42.085" v="398" actId="26606"/>
          <ac:spMkLst>
            <pc:docMk/>
            <pc:sldMk cId="1656589518" sldId="510"/>
            <ac:spMk id="6" creationId="{822E646A-C8BA-45C0-90FE-4A641F86F6CD}"/>
          </ac:spMkLst>
        </pc:spChg>
        <pc:spChg chg="add">
          <ac:chgData name="Marjan Farazandeh" userId="1e2ff7ed21739d25" providerId="LiveId" clId="{73A61299-B86F-46EC-91B5-8741B452E2B0}" dt="2021-07-13T06:52:42.085" v="398" actId="26606"/>
          <ac:spMkLst>
            <pc:docMk/>
            <pc:sldMk cId="1656589518" sldId="510"/>
            <ac:spMk id="13" creationId="{743AA782-23D1-4521-8CAD-47662984AA08}"/>
          </ac:spMkLst>
        </pc:spChg>
        <pc:spChg chg="add">
          <ac:chgData name="Marjan Farazandeh" userId="1e2ff7ed21739d25" providerId="LiveId" clId="{73A61299-B86F-46EC-91B5-8741B452E2B0}" dt="2021-07-13T06:52:42.085" v="398" actId="26606"/>
          <ac:spMkLst>
            <pc:docMk/>
            <pc:sldMk cId="1656589518" sldId="510"/>
            <ac:spMk id="15" creationId="{3CE8AF5E-D374-4CF1-90CC-35CF73B81C3E}"/>
          </ac:spMkLst>
        </pc:spChg>
        <pc:picChg chg="add mod">
          <ac:chgData name="Marjan Farazandeh" userId="1e2ff7ed21739d25" providerId="LiveId" clId="{73A61299-B86F-46EC-91B5-8741B452E2B0}" dt="2021-07-18T14:06:28.240" v="3438" actId="1038"/>
          <ac:picMkLst>
            <pc:docMk/>
            <pc:sldMk cId="1656589518" sldId="510"/>
            <ac:picMk id="10" creationId="{232556B2-6BAA-4706-A3D6-550829AE8D12}"/>
          </ac:picMkLst>
        </pc:picChg>
        <pc:picChg chg="add mod">
          <ac:chgData name="Marjan Farazandeh" userId="1e2ff7ed21739d25" providerId="LiveId" clId="{73A61299-B86F-46EC-91B5-8741B452E2B0}" dt="2021-07-13T06:54:29.638" v="406"/>
          <ac:picMkLst>
            <pc:docMk/>
            <pc:sldMk cId="1656589518" sldId="510"/>
            <ac:picMk id="11" creationId="{61391DE2-68E9-4159-8D24-13AFFDC90EF1}"/>
          </ac:picMkLst>
        </pc:picChg>
        <pc:inkChg chg="add">
          <ac:chgData name="Marjan Farazandeh" userId="1e2ff7ed21739d25" providerId="LiveId" clId="{73A61299-B86F-46EC-91B5-8741B452E2B0}" dt="2021-07-13T06:52:42.085" v="398" actId="26606"/>
          <ac:inkMkLst>
            <pc:docMk/>
            <pc:sldMk cId="1656589518" sldId="510"/>
            <ac:inkMk id="17" creationId="{070477C5-0410-4E4F-97A1-F84C2465C187}"/>
          </ac:inkMkLst>
        </pc:inkChg>
      </pc:sldChg>
      <pc:sldChg chg="addSp delSp modSp new del mod setBg">
        <pc:chgData name="Marjan Farazandeh" userId="1e2ff7ed21739d25" providerId="LiveId" clId="{73A61299-B86F-46EC-91B5-8741B452E2B0}" dt="2021-07-14T10:22:38.379" v="1194" actId="2696"/>
        <pc:sldMkLst>
          <pc:docMk/>
          <pc:sldMk cId="349174901" sldId="511"/>
        </pc:sldMkLst>
        <pc:spChg chg="mod">
          <ac:chgData name="Marjan Farazandeh" userId="1e2ff7ed21739d25" providerId="LiveId" clId="{73A61299-B86F-46EC-91B5-8741B452E2B0}" dt="2021-07-13T08:28:30.319" v="478" actId="26606"/>
          <ac:spMkLst>
            <pc:docMk/>
            <pc:sldMk cId="349174901" sldId="511"/>
            <ac:spMk id="2" creationId="{5630054C-039F-4455-874B-25F555BA6EE7}"/>
          </ac:spMkLst>
        </pc:spChg>
        <pc:spChg chg="del">
          <ac:chgData name="Marjan Farazandeh" userId="1e2ff7ed21739d25" providerId="LiveId" clId="{73A61299-B86F-46EC-91B5-8741B452E2B0}" dt="2021-07-13T08:25:54.153" v="441" actId="1032"/>
          <ac:spMkLst>
            <pc:docMk/>
            <pc:sldMk cId="349174901" sldId="511"/>
            <ac:spMk id="3" creationId="{8E49960A-82B8-4C6D-9300-55B0ED04D70D}"/>
          </ac:spMkLst>
        </pc:spChg>
        <pc:spChg chg="mod">
          <ac:chgData name="Marjan Farazandeh" userId="1e2ff7ed21739d25" providerId="LiveId" clId="{73A61299-B86F-46EC-91B5-8741B452E2B0}" dt="2021-07-13T08:28:30.319" v="478" actId="26606"/>
          <ac:spMkLst>
            <pc:docMk/>
            <pc:sldMk cId="349174901" sldId="511"/>
            <ac:spMk id="4" creationId="{033F270F-C368-436B-81AB-757DFCE61908}"/>
          </ac:spMkLst>
        </pc:spChg>
        <pc:spChg chg="mod">
          <ac:chgData name="Marjan Farazandeh" userId="1e2ff7ed21739d25" providerId="LiveId" clId="{73A61299-B86F-46EC-91B5-8741B452E2B0}" dt="2021-07-13T08:28:30.319" v="478" actId="26606"/>
          <ac:spMkLst>
            <pc:docMk/>
            <pc:sldMk cId="349174901" sldId="511"/>
            <ac:spMk id="5" creationId="{BC0A7A38-E0F3-41B0-9890-A5F02F962B32}"/>
          </ac:spMkLst>
        </pc:spChg>
        <pc:spChg chg="mod">
          <ac:chgData name="Marjan Farazandeh" userId="1e2ff7ed21739d25" providerId="LiveId" clId="{73A61299-B86F-46EC-91B5-8741B452E2B0}" dt="2021-07-13T08:28:30.319" v="478" actId="26606"/>
          <ac:spMkLst>
            <pc:docMk/>
            <pc:sldMk cId="349174901" sldId="511"/>
            <ac:spMk id="6" creationId="{891AA404-767F-4404-B5A7-08005325A651}"/>
          </ac:spMkLst>
        </pc:spChg>
        <pc:spChg chg="add">
          <ac:chgData name="Marjan Farazandeh" userId="1e2ff7ed21739d25" providerId="LiveId" clId="{73A61299-B86F-46EC-91B5-8741B452E2B0}" dt="2021-07-13T08:28:30.319" v="478" actId="26606"/>
          <ac:spMkLst>
            <pc:docMk/>
            <pc:sldMk cId="349174901" sldId="511"/>
            <ac:spMk id="10" creationId="{2E442304-DDBD-4F7B-8017-36BCC863FB40}"/>
          </ac:spMkLst>
        </pc:spChg>
        <pc:spChg chg="add">
          <ac:chgData name="Marjan Farazandeh" userId="1e2ff7ed21739d25" providerId="LiveId" clId="{73A61299-B86F-46EC-91B5-8741B452E2B0}" dt="2021-07-13T08:28:30.319" v="478" actId="26606"/>
          <ac:spMkLst>
            <pc:docMk/>
            <pc:sldMk cId="349174901" sldId="511"/>
            <ac:spMk id="11" creationId="{535742DD-1B16-4E9D-B715-0D74B4574A68}"/>
          </ac:spMkLst>
        </pc:spChg>
        <pc:spChg chg="add del">
          <ac:chgData name="Marjan Farazandeh" userId="1e2ff7ed21739d25" providerId="LiveId" clId="{73A61299-B86F-46EC-91B5-8741B452E2B0}" dt="2021-07-13T08:28:20.597" v="477" actId="26606"/>
          <ac:spMkLst>
            <pc:docMk/>
            <pc:sldMk cId="349174901" sldId="511"/>
            <ac:spMk id="13" creationId="{247B6BBF-09F2-4A29-AE4E-3771E2924817}"/>
          </ac:spMkLst>
        </pc:spChg>
        <pc:spChg chg="add del">
          <ac:chgData name="Marjan Farazandeh" userId="1e2ff7ed21739d25" providerId="LiveId" clId="{73A61299-B86F-46EC-91B5-8741B452E2B0}" dt="2021-07-13T08:28:20.597" v="477" actId="26606"/>
          <ac:spMkLst>
            <pc:docMk/>
            <pc:sldMk cId="349174901" sldId="511"/>
            <ac:spMk id="15" creationId="{535742DD-1B16-4E9D-B715-0D74B4574A68}"/>
          </ac:spMkLst>
        </pc:spChg>
        <pc:graphicFrameChg chg="add mod ord modGraphic">
          <ac:chgData name="Marjan Farazandeh" userId="1e2ff7ed21739d25" providerId="LiveId" clId="{73A61299-B86F-46EC-91B5-8741B452E2B0}" dt="2021-07-13T08:35:01.881" v="501" actId="113"/>
          <ac:graphicFrameMkLst>
            <pc:docMk/>
            <pc:sldMk cId="349174901" sldId="511"/>
            <ac:graphicFrameMk id="7" creationId="{A67DBBAC-D077-4FEC-8EB1-4050E15B7481}"/>
          </ac:graphicFrameMkLst>
        </pc:graphicFrameChg>
        <pc:picChg chg="add mod">
          <ac:chgData name="Marjan Farazandeh" userId="1e2ff7ed21739d25" providerId="LiveId" clId="{73A61299-B86F-46EC-91B5-8741B452E2B0}" dt="2021-07-13T08:28:09.168" v="475"/>
          <ac:picMkLst>
            <pc:docMk/>
            <pc:sldMk cId="349174901" sldId="511"/>
            <ac:picMk id="8" creationId="{F3A99B4C-12B7-4BFE-B3DF-3D17467B1102}"/>
          </ac:picMkLst>
        </pc:picChg>
      </pc:sldChg>
      <pc:sldChg chg="addSp delSp add del setBg delDesignElem">
        <pc:chgData name="Marjan Farazandeh" userId="1e2ff7ed21739d25" providerId="LiveId" clId="{73A61299-B86F-46EC-91B5-8741B452E2B0}" dt="2021-07-14T10:22:47.362" v="1197"/>
        <pc:sldMkLst>
          <pc:docMk/>
          <pc:sldMk cId="1150413719" sldId="511"/>
        </pc:sldMkLst>
        <pc:spChg chg="add del">
          <ac:chgData name="Marjan Farazandeh" userId="1e2ff7ed21739d25" providerId="LiveId" clId="{73A61299-B86F-46EC-91B5-8741B452E2B0}" dt="2021-07-14T10:22:47.362" v="1197"/>
          <ac:spMkLst>
            <pc:docMk/>
            <pc:sldMk cId="1150413719" sldId="511"/>
            <ac:spMk id="10" creationId="{2E442304-DDBD-4F7B-8017-36BCC863FB40}"/>
          </ac:spMkLst>
        </pc:spChg>
        <pc:spChg chg="add del">
          <ac:chgData name="Marjan Farazandeh" userId="1e2ff7ed21739d25" providerId="LiveId" clId="{73A61299-B86F-46EC-91B5-8741B452E2B0}" dt="2021-07-14T10:22:47.362" v="1197"/>
          <ac:spMkLst>
            <pc:docMk/>
            <pc:sldMk cId="1150413719" sldId="511"/>
            <ac:spMk id="11" creationId="{535742DD-1B16-4E9D-B715-0D74B4574A68}"/>
          </ac:spMkLst>
        </pc:spChg>
      </pc:sldChg>
      <pc:sldChg chg="modSp add del mod">
        <pc:chgData name="Marjan Farazandeh" userId="1e2ff7ed21739d25" providerId="LiveId" clId="{73A61299-B86F-46EC-91B5-8741B452E2B0}" dt="2021-07-14T10:35:46.772" v="1277" actId="47"/>
        <pc:sldMkLst>
          <pc:docMk/>
          <pc:sldMk cId="3699791791" sldId="511"/>
        </pc:sldMkLst>
        <pc:spChg chg="mod">
          <ac:chgData name="Marjan Farazandeh" userId="1e2ff7ed21739d25" providerId="LiveId" clId="{73A61299-B86F-46EC-91B5-8741B452E2B0}" dt="2021-07-14T10:22:55.141" v="1207" actId="20577"/>
          <ac:spMkLst>
            <pc:docMk/>
            <pc:sldMk cId="3699791791" sldId="511"/>
            <ac:spMk id="2" creationId="{5630054C-039F-4455-874B-25F555BA6EE7}"/>
          </ac:spMkLst>
        </pc:spChg>
      </pc:sldChg>
      <pc:sldChg chg="addSp delSp modSp new mod modClrScheme chgLayout">
        <pc:chgData name="Marjan Farazandeh" userId="1e2ff7ed21739d25" providerId="LiveId" clId="{73A61299-B86F-46EC-91B5-8741B452E2B0}" dt="2021-07-17T07:08:50.585" v="2897" actId="255"/>
        <pc:sldMkLst>
          <pc:docMk/>
          <pc:sldMk cId="1662524876" sldId="512"/>
        </pc:sldMkLst>
        <pc:spChg chg="mod ord">
          <ac:chgData name="Marjan Farazandeh" userId="1e2ff7ed21739d25" providerId="LiveId" clId="{73A61299-B86F-46EC-91B5-8741B452E2B0}" dt="2021-07-17T07:08:50.585" v="2897" actId="255"/>
          <ac:spMkLst>
            <pc:docMk/>
            <pc:sldMk cId="1662524876" sldId="512"/>
            <ac:spMk id="2" creationId="{41E817C8-C412-4200-B37D-8FE69236B953}"/>
          </ac:spMkLst>
        </pc:spChg>
        <pc:spChg chg="del mod ord">
          <ac:chgData name="Marjan Farazandeh" userId="1e2ff7ed21739d25" providerId="LiveId" clId="{73A61299-B86F-46EC-91B5-8741B452E2B0}" dt="2021-07-14T09:15:27.523" v="944" actId="1957"/>
          <ac:spMkLst>
            <pc:docMk/>
            <pc:sldMk cId="1662524876" sldId="512"/>
            <ac:spMk id="3" creationId="{1FAF9590-80EA-4484-9B74-944179E2E23C}"/>
          </ac:spMkLst>
        </pc:spChg>
        <pc:spChg chg="mod ord">
          <ac:chgData name="Marjan Farazandeh" userId="1e2ff7ed21739d25" providerId="LiveId" clId="{73A61299-B86F-46EC-91B5-8741B452E2B0}" dt="2021-07-13T08:43:05.322" v="547" actId="700"/>
          <ac:spMkLst>
            <pc:docMk/>
            <pc:sldMk cId="1662524876" sldId="512"/>
            <ac:spMk id="4" creationId="{6504E3F7-08BE-4834-87A3-FB1BD031787B}"/>
          </ac:spMkLst>
        </pc:spChg>
        <pc:spChg chg="mod ord">
          <ac:chgData name="Marjan Farazandeh" userId="1e2ff7ed21739d25" providerId="LiveId" clId="{73A61299-B86F-46EC-91B5-8741B452E2B0}" dt="2021-07-13T08:43:05.322" v="547" actId="700"/>
          <ac:spMkLst>
            <pc:docMk/>
            <pc:sldMk cId="1662524876" sldId="512"/>
            <ac:spMk id="5" creationId="{6EB7D401-D481-4FB8-9D3C-30FC58F0B11B}"/>
          </ac:spMkLst>
        </pc:spChg>
        <pc:spChg chg="mod ord">
          <ac:chgData name="Marjan Farazandeh" userId="1e2ff7ed21739d25" providerId="LiveId" clId="{73A61299-B86F-46EC-91B5-8741B452E2B0}" dt="2021-07-13T08:43:05.322" v="547" actId="700"/>
          <ac:spMkLst>
            <pc:docMk/>
            <pc:sldMk cId="1662524876" sldId="512"/>
            <ac:spMk id="6" creationId="{4D0ADF97-E231-4783-9C64-947ACB6A17F1}"/>
          </ac:spMkLst>
        </pc:spChg>
        <pc:spChg chg="add del mod ord">
          <ac:chgData name="Marjan Farazandeh" userId="1e2ff7ed21739d25" providerId="LiveId" clId="{73A61299-B86F-46EC-91B5-8741B452E2B0}" dt="2021-07-14T09:49:13.017" v="1012" actId="1957"/>
          <ac:spMkLst>
            <pc:docMk/>
            <pc:sldMk cId="1662524876" sldId="512"/>
            <ac:spMk id="7" creationId="{C5117035-2AF8-464A-BCBB-5C192E1AAD37}"/>
          </ac:spMkLst>
        </pc:spChg>
        <pc:spChg chg="add mod">
          <ac:chgData name="Marjan Farazandeh" userId="1e2ff7ed21739d25" providerId="LiveId" clId="{73A61299-B86F-46EC-91B5-8741B452E2B0}" dt="2021-07-14T09:34:57.122" v="1009" actId="1036"/>
          <ac:spMkLst>
            <pc:docMk/>
            <pc:sldMk cId="1662524876" sldId="512"/>
            <ac:spMk id="12" creationId="{26C22A66-BDB0-433E-AC21-885B2CD60DDA}"/>
          </ac:spMkLst>
        </pc:spChg>
        <pc:spChg chg="add mod">
          <ac:chgData name="Marjan Farazandeh" userId="1e2ff7ed21739d25" providerId="LiveId" clId="{73A61299-B86F-46EC-91B5-8741B452E2B0}" dt="2021-07-14T10:16:24.710" v="1184" actId="1076"/>
          <ac:spMkLst>
            <pc:docMk/>
            <pc:sldMk cId="1662524876" sldId="512"/>
            <ac:spMk id="16" creationId="{BECCB3F2-A5E6-45CA-955A-219CF1F06531}"/>
          </ac:spMkLst>
        </pc:spChg>
        <pc:graphicFrameChg chg="add mod">
          <ac:chgData name="Marjan Farazandeh" userId="1e2ff7ed21739d25" providerId="LiveId" clId="{73A61299-B86F-46EC-91B5-8741B452E2B0}" dt="2021-07-14T10:18:01.801" v="1193" actId="207"/>
          <ac:graphicFrameMkLst>
            <pc:docMk/>
            <pc:sldMk cId="1662524876" sldId="512"/>
            <ac:graphicFrameMk id="11" creationId="{04010D09-FC90-42C1-ADBD-A20374C08002}"/>
          </ac:graphicFrameMkLst>
        </pc:graphicFrameChg>
        <pc:graphicFrameChg chg="add mod">
          <ac:chgData name="Marjan Farazandeh" userId="1e2ff7ed21739d25" providerId="LiveId" clId="{73A61299-B86F-46EC-91B5-8741B452E2B0}" dt="2021-07-14T10:17:19.321" v="1192" actId="113"/>
          <ac:graphicFrameMkLst>
            <pc:docMk/>
            <pc:sldMk cId="1662524876" sldId="512"/>
            <ac:graphicFrameMk id="15" creationId="{0FBEE43D-2FCF-449F-88A1-38A88E472EE7}"/>
          </ac:graphicFrameMkLst>
        </pc:graphicFrameChg>
        <pc:picChg chg="add mod">
          <ac:chgData name="Marjan Farazandeh" userId="1e2ff7ed21739d25" providerId="LiveId" clId="{73A61299-B86F-46EC-91B5-8741B452E2B0}" dt="2021-07-13T08:52:46.376" v="662"/>
          <ac:picMkLst>
            <pc:docMk/>
            <pc:sldMk cId="1662524876" sldId="512"/>
            <ac:picMk id="8" creationId="{7627C2BB-3FA3-42A7-90E9-1CD7C9390C5B}"/>
          </ac:picMkLst>
        </pc:picChg>
      </pc:sldChg>
      <pc:sldChg chg="new del">
        <pc:chgData name="Marjan Farazandeh" userId="1e2ff7ed21739d25" providerId="LiveId" clId="{73A61299-B86F-46EC-91B5-8741B452E2B0}" dt="2021-07-13T08:39:54.935" v="520" actId="47"/>
        <pc:sldMkLst>
          <pc:docMk/>
          <pc:sldMk cId="248310959" sldId="513"/>
        </pc:sldMkLst>
      </pc:sldChg>
      <pc:sldChg chg="addSp modSp add del mod">
        <pc:chgData name="Marjan Farazandeh" userId="1e2ff7ed21739d25" providerId="LiveId" clId="{73A61299-B86F-46EC-91B5-8741B452E2B0}" dt="2021-07-14T10:22:51.045" v="1199" actId="47"/>
        <pc:sldMkLst>
          <pc:docMk/>
          <pc:sldMk cId="899645180" sldId="513"/>
        </pc:sldMkLst>
        <pc:spChg chg="mod">
          <ac:chgData name="Marjan Farazandeh" userId="1e2ff7ed21739d25" providerId="LiveId" clId="{73A61299-B86F-46EC-91B5-8741B452E2B0}" dt="2021-07-13T08:46:53.234" v="570" actId="20577"/>
          <ac:spMkLst>
            <pc:docMk/>
            <pc:sldMk cId="899645180" sldId="513"/>
            <ac:spMk id="2" creationId="{41E817C8-C412-4200-B37D-8FE69236B953}"/>
          </ac:spMkLst>
        </pc:spChg>
        <pc:picChg chg="add mod">
          <ac:chgData name="Marjan Farazandeh" userId="1e2ff7ed21739d25" providerId="LiveId" clId="{73A61299-B86F-46EC-91B5-8741B452E2B0}" dt="2021-07-13T08:52:47.913" v="663"/>
          <ac:picMkLst>
            <pc:docMk/>
            <pc:sldMk cId="899645180" sldId="513"/>
            <ac:picMk id="8" creationId="{A3CF02D9-FDEA-4240-8545-30CA602132C6}"/>
          </ac:picMkLst>
        </pc:picChg>
      </pc:sldChg>
      <pc:sldChg chg="addSp modSp new del mod">
        <pc:chgData name="Marjan Farazandeh" userId="1e2ff7ed21739d25" providerId="LiveId" clId="{73A61299-B86F-46EC-91B5-8741B452E2B0}" dt="2021-07-13T08:40:46.575" v="530" actId="47"/>
        <pc:sldMkLst>
          <pc:docMk/>
          <pc:sldMk cId="3786236870" sldId="513"/>
        </pc:sldMkLst>
        <pc:spChg chg="add mod">
          <ac:chgData name="Marjan Farazandeh" userId="1e2ff7ed21739d25" providerId="LiveId" clId="{73A61299-B86F-46EC-91B5-8741B452E2B0}" dt="2021-07-13T08:40:08.852" v="529" actId="20577"/>
          <ac:spMkLst>
            <pc:docMk/>
            <pc:sldMk cId="3786236870" sldId="513"/>
            <ac:spMk id="6" creationId="{755C798E-39F3-4D50-BFF3-7D53BA3DC1FF}"/>
          </ac:spMkLst>
        </pc:spChg>
      </pc:sldChg>
      <pc:sldChg chg="addSp delSp modSp new mod setBg">
        <pc:chgData name="Marjan Farazandeh" userId="1e2ff7ed21739d25" providerId="LiveId" clId="{73A61299-B86F-46EC-91B5-8741B452E2B0}" dt="2021-07-17T07:08:21.539" v="2896" actId="403"/>
        <pc:sldMkLst>
          <pc:docMk/>
          <pc:sldMk cId="3257632789" sldId="514"/>
        </pc:sldMkLst>
        <pc:spChg chg="mod">
          <ac:chgData name="Marjan Farazandeh" userId="1e2ff7ed21739d25" providerId="LiveId" clId="{73A61299-B86F-46EC-91B5-8741B452E2B0}" dt="2021-07-17T07:08:21.539" v="2896" actId="403"/>
          <ac:spMkLst>
            <pc:docMk/>
            <pc:sldMk cId="3257632789" sldId="514"/>
            <ac:spMk id="2" creationId="{F625F033-4924-4B53-98BD-85DC13EDC4C3}"/>
          </ac:spMkLst>
        </pc:spChg>
        <pc:spChg chg="del mod">
          <ac:chgData name="Marjan Farazandeh" userId="1e2ff7ed21739d25" providerId="LiveId" clId="{73A61299-B86F-46EC-91B5-8741B452E2B0}" dt="2021-07-13T08:48:53.225" v="608" actId="26606"/>
          <ac:spMkLst>
            <pc:docMk/>
            <pc:sldMk cId="3257632789" sldId="514"/>
            <ac:spMk id="3" creationId="{C8C16944-8910-44B1-BAE4-FB8CA0FB9CBB}"/>
          </ac:spMkLst>
        </pc:spChg>
        <pc:spChg chg="add">
          <ac:chgData name="Marjan Farazandeh" userId="1e2ff7ed21739d25" providerId="LiveId" clId="{73A61299-B86F-46EC-91B5-8741B452E2B0}" dt="2021-07-13T08:47:48.189" v="607" actId="26606"/>
          <ac:spMkLst>
            <pc:docMk/>
            <pc:sldMk cId="3257632789" sldId="514"/>
            <ac:spMk id="9" creationId="{EBDD1931-9E86-4402-9A68-33A2D9EFB198}"/>
          </ac:spMkLst>
        </pc:spChg>
        <pc:spChg chg="add">
          <ac:chgData name="Marjan Farazandeh" userId="1e2ff7ed21739d25" providerId="LiveId" clId="{73A61299-B86F-46EC-91B5-8741B452E2B0}" dt="2021-07-13T08:47:48.189" v="607" actId="26606"/>
          <ac:spMkLst>
            <pc:docMk/>
            <pc:sldMk cId="3257632789" sldId="514"/>
            <ac:spMk id="11" creationId="{2C61293E-6EBE-43EF-A52C-9BEBFD7679D4}"/>
          </ac:spMkLst>
        </pc:spChg>
        <pc:spChg chg="add">
          <ac:chgData name="Marjan Farazandeh" userId="1e2ff7ed21739d25" providerId="LiveId" clId="{73A61299-B86F-46EC-91B5-8741B452E2B0}" dt="2021-07-13T08:47:48.189" v="607" actId="26606"/>
          <ac:spMkLst>
            <pc:docMk/>
            <pc:sldMk cId="3257632789" sldId="514"/>
            <ac:spMk id="13" creationId="{3FCFB1DE-0B7E-48CC-BA90-B2AB0889F9D6}"/>
          </ac:spMkLst>
        </pc:spChg>
        <pc:graphicFrameChg chg="add mod">
          <ac:chgData name="Marjan Farazandeh" userId="1e2ff7ed21739d25" providerId="LiveId" clId="{73A61299-B86F-46EC-91B5-8741B452E2B0}" dt="2021-07-14T09:14:18.370" v="942" actId="255"/>
          <ac:graphicFrameMkLst>
            <pc:docMk/>
            <pc:sldMk cId="3257632789" sldId="514"/>
            <ac:graphicFrameMk id="15" creationId="{8D15C876-0344-41B2-BB23-F69CA3564028}"/>
          </ac:graphicFrameMkLst>
        </pc:graphicFrameChg>
        <pc:picChg chg="add">
          <ac:chgData name="Marjan Farazandeh" userId="1e2ff7ed21739d25" providerId="LiveId" clId="{73A61299-B86F-46EC-91B5-8741B452E2B0}" dt="2021-07-13T08:47:48.189" v="607" actId="26606"/>
          <ac:picMkLst>
            <pc:docMk/>
            <pc:sldMk cId="3257632789" sldId="514"/>
            <ac:picMk id="5" creationId="{5F4251DB-EC46-4585-A413-5BA8BD9C25F2}"/>
          </ac:picMkLst>
        </pc:picChg>
        <pc:picChg chg="add mod">
          <ac:chgData name="Marjan Farazandeh" userId="1e2ff7ed21739d25" providerId="LiveId" clId="{73A61299-B86F-46EC-91B5-8741B452E2B0}" dt="2021-07-13T08:49:53.122" v="612" actId="1076"/>
          <ac:picMkLst>
            <pc:docMk/>
            <pc:sldMk cId="3257632789" sldId="514"/>
            <ac:picMk id="10" creationId="{AC21E8DE-3EDF-4025-97CF-9BAC6A2EB7FA}"/>
          </ac:picMkLst>
        </pc:picChg>
      </pc:sldChg>
      <pc:sldChg chg="addSp delSp modSp new mod setBg">
        <pc:chgData name="Marjan Farazandeh" userId="1e2ff7ed21739d25" providerId="LiveId" clId="{73A61299-B86F-46EC-91B5-8741B452E2B0}" dt="2021-07-17T07:09:10.470" v="2902" actId="255"/>
        <pc:sldMkLst>
          <pc:docMk/>
          <pc:sldMk cId="3514588913" sldId="515"/>
        </pc:sldMkLst>
        <pc:spChg chg="mod">
          <ac:chgData name="Marjan Farazandeh" userId="1e2ff7ed21739d25" providerId="LiveId" clId="{73A61299-B86F-46EC-91B5-8741B452E2B0}" dt="2021-07-17T07:09:10.470" v="2902" actId="255"/>
          <ac:spMkLst>
            <pc:docMk/>
            <pc:sldMk cId="3514588913" sldId="515"/>
            <ac:spMk id="2" creationId="{E86CB9DD-E5D2-422C-AAA0-12A48267BA73}"/>
          </ac:spMkLst>
        </pc:spChg>
        <pc:spChg chg="mod">
          <ac:chgData name="Marjan Farazandeh" userId="1e2ff7ed21739d25" providerId="LiveId" clId="{73A61299-B86F-46EC-91B5-8741B452E2B0}" dt="2021-07-13T08:51:41.635" v="641" actId="26606"/>
          <ac:spMkLst>
            <pc:docMk/>
            <pc:sldMk cId="3514588913" sldId="515"/>
            <ac:spMk id="3" creationId="{086E7501-5106-40B0-A1AD-58E730FFBD3D}"/>
          </ac:spMkLst>
        </pc:spChg>
        <pc:spChg chg="mod">
          <ac:chgData name="Marjan Farazandeh" userId="1e2ff7ed21739d25" providerId="LiveId" clId="{73A61299-B86F-46EC-91B5-8741B452E2B0}" dt="2021-07-13T08:51:08.943" v="640" actId="26606"/>
          <ac:spMkLst>
            <pc:docMk/>
            <pc:sldMk cId="3514588913" sldId="515"/>
            <ac:spMk id="4" creationId="{A4521953-CD9A-44A6-8A78-97BE31062EF3}"/>
          </ac:spMkLst>
        </pc:spChg>
        <pc:spChg chg="mod">
          <ac:chgData name="Marjan Farazandeh" userId="1e2ff7ed21739d25" providerId="LiveId" clId="{73A61299-B86F-46EC-91B5-8741B452E2B0}" dt="2021-07-13T08:51:41.635" v="641" actId="26606"/>
          <ac:spMkLst>
            <pc:docMk/>
            <pc:sldMk cId="3514588913" sldId="515"/>
            <ac:spMk id="5" creationId="{430CD399-4B39-41E5-8BB8-F69D8B3FFEB4}"/>
          </ac:spMkLst>
        </pc:spChg>
        <pc:spChg chg="mod ord">
          <ac:chgData name="Marjan Farazandeh" userId="1e2ff7ed21739d25" providerId="LiveId" clId="{73A61299-B86F-46EC-91B5-8741B452E2B0}" dt="2021-07-17T07:07:50.660" v="2891" actId="255"/>
          <ac:spMkLst>
            <pc:docMk/>
            <pc:sldMk cId="3514588913" sldId="515"/>
            <ac:spMk id="6" creationId="{87653ABD-3623-47BD-A894-5591039612E8}"/>
          </ac:spMkLst>
        </pc:spChg>
        <pc:spChg chg="add del">
          <ac:chgData name="Marjan Farazandeh" userId="1e2ff7ed21739d25" providerId="LiveId" clId="{73A61299-B86F-46EC-91B5-8741B452E2B0}" dt="2021-07-13T08:51:41.635" v="641" actId="26606"/>
          <ac:spMkLst>
            <pc:docMk/>
            <pc:sldMk cId="3514588913" sldId="515"/>
            <ac:spMk id="13" creationId="{EBDD1931-9E86-4402-9A68-33A2D9EFB198}"/>
          </ac:spMkLst>
        </pc:spChg>
        <pc:spChg chg="add del">
          <ac:chgData name="Marjan Farazandeh" userId="1e2ff7ed21739d25" providerId="LiveId" clId="{73A61299-B86F-46EC-91B5-8741B452E2B0}" dt="2021-07-13T08:51:41.635" v="641" actId="26606"/>
          <ac:spMkLst>
            <pc:docMk/>
            <pc:sldMk cId="3514588913" sldId="515"/>
            <ac:spMk id="15" creationId="{743AA782-23D1-4521-8CAD-47662984AA08}"/>
          </ac:spMkLst>
        </pc:spChg>
        <pc:spChg chg="add del">
          <ac:chgData name="Marjan Farazandeh" userId="1e2ff7ed21739d25" providerId="LiveId" clId="{73A61299-B86F-46EC-91B5-8741B452E2B0}" dt="2021-07-13T08:51:41.635" v="641" actId="26606"/>
          <ac:spMkLst>
            <pc:docMk/>
            <pc:sldMk cId="3514588913" sldId="515"/>
            <ac:spMk id="17" creationId="{3CE8AF5E-D374-4CF1-90CC-35CF73B81C3E}"/>
          </ac:spMkLst>
        </pc:spChg>
        <pc:spChg chg="add">
          <ac:chgData name="Marjan Farazandeh" userId="1e2ff7ed21739d25" providerId="LiveId" clId="{73A61299-B86F-46EC-91B5-8741B452E2B0}" dt="2021-07-13T08:51:41.635" v="641" actId="26606"/>
          <ac:spMkLst>
            <pc:docMk/>
            <pc:sldMk cId="3514588913" sldId="515"/>
            <ac:spMk id="24" creationId="{EBDD1931-9E86-4402-9A68-33A2D9EFB198}"/>
          </ac:spMkLst>
        </pc:spChg>
        <pc:spChg chg="add">
          <ac:chgData name="Marjan Farazandeh" userId="1e2ff7ed21739d25" providerId="LiveId" clId="{73A61299-B86F-46EC-91B5-8741B452E2B0}" dt="2021-07-13T08:51:41.635" v="641" actId="26606"/>
          <ac:spMkLst>
            <pc:docMk/>
            <pc:sldMk cId="3514588913" sldId="515"/>
            <ac:spMk id="26" creationId="{7B831B6F-405A-4B47-B9BB-5CA88F285844}"/>
          </ac:spMkLst>
        </pc:spChg>
        <pc:spChg chg="add">
          <ac:chgData name="Marjan Farazandeh" userId="1e2ff7ed21739d25" providerId="LiveId" clId="{73A61299-B86F-46EC-91B5-8741B452E2B0}" dt="2021-07-13T08:51:41.635" v="641" actId="26606"/>
          <ac:spMkLst>
            <pc:docMk/>
            <pc:sldMk cId="3514588913" sldId="515"/>
            <ac:spMk id="28" creationId="{3CE8AF5E-D374-4CF1-90CC-35CF73B81C3E}"/>
          </ac:spMkLst>
        </pc:spChg>
        <pc:picChg chg="add mod">
          <ac:chgData name="Marjan Farazandeh" userId="1e2ff7ed21739d25" providerId="LiveId" clId="{73A61299-B86F-46EC-91B5-8741B452E2B0}" dt="2021-07-13T08:52:05.673" v="642" actId="207"/>
          <ac:picMkLst>
            <pc:docMk/>
            <pc:sldMk cId="3514588913" sldId="515"/>
            <ac:picMk id="10" creationId="{44AEAF92-18D3-47D3-AC44-6A32D078D9EC}"/>
          </ac:picMkLst>
        </pc:picChg>
        <pc:picChg chg="add mod">
          <ac:chgData name="Marjan Farazandeh" userId="1e2ff7ed21739d25" providerId="LiveId" clId="{73A61299-B86F-46EC-91B5-8741B452E2B0}" dt="2021-07-13T08:52:50.431" v="664"/>
          <ac:picMkLst>
            <pc:docMk/>
            <pc:sldMk cId="3514588913" sldId="515"/>
            <ac:picMk id="16" creationId="{FDECE2D2-D86A-4242-807A-389C1F33280A}"/>
          </ac:picMkLst>
        </pc:picChg>
        <pc:inkChg chg="add del">
          <ac:chgData name="Marjan Farazandeh" userId="1e2ff7ed21739d25" providerId="LiveId" clId="{73A61299-B86F-46EC-91B5-8741B452E2B0}" dt="2021-07-13T08:51:41.635" v="641" actId="26606"/>
          <ac:inkMkLst>
            <pc:docMk/>
            <pc:sldMk cId="3514588913" sldId="515"/>
            <ac:inkMk id="19" creationId="{070477C5-0410-4E4F-97A1-F84C2465C187}"/>
          </ac:inkMkLst>
        </pc:inkChg>
        <pc:inkChg chg="add">
          <ac:chgData name="Marjan Farazandeh" userId="1e2ff7ed21739d25" providerId="LiveId" clId="{73A61299-B86F-46EC-91B5-8741B452E2B0}" dt="2021-07-13T08:51:41.635" v="641" actId="26606"/>
          <ac:inkMkLst>
            <pc:docMk/>
            <pc:sldMk cId="3514588913" sldId="515"/>
            <ac:inkMk id="30" creationId="{070477C5-0410-4E4F-97A1-F84C2465C187}"/>
          </ac:inkMkLst>
        </pc:inkChg>
      </pc:sldChg>
      <pc:sldChg chg="addSp delSp modSp new mod">
        <pc:chgData name="Marjan Farazandeh" userId="1e2ff7ed21739d25" providerId="LiveId" clId="{73A61299-B86F-46EC-91B5-8741B452E2B0}" dt="2021-07-17T07:08:08.214" v="2893" actId="255"/>
        <pc:sldMkLst>
          <pc:docMk/>
          <pc:sldMk cId="106949422" sldId="516"/>
        </pc:sldMkLst>
        <pc:spChg chg="mod">
          <ac:chgData name="Marjan Farazandeh" userId="1e2ff7ed21739d25" providerId="LiveId" clId="{73A61299-B86F-46EC-91B5-8741B452E2B0}" dt="2021-07-17T07:08:08.214" v="2893" actId="255"/>
          <ac:spMkLst>
            <pc:docMk/>
            <pc:sldMk cId="106949422" sldId="516"/>
            <ac:spMk id="2" creationId="{04F6645A-6541-48A8-B9F2-752B7E65EE6D}"/>
          </ac:spMkLst>
        </pc:spChg>
        <pc:spChg chg="del">
          <ac:chgData name="Marjan Farazandeh" userId="1e2ff7ed21739d25" providerId="LiveId" clId="{73A61299-B86F-46EC-91B5-8741B452E2B0}" dt="2021-07-13T08:55:28.581" v="673"/>
          <ac:spMkLst>
            <pc:docMk/>
            <pc:sldMk cId="106949422" sldId="516"/>
            <ac:spMk id="3" creationId="{9DD4B1EC-66E2-41E1-BA2D-AD288EF44974}"/>
          </ac:spMkLst>
        </pc:spChg>
        <pc:picChg chg="add del mod">
          <ac:chgData name="Marjan Farazandeh" userId="1e2ff7ed21739d25" providerId="LiveId" clId="{73A61299-B86F-46EC-91B5-8741B452E2B0}" dt="2021-07-13T08:55:26.524" v="672" actId="478"/>
          <ac:picMkLst>
            <pc:docMk/>
            <pc:sldMk cId="106949422" sldId="516"/>
            <ac:picMk id="7" creationId="{34D1A300-655D-4F68-8F84-B93E9168557C}"/>
          </ac:picMkLst>
        </pc:picChg>
        <pc:picChg chg="add mod">
          <ac:chgData name="Marjan Farazandeh" userId="1e2ff7ed21739d25" providerId="LiveId" clId="{73A61299-B86F-46EC-91B5-8741B452E2B0}" dt="2021-07-13T08:56:04.559" v="676" actId="12788"/>
          <ac:picMkLst>
            <pc:docMk/>
            <pc:sldMk cId="106949422" sldId="516"/>
            <ac:picMk id="8" creationId="{69E2AD98-9F0D-4A55-A381-300515B77A16}"/>
          </ac:picMkLst>
        </pc:picChg>
        <pc:picChg chg="add mod">
          <ac:chgData name="Marjan Farazandeh" userId="1e2ff7ed21739d25" providerId="LiveId" clId="{73A61299-B86F-46EC-91B5-8741B452E2B0}" dt="2021-07-13T08:56:23.364" v="677"/>
          <ac:picMkLst>
            <pc:docMk/>
            <pc:sldMk cId="106949422" sldId="516"/>
            <ac:picMk id="9" creationId="{CA4C71C9-DF8A-4413-989B-0E2EC0370234}"/>
          </ac:picMkLst>
        </pc:picChg>
      </pc:sldChg>
      <pc:sldChg chg="addSp delSp modSp add mod">
        <pc:chgData name="Marjan Farazandeh" userId="1e2ff7ed21739d25" providerId="LiveId" clId="{73A61299-B86F-46EC-91B5-8741B452E2B0}" dt="2021-07-17T07:09:20.892" v="2904" actId="255"/>
        <pc:sldMkLst>
          <pc:docMk/>
          <pc:sldMk cId="2259784066" sldId="517"/>
        </pc:sldMkLst>
        <pc:spChg chg="mod">
          <ac:chgData name="Marjan Farazandeh" userId="1e2ff7ed21739d25" providerId="LiveId" clId="{73A61299-B86F-46EC-91B5-8741B452E2B0}" dt="2021-07-17T07:09:20.892" v="2904" actId="255"/>
          <ac:spMkLst>
            <pc:docMk/>
            <pc:sldMk cId="2259784066" sldId="517"/>
            <ac:spMk id="2" creationId="{04F6645A-6541-48A8-B9F2-752B7E65EE6D}"/>
          </ac:spMkLst>
        </pc:spChg>
        <pc:spChg chg="add mod">
          <ac:chgData name="Marjan Farazandeh" userId="1e2ff7ed21739d25" providerId="LiveId" clId="{73A61299-B86F-46EC-91B5-8741B452E2B0}" dt="2021-07-13T08:56:33.984" v="688" actId="478"/>
          <ac:spMkLst>
            <pc:docMk/>
            <pc:sldMk cId="2259784066" sldId="517"/>
            <ac:spMk id="7" creationId="{67E50934-3046-41CD-99BD-52BA86D21D48}"/>
          </ac:spMkLst>
        </pc:spChg>
        <pc:picChg chg="del">
          <ac:chgData name="Marjan Farazandeh" userId="1e2ff7ed21739d25" providerId="LiveId" clId="{73A61299-B86F-46EC-91B5-8741B452E2B0}" dt="2021-07-13T08:56:33.984" v="688" actId="478"/>
          <ac:picMkLst>
            <pc:docMk/>
            <pc:sldMk cId="2259784066" sldId="517"/>
            <ac:picMk id="8" creationId="{69E2AD98-9F0D-4A55-A381-300515B77A16}"/>
          </ac:picMkLst>
        </pc:picChg>
      </pc:sldChg>
      <pc:sldChg chg="addSp delSp modSp add mod setBg">
        <pc:chgData name="Marjan Farazandeh" userId="1e2ff7ed21739d25" providerId="LiveId" clId="{73A61299-B86F-46EC-91B5-8741B452E2B0}" dt="2021-07-17T07:09:27.908" v="2908" actId="27636"/>
        <pc:sldMkLst>
          <pc:docMk/>
          <pc:sldMk cId="770734839" sldId="518"/>
        </pc:sldMkLst>
        <pc:spChg chg="mod">
          <ac:chgData name="Marjan Farazandeh" userId="1e2ff7ed21739d25" providerId="LiveId" clId="{73A61299-B86F-46EC-91B5-8741B452E2B0}" dt="2021-07-17T07:09:27.908" v="2908" actId="27636"/>
          <ac:spMkLst>
            <pc:docMk/>
            <pc:sldMk cId="770734839" sldId="518"/>
            <ac:spMk id="2" creationId="{04F6645A-6541-48A8-B9F2-752B7E65EE6D}"/>
          </ac:spMkLst>
        </pc:spChg>
        <pc:spChg chg="mod">
          <ac:chgData name="Marjan Farazandeh" userId="1e2ff7ed21739d25" providerId="LiveId" clId="{73A61299-B86F-46EC-91B5-8741B452E2B0}" dt="2021-07-13T08:58:18.982" v="715" actId="26606"/>
          <ac:spMkLst>
            <pc:docMk/>
            <pc:sldMk cId="770734839" sldId="518"/>
            <ac:spMk id="4" creationId="{3FAF62C2-8526-4B73-A9A3-3D5C13D533CD}"/>
          </ac:spMkLst>
        </pc:spChg>
        <pc:spChg chg="mod">
          <ac:chgData name="Marjan Farazandeh" userId="1e2ff7ed21739d25" providerId="LiveId" clId="{73A61299-B86F-46EC-91B5-8741B452E2B0}" dt="2021-07-13T08:58:18.982" v="715" actId="26606"/>
          <ac:spMkLst>
            <pc:docMk/>
            <pc:sldMk cId="770734839" sldId="518"/>
            <ac:spMk id="5" creationId="{028C9DDE-AFEA-4FD8-925B-9B69847C4318}"/>
          </ac:spMkLst>
        </pc:spChg>
        <pc:spChg chg="mod">
          <ac:chgData name="Marjan Farazandeh" userId="1e2ff7ed21739d25" providerId="LiveId" clId="{73A61299-B86F-46EC-91B5-8741B452E2B0}" dt="2021-07-13T08:58:18.982" v="715" actId="26606"/>
          <ac:spMkLst>
            <pc:docMk/>
            <pc:sldMk cId="770734839" sldId="518"/>
            <ac:spMk id="6" creationId="{733C0148-08F9-4CAC-8732-3E762040EB73}"/>
          </ac:spMkLst>
        </pc:spChg>
        <pc:spChg chg="del">
          <ac:chgData name="Marjan Farazandeh" userId="1e2ff7ed21739d25" providerId="LiveId" clId="{73A61299-B86F-46EC-91B5-8741B452E2B0}" dt="2021-07-13T08:57:09.845" v="708"/>
          <ac:spMkLst>
            <pc:docMk/>
            <pc:sldMk cId="770734839" sldId="518"/>
            <ac:spMk id="7" creationId="{67E50934-3046-41CD-99BD-52BA86D21D48}"/>
          </ac:spMkLst>
        </pc:spChg>
        <pc:spChg chg="add del">
          <ac:chgData name="Marjan Farazandeh" userId="1e2ff7ed21739d25" providerId="LiveId" clId="{73A61299-B86F-46EC-91B5-8741B452E2B0}" dt="2021-07-13T08:58:17.304" v="712" actId="26606"/>
          <ac:spMkLst>
            <pc:docMk/>
            <pc:sldMk cId="770734839" sldId="518"/>
            <ac:spMk id="13" creationId="{98A29D78-06AA-43A8-8F52-1EBB3A283359}"/>
          </ac:spMkLst>
        </pc:spChg>
        <pc:spChg chg="add del">
          <ac:chgData name="Marjan Farazandeh" userId="1e2ff7ed21739d25" providerId="LiveId" clId="{73A61299-B86F-46EC-91B5-8741B452E2B0}" dt="2021-07-13T08:57:44.742" v="710" actId="26606"/>
          <ac:spMkLst>
            <pc:docMk/>
            <pc:sldMk cId="770734839" sldId="518"/>
            <ac:spMk id="14" creationId="{DA381740-063A-41A4-836D-85D14980EEF0}"/>
          </ac:spMkLst>
        </pc:spChg>
        <pc:spChg chg="add del">
          <ac:chgData name="Marjan Farazandeh" userId="1e2ff7ed21739d25" providerId="LiveId" clId="{73A61299-B86F-46EC-91B5-8741B452E2B0}" dt="2021-07-13T08:57:44.742" v="710" actId="26606"/>
          <ac:spMkLst>
            <pc:docMk/>
            <pc:sldMk cId="770734839" sldId="518"/>
            <ac:spMk id="16" creationId="{665DBBEF-238B-476B-96AB-8AAC3224ECEA}"/>
          </ac:spMkLst>
        </pc:spChg>
        <pc:spChg chg="add del">
          <ac:chgData name="Marjan Farazandeh" userId="1e2ff7ed21739d25" providerId="LiveId" clId="{73A61299-B86F-46EC-91B5-8741B452E2B0}" dt="2021-07-13T08:57:44.742" v="710" actId="26606"/>
          <ac:spMkLst>
            <pc:docMk/>
            <pc:sldMk cId="770734839" sldId="518"/>
            <ac:spMk id="18" creationId="{3FCFB1DE-0B7E-48CC-BA90-B2AB0889F9D6}"/>
          </ac:spMkLst>
        </pc:spChg>
        <pc:spChg chg="add del">
          <ac:chgData name="Marjan Farazandeh" userId="1e2ff7ed21739d25" providerId="LiveId" clId="{73A61299-B86F-46EC-91B5-8741B452E2B0}" dt="2021-07-13T08:58:17.304" v="712" actId="26606"/>
          <ac:spMkLst>
            <pc:docMk/>
            <pc:sldMk cId="770734839" sldId="518"/>
            <ac:spMk id="21" creationId="{AE6A207B-97BE-4DE3-B7BA-6EB713664F78}"/>
          </ac:spMkLst>
        </pc:spChg>
        <pc:spChg chg="add del">
          <ac:chgData name="Marjan Farazandeh" userId="1e2ff7ed21739d25" providerId="LiveId" clId="{73A61299-B86F-46EC-91B5-8741B452E2B0}" dt="2021-07-13T08:58:17.304" v="712" actId="26606"/>
          <ac:spMkLst>
            <pc:docMk/>
            <pc:sldMk cId="770734839" sldId="518"/>
            <ac:spMk id="22" creationId="{3CE8AF5E-D374-4CF1-90CC-35CF73B81C3E}"/>
          </ac:spMkLst>
        </pc:spChg>
        <pc:spChg chg="add del">
          <ac:chgData name="Marjan Farazandeh" userId="1e2ff7ed21739d25" providerId="LiveId" clId="{73A61299-B86F-46EC-91B5-8741B452E2B0}" dt="2021-07-13T08:58:18.942" v="714" actId="26606"/>
          <ac:spMkLst>
            <pc:docMk/>
            <pc:sldMk cId="770734839" sldId="518"/>
            <ac:spMk id="24" creationId="{DA381740-063A-41A4-836D-85D14980EEF0}"/>
          </ac:spMkLst>
        </pc:spChg>
        <pc:spChg chg="add del">
          <ac:chgData name="Marjan Farazandeh" userId="1e2ff7ed21739d25" providerId="LiveId" clId="{73A61299-B86F-46EC-91B5-8741B452E2B0}" dt="2021-07-13T08:58:18.942" v="714" actId="26606"/>
          <ac:spMkLst>
            <pc:docMk/>
            <pc:sldMk cId="770734839" sldId="518"/>
            <ac:spMk id="25" creationId="{168AB93A-48BC-4C25-A3AD-C17B5A682A94}"/>
          </ac:spMkLst>
        </pc:spChg>
        <pc:spChg chg="add del">
          <ac:chgData name="Marjan Farazandeh" userId="1e2ff7ed21739d25" providerId="LiveId" clId="{73A61299-B86F-46EC-91B5-8741B452E2B0}" dt="2021-07-13T08:58:18.942" v="714" actId="26606"/>
          <ac:spMkLst>
            <pc:docMk/>
            <pc:sldMk cId="770734839" sldId="518"/>
            <ac:spMk id="26" creationId="{3FCFB1DE-0B7E-48CC-BA90-B2AB0889F9D6}"/>
          </ac:spMkLst>
        </pc:spChg>
        <pc:spChg chg="add">
          <ac:chgData name="Marjan Farazandeh" userId="1e2ff7ed21739d25" providerId="LiveId" clId="{73A61299-B86F-46EC-91B5-8741B452E2B0}" dt="2021-07-13T08:58:18.982" v="715" actId="26606"/>
          <ac:spMkLst>
            <pc:docMk/>
            <pc:sldMk cId="770734839" sldId="518"/>
            <ac:spMk id="28" creationId="{2B97F24A-32CE-4C1C-A50D-3016B394DCFB}"/>
          </ac:spMkLst>
        </pc:spChg>
        <pc:spChg chg="add">
          <ac:chgData name="Marjan Farazandeh" userId="1e2ff7ed21739d25" providerId="LiveId" clId="{73A61299-B86F-46EC-91B5-8741B452E2B0}" dt="2021-07-13T08:58:18.982" v="715" actId="26606"/>
          <ac:spMkLst>
            <pc:docMk/>
            <pc:sldMk cId="770734839" sldId="518"/>
            <ac:spMk id="29" creationId="{3CE8AF5E-D374-4CF1-90CC-35CF73B81C3E}"/>
          </ac:spMkLst>
        </pc:spChg>
        <pc:spChg chg="add del">
          <ac:chgData name="Marjan Farazandeh" userId="1e2ff7ed21739d25" providerId="LiveId" clId="{73A61299-B86F-46EC-91B5-8741B452E2B0}" dt="2021-07-13T08:58:26.211" v="716" actId="478"/>
          <ac:spMkLst>
            <pc:docMk/>
            <pc:sldMk cId="770734839" sldId="518"/>
            <ac:spMk id="30" creationId="{1FF88BBE-1ADA-4C6F-9254-42EEA7243C73}"/>
          </ac:spMkLst>
        </pc:spChg>
        <pc:picChg chg="add mod ord">
          <ac:chgData name="Marjan Farazandeh" userId="1e2ff7ed21739d25" providerId="LiveId" clId="{73A61299-B86F-46EC-91B5-8741B452E2B0}" dt="2021-07-13T08:59:11.950" v="770" actId="12789"/>
          <ac:picMkLst>
            <pc:docMk/>
            <pc:sldMk cId="770734839" sldId="518"/>
            <ac:picMk id="8" creationId="{392DA067-92D8-423D-85F1-0150ED7589D6}"/>
          </ac:picMkLst>
        </pc:picChg>
        <pc:picChg chg="ord">
          <ac:chgData name="Marjan Farazandeh" userId="1e2ff7ed21739d25" providerId="LiveId" clId="{73A61299-B86F-46EC-91B5-8741B452E2B0}" dt="2021-07-13T08:58:18.982" v="715" actId="26606"/>
          <ac:picMkLst>
            <pc:docMk/>
            <pc:sldMk cId="770734839" sldId="518"/>
            <ac:picMk id="9" creationId="{CA4C71C9-DF8A-4413-989B-0E2EC0370234}"/>
          </ac:picMkLst>
        </pc:picChg>
        <pc:inkChg chg="add del">
          <ac:chgData name="Marjan Farazandeh" userId="1e2ff7ed21739d25" providerId="LiveId" clId="{73A61299-B86F-46EC-91B5-8741B452E2B0}" dt="2021-07-13T08:58:17.304" v="712" actId="26606"/>
          <ac:inkMkLst>
            <pc:docMk/>
            <pc:sldMk cId="770734839" sldId="518"/>
            <ac:inkMk id="20" creationId="{070477C5-0410-4E4F-97A1-F84C2465C187}"/>
          </ac:inkMkLst>
        </pc:inkChg>
        <pc:inkChg chg="add">
          <ac:chgData name="Marjan Farazandeh" userId="1e2ff7ed21739d25" providerId="LiveId" clId="{73A61299-B86F-46EC-91B5-8741B452E2B0}" dt="2021-07-13T08:58:18.982" v="715" actId="26606"/>
          <ac:inkMkLst>
            <pc:docMk/>
            <pc:sldMk cId="770734839" sldId="518"/>
            <ac:inkMk id="31" creationId="{070477C5-0410-4E4F-97A1-F84C2465C187}"/>
          </ac:inkMkLst>
        </pc:inkChg>
      </pc:sldChg>
      <pc:sldChg chg="addSp delSp modSp add mod setBg modClrScheme chgLayout">
        <pc:chgData name="Marjan Farazandeh" userId="1e2ff7ed21739d25" providerId="LiveId" clId="{73A61299-B86F-46EC-91B5-8741B452E2B0}" dt="2021-07-17T07:09:36.425" v="2910" actId="255"/>
        <pc:sldMkLst>
          <pc:docMk/>
          <pc:sldMk cId="4084679599" sldId="519"/>
        </pc:sldMkLst>
        <pc:spChg chg="mod ord">
          <ac:chgData name="Marjan Farazandeh" userId="1e2ff7ed21739d25" providerId="LiveId" clId="{73A61299-B86F-46EC-91B5-8741B452E2B0}" dt="2021-07-17T07:09:36.425" v="2910" actId="255"/>
          <ac:spMkLst>
            <pc:docMk/>
            <pc:sldMk cId="4084679599" sldId="519"/>
            <ac:spMk id="2" creationId="{04F6645A-6541-48A8-B9F2-752B7E65EE6D}"/>
          </ac:spMkLst>
        </pc:spChg>
        <pc:spChg chg="add del mod ord">
          <ac:chgData name="Marjan Farazandeh" userId="1e2ff7ed21739d25" providerId="LiveId" clId="{73A61299-B86F-46EC-91B5-8741B452E2B0}" dt="2021-07-13T09:00:14.478" v="793"/>
          <ac:spMkLst>
            <pc:docMk/>
            <pc:sldMk cId="4084679599" sldId="519"/>
            <ac:spMk id="3" creationId="{CC0FF8A1-23FC-4CEE-80BF-A20764855A94}"/>
          </ac:spMkLst>
        </pc:spChg>
        <pc:spChg chg="mod ord">
          <ac:chgData name="Marjan Farazandeh" userId="1e2ff7ed21739d25" providerId="LiveId" clId="{73A61299-B86F-46EC-91B5-8741B452E2B0}" dt="2021-07-13T09:00:35.306" v="796" actId="26606"/>
          <ac:spMkLst>
            <pc:docMk/>
            <pc:sldMk cId="4084679599" sldId="519"/>
            <ac:spMk id="4" creationId="{3FAF62C2-8526-4B73-A9A3-3D5C13D533CD}"/>
          </ac:spMkLst>
        </pc:spChg>
        <pc:spChg chg="mod ord">
          <ac:chgData name="Marjan Farazandeh" userId="1e2ff7ed21739d25" providerId="LiveId" clId="{73A61299-B86F-46EC-91B5-8741B452E2B0}" dt="2021-07-13T09:00:35.306" v="796" actId="26606"/>
          <ac:spMkLst>
            <pc:docMk/>
            <pc:sldMk cId="4084679599" sldId="519"/>
            <ac:spMk id="5" creationId="{028C9DDE-AFEA-4FD8-925B-9B69847C4318}"/>
          </ac:spMkLst>
        </pc:spChg>
        <pc:spChg chg="mod ord">
          <ac:chgData name="Marjan Farazandeh" userId="1e2ff7ed21739d25" providerId="LiveId" clId="{73A61299-B86F-46EC-91B5-8741B452E2B0}" dt="2021-07-13T09:00:35.306" v="796" actId="26606"/>
          <ac:spMkLst>
            <pc:docMk/>
            <pc:sldMk cId="4084679599" sldId="519"/>
            <ac:spMk id="6" creationId="{733C0148-08F9-4CAC-8732-3E762040EB73}"/>
          </ac:spMkLst>
        </pc:spChg>
        <pc:spChg chg="del mod ord">
          <ac:chgData name="Marjan Farazandeh" userId="1e2ff7ed21739d25" providerId="LiveId" clId="{73A61299-B86F-46EC-91B5-8741B452E2B0}" dt="2021-07-13T09:00:05.277" v="792" actId="700"/>
          <ac:spMkLst>
            <pc:docMk/>
            <pc:sldMk cId="4084679599" sldId="519"/>
            <ac:spMk id="7" creationId="{67E50934-3046-41CD-99BD-52BA86D21D48}"/>
          </ac:spMkLst>
        </pc:spChg>
        <pc:spChg chg="add del mod ord">
          <ac:chgData name="Marjan Farazandeh" userId="1e2ff7ed21739d25" providerId="LiveId" clId="{73A61299-B86F-46EC-91B5-8741B452E2B0}" dt="2021-07-13T09:00:21.780" v="794"/>
          <ac:spMkLst>
            <pc:docMk/>
            <pc:sldMk cId="4084679599" sldId="519"/>
            <ac:spMk id="8" creationId="{FA468F0C-3647-4005-8019-9C5A0CAD767F}"/>
          </ac:spMkLst>
        </pc:spChg>
        <pc:spChg chg="add del">
          <ac:chgData name="Marjan Farazandeh" userId="1e2ff7ed21739d25" providerId="LiveId" clId="{73A61299-B86F-46EC-91B5-8741B452E2B0}" dt="2021-07-13T09:00:35.306" v="796" actId="26606"/>
          <ac:spMkLst>
            <pc:docMk/>
            <pc:sldMk cId="4084679599" sldId="519"/>
            <ac:spMk id="16" creationId="{DA381740-063A-41A4-836D-85D14980EEF0}"/>
          </ac:spMkLst>
        </pc:spChg>
        <pc:spChg chg="add del">
          <ac:chgData name="Marjan Farazandeh" userId="1e2ff7ed21739d25" providerId="LiveId" clId="{73A61299-B86F-46EC-91B5-8741B452E2B0}" dt="2021-07-13T09:00:35.306" v="796" actId="26606"/>
          <ac:spMkLst>
            <pc:docMk/>
            <pc:sldMk cId="4084679599" sldId="519"/>
            <ac:spMk id="18" creationId="{C4879EFC-8E62-4E00-973C-C45EE9EC676D}"/>
          </ac:spMkLst>
        </pc:spChg>
        <pc:spChg chg="add del">
          <ac:chgData name="Marjan Farazandeh" userId="1e2ff7ed21739d25" providerId="LiveId" clId="{73A61299-B86F-46EC-91B5-8741B452E2B0}" dt="2021-07-13T09:00:35.306" v="796" actId="26606"/>
          <ac:spMkLst>
            <pc:docMk/>
            <pc:sldMk cId="4084679599" sldId="519"/>
            <ac:spMk id="20" creationId="{D6A9C53F-5F90-40A5-8C85-5412D39C8C68}"/>
          </ac:spMkLst>
        </pc:spChg>
        <pc:picChg chg="ord">
          <ac:chgData name="Marjan Farazandeh" userId="1e2ff7ed21739d25" providerId="LiveId" clId="{73A61299-B86F-46EC-91B5-8741B452E2B0}" dt="2021-07-13T09:00:35.306" v="796" actId="26606"/>
          <ac:picMkLst>
            <pc:docMk/>
            <pc:sldMk cId="4084679599" sldId="519"/>
            <ac:picMk id="9" creationId="{CA4C71C9-DF8A-4413-989B-0E2EC0370234}"/>
          </ac:picMkLst>
        </pc:picChg>
        <pc:picChg chg="add mod ord">
          <ac:chgData name="Marjan Farazandeh" userId="1e2ff7ed21739d25" providerId="LiveId" clId="{73A61299-B86F-46EC-91B5-8741B452E2B0}" dt="2021-07-13T09:01:18.604" v="808" actId="1036"/>
          <ac:picMkLst>
            <pc:docMk/>
            <pc:sldMk cId="4084679599" sldId="519"/>
            <ac:picMk id="10" creationId="{12503A85-850F-43A5-9DCA-F743B72C4D2F}"/>
          </ac:picMkLst>
        </pc:picChg>
        <pc:picChg chg="add mod">
          <ac:chgData name="Marjan Farazandeh" userId="1e2ff7ed21739d25" providerId="LiveId" clId="{73A61299-B86F-46EC-91B5-8741B452E2B0}" dt="2021-07-13T09:01:41.924" v="812" actId="1035"/>
          <ac:picMkLst>
            <pc:docMk/>
            <pc:sldMk cId="4084679599" sldId="519"/>
            <ac:picMk id="11" creationId="{2D7EA7A4-E3CE-4A18-B842-A4F329E73CD9}"/>
          </ac:picMkLst>
        </pc:picChg>
      </pc:sldChg>
      <pc:sldChg chg="addSp delSp modSp add mod setBg">
        <pc:chgData name="Marjan Farazandeh" userId="1e2ff7ed21739d25" providerId="LiveId" clId="{73A61299-B86F-46EC-91B5-8741B452E2B0}" dt="2021-07-17T07:10:33.712" v="2923" actId="14100"/>
        <pc:sldMkLst>
          <pc:docMk/>
          <pc:sldMk cId="2185125755" sldId="520"/>
        </pc:sldMkLst>
        <pc:spChg chg="mod">
          <ac:chgData name="Marjan Farazandeh" userId="1e2ff7ed21739d25" providerId="LiveId" clId="{73A61299-B86F-46EC-91B5-8741B452E2B0}" dt="2021-07-17T07:10:33.712" v="2923" actId="14100"/>
          <ac:spMkLst>
            <pc:docMk/>
            <pc:sldMk cId="2185125755" sldId="520"/>
            <ac:spMk id="2" creationId="{04F6645A-6541-48A8-B9F2-752B7E65EE6D}"/>
          </ac:spMkLst>
        </pc:spChg>
        <pc:spChg chg="mod">
          <ac:chgData name="Marjan Farazandeh" userId="1e2ff7ed21739d25" providerId="LiveId" clId="{73A61299-B86F-46EC-91B5-8741B452E2B0}" dt="2021-07-13T09:08:23.180" v="895" actId="26606"/>
          <ac:spMkLst>
            <pc:docMk/>
            <pc:sldMk cId="2185125755" sldId="520"/>
            <ac:spMk id="4" creationId="{3FAF62C2-8526-4B73-A9A3-3D5C13D533CD}"/>
          </ac:spMkLst>
        </pc:spChg>
        <pc:spChg chg="mod">
          <ac:chgData name="Marjan Farazandeh" userId="1e2ff7ed21739d25" providerId="LiveId" clId="{73A61299-B86F-46EC-91B5-8741B452E2B0}" dt="2021-07-13T09:08:23.180" v="895" actId="26606"/>
          <ac:spMkLst>
            <pc:docMk/>
            <pc:sldMk cId="2185125755" sldId="520"/>
            <ac:spMk id="5" creationId="{028C9DDE-AFEA-4FD8-925B-9B69847C4318}"/>
          </ac:spMkLst>
        </pc:spChg>
        <pc:spChg chg="mod">
          <ac:chgData name="Marjan Farazandeh" userId="1e2ff7ed21739d25" providerId="LiveId" clId="{73A61299-B86F-46EC-91B5-8741B452E2B0}" dt="2021-07-13T09:08:23.180" v="895" actId="26606"/>
          <ac:spMkLst>
            <pc:docMk/>
            <pc:sldMk cId="2185125755" sldId="520"/>
            <ac:spMk id="6" creationId="{733C0148-08F9-4CAC-8732-3E762040EB73}"/>
          </ac:spMkLst>
        </pc:spChg>
        <pc:spChg chg="del">
          <ac:chgData name="Marjan Farazandeh" userId="1e2ff7ed21739d25" providerId="LiveId" clId="{73A61299-B86F-46EC-91B5-8741B452E2B0}" dt="2021-07-13T09:06:08.126" v="894"/>
          <ac:spMkLst>
            <pc:docMk/>
            <pc:sldMk cId="2185125755" sldId="520"/>
            <ac:spMk id="7" creationId="{67E50934-3046-41CD-99BD-52BA86D21D48}"/>
          </ac:spMkLst>
        </pc:spChg>
        <pc:spChg chg="add">
          <ac:chgData name="Marjan Farazandeh" userId="1e2ff7ed21739d25" providerId="LiveId" clId="{73A61299-B86F-46EC-91B5-8741B452E2B0}" dt="2021-07-13T09:08:23.180" v="895" actId="26606"/>
          <ac:spMkLst>
            <pc:docMk/>
            <pc:sldMk cId="2185125755" sldId="520"/>
            <ac:spMk id="14" creationId="{DA381740-063A-41A4-836D-85D14980EEF0}"/>
          </ac:spMkLst>
        </pc:spChg>
        <pc:spChg chg="add">
          <ac:chgData name="Marjan Farazandeh" userId="1e2ff7ed21739d25" providerId="LiveId" clId="{73A61299-B86F-46EC-91B5-8741B452E2B0}" dt="2021-07-13T09:08:23.180" v="895" actId="26606"/>
          <ac:spMkLst>
            <pc:docMk/>
            <pc:sldMk cId="2185125755" sldId="520"/>
            <ac:spMk id="16" creationId="{665DBBEF-238B-476B-96AB-8AAC3224ECEA}"/>
          </ac:spMkLst>
        </pc:spChg>
        <pc:spChg chg="add">
          <ac:chgData name="Marjan Farazandeh" userId="1e2ff7ed21739d25" providerId="LiveId" clId="{73A61299-B86F-46EC-91B5-8741B452E2B0}" dt="2021-07-13T09:08:23.180" v="895" actId="26606"/>
          <ac:spMkLst>
            <pc:docMk/>
            <pc:sldMk cId="2185125755" sldId="520"/>
            <ac:spMk id="18" creationId="{3FCFB1DE-0B7E-48CC-BA90-B2AB0889F9D6}"/>
          </ac:spMkLst>
        </pc:spChg>
        <pc:picChg chg="add mod ord">
          <ac:chgData name="Marjan Farazandeh" userId="1e2ff7ed21739d25" providerId="LiveId" clId="{73A61299-B86F-46EC-91B5-8741B452E2B0}" dt="2021-07-13T09:10:44.565" v="932" actId="1037"/>
          <ac:picMkLst>
            <pc:docMk/>
            <pc:sldMk cId="2185125755" sldId="520"/>
            <ac:picMk id="8" creationId="{72BC6C6A-50C8-43A8-AD69-88F4415CE7DF}"/>
          </ac:picMkLst>
        </pc:picChg>
        <pc:picChg chg="ord">
          <ac:chgData name="Marjan Farazandeh" userId="1e2ff7ed21739d25" providerId="LiveId" clId="{73A61299-B86F-46EC-91B5-8741B452E2B0}" dt="2021-07-13T09:08:23.180" v="895" actId="26606"/>
          <ac:picMkLst>
            <pc:docMk/>
            <pc:sldMk cId="2185125755" sldId="520"/>
            <ac:picMk id="9" creationId="{CA4C71C9-DF8A-4413-989B-0E2EC0370234}"/>
          </ac:picMkLst>
        </pc:picChg>
      </pc:sldChg>
      <pc:sldChg chg="add del">
        <pc:chgData name="Marjan Farazandeh" userId="1e2ff7ed21739d25" providerId="LiveId" clId="{73A61299-B86F-46EC-91B5-8741B452E2B0}" dt="2021-07-13T09:12:32.132" v="937" actId="47"/>
        <pc:sldMkLst>
          <pc:docMk/>
          <pc:sldMk cId="368779010" sldId="521"/>
        </pc:sldMkLst>
      </pc:sldChg>
      <pc:sldChg chg="add del">
        <pc:chgData name="Marjan Farazandeh" userId="1e2ff7ed21739d25" providerId="LiveId" clId="{73A61299-B86F-46EC-91B5-8741B452E2B0}" dt="2021-07-13T09:12:33.026" v="938" actId="47"/>
        <pc:sldMkLst>
          <pc:docMk/>
          <pc:sldMk cId="3013674260" sldId="522"/>
        </pc:sldMkLst>
      </pc:sldChg>
      <pc:sldChg chg="add del">
        <pc:chgData name="Marjan Farazandeh" userId="1e2ff7ed21739d25" providerId="LiveId" clId="{73A61299-B86F-46EC-91B5-8741B452E2B0}" dt="2021-07-13T09:12:33.887" v="939" actId="47"/>
        <pc:sldMkLst>
          <pc:docMk/>
          <pc:sldMk cId="779550281" sldId="523"/>
        </pc:sldMkLst>
      </pc:sldChg>
      <pc:sldChg chg="addSp delSp modSp add mod">
        <pc:chgData name="Marjan Farazandeh" userId="1e2ff7ed21739d25" providerId="LiveId" clId="{73A61299-B86F-46EC-91B5-8741B452E2B0}" dt="2021-07-17T07:09:52.310" v="2914" actId="255"/>
        <pc:sldMkLst>
          <pc:docMk/>
          <pc:sldMk cId="717656292" sldId="524"/>
        </pc:sldMkLst>
        <pc:spChg chg="mod">
          <ac:chgData name="Marjan Farazandeh" userId="1e2ff7ed21739d25" providerId="LiveId" clId="{73A61299-B86F-46EC-91B5-8741B452E2B0}" dt="2021-07-17T07:09:52.310" v="2914" actId="255"/>
          <ac:spMkLst>
            <pc:docMk/>
            <pc:sldMk cId="717656292" sldId="524"/>
            <ac:spMk id="2" creationId="{04F6645A-6541-48A8-B9F2-752B7E65EE6D}"/>
          </ac:spMkLst>
        </pc:spChg>
        <pc:spChg chg="add del mod">
          <ac:chgData name="Marjan Farazandeh" userId="1e2ff7ed21739d25" providerId="LiveId" clId="{73A61299-B86F-46EC-91B5-8741B452E2B0}" dt="2021-07-13T09:01:59.920" v="816"/>
          <ac:spMkLst>
            <pc:docMk/>
            <pc:sldMk cId="717656292" sldId="524"/>
            <ac:spMk id="7" creationId="{66D357AD-9A34-40F8-B8DE-D6217D54229A}"/>
          </ac:spMkLst>
        </pc:spChg>
        <pc:spChg chg="add del mod">
          <ac:chgData name="Marjan Farazandeh" userId="1e2ff7ed21739d25" providerId="LiveId" clId="{73A61299-B86F-46EC-91B5-8741B452E2B0}" dt="2021-07-13T09:02:07.736" v="819"/>
          <ac:spMkLst>
            <pc:docMk/>
            <pc:sldMk cId="717656292" sldId="524"/>
            <ac:spMk id="12" creationId="{26336200-32F2-4F00-8411-57FFA86F9EAE}"/>
          </ac:spMkLst>
        </pc:spChg>
        <pc:spChg chg="add del mod">
          <ac:chgData name="Marjan Farazandeh" userId="1e2ff7ed21739d25" providerId="LiveId" clId="{73A61299-B86F-46EC-91B5-8741B452E2B0}" dt="2021-07-13T09:04:05.584" v="841"/>
          <ac:spMkLst>
            <pc:docMk/>
            <pc:sldMk cId="717656292" sldId="524"/>
            <ac:spMk id="17" creationId="{BB372C7A-89F4-41AE-9D85-7FEAA7FFBF09}"/>
          </ac:spMkLst>
        </pc:spChg>
        <pc:picChg chg="del">
          <ac:chgData name="Marjan Farazandeh" userId="1e2ff7ed21739d25" providerId="LiveId" clId="{73A61299-B86F-46EC-91B5-8741B452E2B0}" dt="2021-07-13T09:01:54.118" v="814" actId="478"/>
          <ac:picMkLst>
            <pc:docMk/>
            <pc:sldMk cId="717656292" sldId="524"/>
            <ac:picMk id="10" creationId="{12503A85-850F-43A5-9DCA-F743B72C4D2F}"/>
          </ac:picMkLst>
        </pc:picChg>
        <pc:picChg chg="del">
          <ac:chgData name="Marjan Farazandeh" userId="1e2ff7ed21739d25" providerId="LiveId" clId="{73A61299-B86F-46EC-91B5-8741B452E2B0}" dt="2021-07-13T09:01:54.577" v="815" actId="478"/>
          <ac:picMkLst>
            <pc:docMk/>
            <pc:sldMk cId="717656292" sldId="524"/>
            <ac:picMk id="11" creationId="{2D7EA7A4-E3CE-4A18-B842-A4F329E73CD9}"/>
          </ac:picMkLst>
        </pc:picChg>
        <pc:picChg chg="add mod">
          <ac:chgData name="Marjan Farazandeh" userId="1e2ff7ed21739d25" providerId="LiveId" clId="{73A61299-B86F-46EC-91B5-8741B452E2B0}" dt="2021-07-13T09:04:23.819" v="860" actId="1038"/>
          <ac:picMkLst>
            <pc:docMk/>
            <pc:sldMk cId="717656292" sldId="524"/>
            <ac:picMk id="13" creationId="{3A933B26-232D-46F8-9B01-F5D5806569AE}"/>
          </ac:picMkLst>
        </pc:picChg>
        <pc:picChg chg="add del mod">
          <ac:chgData name="Marjan Farazandeh" userId="1e2ff7ed21739d25" providerId="LiveId" clId="{73A61299-B86F-46EC-91B5-8741B452E2B0}" dt="2021-07-13T09:02:05.828" v="818" actId="478"/>
          <ac:picMkLst>
            <pc:docMk/>
            <pc:sldMk cId="717656292" sldId="524"/>
            <ac:picMk id="14" creationId="{31B5D651-8727-488F-8CF0-EB6662C9404F}"/>
          </ac:picMkLst>
        </pc:picChg>
        <pc:picChg chg="add del mod">
          <ac:chgData name="Marjan Farazandeh" userId="1e2ff7ed21739d25" providerId="LiveId" clId="{73A61299-B86F-46EC-91B5-8741B452E2B0}" dt="2021-07-13T09:03:58.062" v="840" actId="478"/>
          <ac:picMkLst>
            <pc:docMk/>
            <pc:sldMk cId="717656292" sldId="524"/>
            <ac:picMk id="15" creationId="{7633B89F-4926-4DCE-A27F-3A00AF13F012}"/>
          </ac:picMkLst>
        </pc:picChg>
        <pc:picChg chg="add mod">
          <ac:chgData name="Marjan Farazandeh" userId="1e2ff7ed21739d25" providerId="LiveId" clId="{73A61299-B86F-46EC-91B5-8741B452E2B0}" dt="2021-07-13T09:04:23.154" v="858" actId="1037"/>
          <ac:picMkLst>
            <pc:docMk/>
            <pc:sldMk cId="717656292" sldId="524"/>
            <ac:picMk id="18" creationId="{078CA71E-2847-4FE7-8779-BCEE86376ECD}"/>
          </ac:picMkLst>
        </pc:picChg>
      </pc:sldChg>
      <pc:sldChg chg="addSp delSp modSp add mod">
        <pc:chgData name="Marjan Farazandeh" userId="1e2ff7ed21739d25" providerId="LiveId" clId="{73A61299-B86F-46EC-91B5-8741B452E2B0}" dt="2021-07-17T07:10:08.790" v="2918" actId="255"/>
        <pc:sldMkLst>
          <pc:docMk/>
          <pc:sldMk cId="2382358115" sldId="525"/>
        </pc:sldMkLst>
        <pc:spChg chg="mod">
          <ac:chgData name="Marjan Farazandeh" userId="1e2ff7ed21739d25" providerId="LiveId" clId="{73A61299-B86F-46EC-91B5-8741B452E2B0}" dt="2021-07-17T07:10:08.790" v="2918" actId="255"/>
          <ac:spMkLst>
            <pc:docMk/>
            <pc:sldMk cId="2382358115" sldId="525"/>
            <ac:spMk id="2" creationId="{04F6645A-6541-48A8-B9F2-752B7E65EE6D}"/>
          </ac:spMkLst>
        </pc:spChg>
        <pc:spChg chg="add del mod">
          <ac:chgData name="Marjan Farazandeh" userId="1e2ff7ed21739d25" providerId="LiveId" clId="{73A61299-B86F-46EC-91B5-8741B452E2B0}" dt="2021-07-13T09:03:37.590" v="838"/>
          <ac:spMkLst>
            <pc:docMk/>
            <pc:sldMk cId="2382358115" sldId="525"/>
            <ac:spMk id="7" creationId="{CC2E0FE2-ADAC-4CB7-8FDF-08D04C49C76E}"/>
          </ac:spMkLst>
        </pc:spChg>
        <pc:spChg chg="add del mod">
          <ac:chgData name="Marjan Farazandeh" userId="1e2ff7ed21739d25" providerId="LiveId" clId="{73A61299-B86F-46EC-91B5-8741B452E2B0}" dt="2021-07-13T09:03:47.746" v="839"/>
          <ac:spMkLst>
            <pc:docMk/>
            <pc:sldMk cId="2382358115" sldId="525"/>
            <ac:spMk id="10" creationId="{3979C44F-BBF9-4489-90EA-48B228EC3243}"/>
          </ac:spMkLst>
        </pc:spChg>
        <pc:spChg chg="add del mod">
          <ac:chgData name="Marjan Farazandeh" userId="1e2ff7ed21739d25" providerId="LiveId" clId="{73A61299-B86F-46EC-91B5-8741B452E2B0}" dt="2021-07-13T09:04:35.102" v="862"/>
          <ac:spMkLst>
            <pc:docMk/>
            <pc:sldMk cId="2382358115" sldId="525"/>
            <ac:spMk id="12" creationId="{A7EE9FAC-E405-4BAC-9CDB-3879BB2CC2B0}"/>
          </ac:spMkLst>
        </pc:spChg>
        <pc:picChg chg="del">
          <ac:chgData name="Marjan Farazandeh" userId="1e2ff7ed21739d25" providerId="LiveId" clId="{73A61299-B86F-46EC-91B5-8741B452E2B0}" dt="2021-07-13T09:03:24.981" v="834" actId="478"/>
          <ac:picMkLst>
            <pc:docMk/>
            <pc:sldMk cId="2382358115" sldId="525"/>
            <ac:picMk id="13" creationId="{3A933B26-232D-46F8-9B01-F5D5806569AE}"/>
          </ac:picMkLst>
        </pc:picChg>
        <pc:picChg chg="add del mod">
          <ac:chgData name="Marjan Farazandeh" userId="1e2ff7ed21739d25" providerId="LiveId" clId="{73A61299-B86F-46EC-91B5-8741B452E2B0}" dt="2021-07-13T09:03:36.550" v="837" actId="478"/>
          <ac:picMkLst>
            <pc:docMk/>
            <pc:sldMk cId="2382358115" sldId="525"/>
            <ac:picMk id="14" creationId="{9054DA32-F558-4AE7-B18E-760355F99BB0}"/>
          </ac:picMkLst>
        </pc:picChg>
        <pc:picChg chg="del">
          <ac:chgData name="Marjan Farazandeh" userId="1e2ff7ed21739d25" providerId="LiveId" clId="{73A61299-B86F-46EC-91B5-8741B452E2B0}" dt="2021-07-13T09:03:25.495" v="835" actId="478"/>
          <ac:picMkLst>
            <pc:docMk/>
            <pc:sldMk cId="2382358115" sldId="525"/>
            <ac:picMk id="15" creationId="{7633B89F-4926-4DCE-A27F-3A00AF13F012}"/>
          </ac:picMkLst>
        </pc:picChg>
        <pc:picChg chg="add del mod">
          <ac:chgData name="Marjan Farazandeh" userId="1e2ff7ed21739d25" providerId="LiveId" clId="{73A61299-B86F-46EC-91B5-8741B452E2B0}" dt="2021-07-13T09:04:29.168" v="861" actId="478"/>
          <ac:picMkLst>
            <pc:docMk/>
            <pc:sldMk cId="2382358115" sldId="525"/>
            <ac:picMk id="16" creationId="{79D235FF-2474-480A-8028-E9C89CFCD44F}"/>
          </ac:picMkLst>
        </pc:picChg>
        <pc:picChg chg="add mod">
          <ac:chgData name="Marjan Farazandeh" userId="1e2ff7ed21739d25" providerId="LiveId" clId="{73A61299-B86F-46EC-91B5-8741B452E2B0}" dt="2021-07-13T09:04:52.531" v="877" actId="1038"/>
          <ac:picMkLst>
            <pc:docMk/>
            <pc:sldMk cId="2382358115" sldId="525"/>
            <ac:picMk id="17" creationId="{DF0C0FF0-14FA-446E-9F1B-13223E3210BE}"/>
          </ac:picMkLst>
        </pc:picChg>
        <pc:picChg chg="add mod">
          <ac:chgData name="Marjan Farazandeh" userId="1e2ff7ed21739d25" providerId="LiveId" clId="{73A61299-B86F-46EC-91B5-8741B452E2B0}" dt="2021-07-13T09:04:46.191" v="868" actId="14100"/>
          <ac:picMkLst>
            <pc:docMk/>
            <pc:sldMk cId="2382358115" sldId="525"/>
            <ac:picMk id="18" creationId="{FF749C1F-2896-4277-BA97-E6018F205C39}"/>
          </ac:picMkLst>
        </pc:picChg>
      </pc:sldChg>
      <pc:sldChg chg="addSp delSp modSp new mod setBg modClrScheme chgLayout">
        <pc:chgData name="Marjan Farazandeh" userId="1e2ff7ed21739d25" providerId="LiveId" clId="{73A61299-B86F-46EC-91B5-8741B452E2B0}" dt="2021-07-17T07:08:54.995" v="2898" actId="255"/>
        <pc:sldMkLst>
          <pc:docMk/>
          <pc:sldMk cId="1618419095" sldId="526"/>
        </pc:sldMkLst>
        <pc:spChg chg="add mod">
          <ac:chgData name="Marjan Farazandeh" userId="1e2ff7ed21739d25" providerId="LiveId" clId="{73A61299-B86F-46EC-91B5-8741B452E2B0}" dt="2021-07-17T07:05:49.647" v="2861" actId="1076"/>
          <ac:spMkLst>
            <pc:docMk/>
            <pc:sldMk cId="1618419095" sldId="526"/>
            <ac:spMk id="2" creationId="{163BCF66-F8E2-4AD8-8C46-D03C54ADAE04}"/>
          </ac:spMkLst>
        </pc:spChg>
        <pc:spChg chg="del mod ord">
          <ac:chgData name="Marjan Farazandeh" userId="1e2ff7ed21739d25" providerId="LiveId" clId="{73A61299-B86F-46EC-91B5-8741B452E2B0}" dt="2021-07-14T10:23:12.765" v="1209" actId="700"/>
          <ac:spMkLst>
            <pc:docMk/>
            <pc:sldMk cId="1618419095" sldId="526"/>
            <ac:spMk id="2" creationId="{8AE382A1-3990-4E51-9F95-985F84347DAE}"/>
          </ac:spMkLst>
        </pc:spChg>
        <pc:spChg chg="del">
          <ac:chgData name="Marjan Farazandeh" userId="1e2ff7ed21739d25" providerId="LiveId" clId="{73A61299-B86F-46EC-91B5-8741B452E2B0}" dt="2021-07-14T10:23:12.765" v="1209" actId="700"/>
          <ac:spMkLst>
            <pc:docMk/>
            <pc:sldMk cId="1618419095" sldId="526"/>
            <ac:spMk id="3" creationId="{ADBCEDD1-AF44-41DE-A3DA-CF3BA021B48A}"/>
          </ac:spMkLst>
        </pc:spChg>
        <pc:spChg chg="del mod ord">
          <ac:chgData name="Marjan Farazandeh" userId="1e2ff7ed21739d25" providerId="LiveId" clId="{73A61299-B86F-46EC-91B5-8741B452E2B0}" dt="2021-07-14T10:23:12.765" v="1209" actId="700"/>
          <ac:spMkLst>
            <pc:docMk/>
            <pc:sldMk cId="1618419095" sldId="526"/>
            <ac:spMk id="4" creationId="{C6195A1F-DC2A-496E-8542-376A85836AF0}"/>
          </ac:spMkLst>
        </pc:spChg>
        <pc:spChg chg="del">
          <ac:chgData name="Marjan Farazandeh" userId="1e2ff7ed21739d25" providerId="LiveId" clId="{73A61299-B86F-46EC-91B5-8741B452E2B0}" dt="2021-07-14T10:23:12.765" v="1209" actId="700"/>
          <ac:spMkLst>
            <pc:docMk/>
            <pc:sldMk cId="1618419095" sldId="526"/>
            <ac:spMk id="5" creationId="{A042E5D0-5892-4C7D-8C3B-3093E2976560}"/>
          </ac:spMkLst>
        </pc:spChg>
        <pc:spChg chg="del mod ord">
          <ac:chgData name="Marjan Farazandeh" userId="1e2ff7ed21739d25" providerId="LiveId" clId="{73A61299-B86F-46EC-91B5-8741B452E2B0}" dt="2021-07-14T10:23:12.765" v="1209" actId="700"/>
          <ac:spMkLst>
            <pc:docMk/>
            <pc:sldMk cId="1618419095" sldId="526"/>
            <ac:spMk id="6" creationId="{C7EBFF4B-B3FF-4E38-8574-0FFC418D6878}"/>
          </ac:spMkLst>
        </pc:spChg>
        <pc:spChg chg="mod ord">
          <ac:chgData name="Marjan Farazandeh" userId="1e2ff7ed21739d25" providerId="LiveId" clId="{73A61299-B86F-46EC-91B5-8741B452E2B0}" dt="2021-07-14T10:27:15.057" v="1221" actId="26606"/>
          <ac:spMkLst>
            <pc:docMk/>
            <pc:sldMk cId="1618419095" sldId="526"/>
            <ac:spMk id="7" creationId="{EEE2F373-F5B0-428C-AE86-484ECC7072C6}"/>
          </ac:spMkLst>
        </pc:spChg>
        <pc:spChg chg="mod ord">
          <ac:chgData name="Marjan Farazandeh" userId="1e2ff7ed21739d25" providerId="LiveId" clId="{73A61299-B86F-46EC-91B5-8741B452E2B0}" dt="2021-07-14T10:27:15.057" v="1221" actId="26606"/>
          <ac:spMkLst>
            <pc:docMk/>
            <pc:sldMk cId="1618419095" sldId="526"/>
            <ac:spMk id="8" creationId="{710F37AC-A4C2-4D93-A1C0-765DFC0986EF}"/>
          </ac:spMkLst>
        </pc:spChg>
        <pc:spChg chg="mod ord">
          <ac:chgData name="Marjan Farazandeh" userId="1e2ff7ed21739d25" providerId="LiveId" clId="{73A61299-B86F-46EC-91B5-8741B452E2B0}" dt="2021-07-14T10:27:15.057" v="1221" actId="26606"/>
          <ac:spMkLst>
            <pc:docMk/>
            <pc:sldMk cId="1618419095" sldId="526"/>
            <ac:spMk id="9" creationId="{3520CBCF-9305-47CB-8E61-08E770DC74A8}"/>
          </ac:spMkLst>
        </pc:spChg>
        <pc:spChg chg="add mod ord">
          <ac:chgData name="Marjan Farazandeh" userId="1e2ff7ed21739d25" providerId="LiveId" clId="{73A61299-B86F-46EC-91B5-8741B452E2B0}" dt="2021-07-17T07:08:54.995" v="2898" actId="255"/>
          <ac:spMkLst>
            <pc:docMk/>
            <pc:sldMk cId="1618419095" sldId="526"/>
            <ac:spMk id="10" creationId="{50B3E0EB-7256-41B7-B8A5-B85CD2D022C7}"/>
          </ac:spMkLst>
        </pc:spChg>
        <pc:spChg chg="add del mod ord">
          <ac:chgData name="Marjan Farazandeh" userId="1e2ff7ed21739d25" providerId="LiveId" clId="{73A61299-B86F-46EC-91B5-8741B452E2B0}" dt="2021-07-14T10:24:43.912" v="1220"/>
          <ac:spMkLst>
            <pc:docMk/>
            <pc:sldMk cId="1618419095" sldId="526"/>
            <ac:spMk id="11" creationId="{9977C10C-CA66-4CA2-8AAE-95FB3AD943AD}"/>
          </ac:spMkLst>
        </pc:spChg>
        <pc:spChg chg="add del mod ord">
          <ac:chgData name="Marjan Farazandeh" userId="1e2ff7ed21739d25" providerId="LiveId" clId="{73A61299-B86F-46EC-91B5-8741B452E2B0}" dt="2021-07-14T10:23:32.351" v="1219"/>
          <ac:spMkLst>
            <pc:docMk/>
            <pc:sldMk cId="1618419095" sldId="526"/>
            <ac:spMk id="12" creationId="{0083A876-E88F-4B7D-9F84-1E31C8DD05C9}"/>
          </ac:spMkLst>
        </pc:spChg>
        <pc:spChg chg="add del mod">
          <ac:chgData name="Marjan Farazandeh" userId="1e2ff7ed21739d25" providerId="LiveId" clId="{73A61299-B86F-46EC-91B5-8741B452E2B0}" dt="2021-07-14T10:27:30.795" v="1225" actId="478"/>
          <ac:spMkLst>
            <pc:docMk/>
            <pc:sldMk cId="1618419095" sldId="526"/>
            <ac:spMk id="16" creationId="{988EF11A-9E26-4965-A4B0-4B43E8E15604}"/>
          </ac:spMkLst>
        </pc:spChg>
        <pc:spChg chg="add del mod">
          <ac:chgData name="Marjan Farazandeh" userId="1e2ff7ed21739d25" providerId="LiveId" clId="{73A61299-B86F-46EC-91B5-8741B452E2B0}" dt="2021-07-14T10:33:12.813" v="1264" actId="478"/>
          <ac:spMkLst>
            <pc:docMk/>
            <pc:sldMk cId="1618419095" sldId="526"/>
            <ac:spMk id="17" creationId="{BCE44328-529F-45B8-8B96-3252DEC96FAC}"/>
          </ac:spMkLst>
        </pc:spChg>
        <pc:spChg chg="add mod">
          <ac:chgData name="Marjan Farazandeh" userId="1e2ff7ed21739d25" providerId="LiveId" clId="{73A61299-B86F-46EC-91B5-8741B452E2B0}" dt="2021-07-14T10:33:41.428" v="1268" actId="208"/>
          <ac:spMkLst>
            <pc:docMk/>
            <pc:sldMk cId="1618419095" sldId="526"/>
            <ac:spMk id="18" creationId="{75B382E3-8E16-4B1F-8589-77260A8AF6FB}"/>
          </ac:spMkLst>
        </pc:spChg>
        <pc:spChg chg="add">
          <ac:chgData name="Marjan Farazandeh" userId="1e2ff7ed21739d25" providerId="LiveId" clId="{73A61299-B86F-46EC-91B5-8741B452E2B0}" dt="2021-07-14T10:27:15.057" v="1221" actId="26606"/>
          <ac:spMkLst>
            <pc:docMk/>
            <pc:sldMk cId="1618419095" sldId="526"/>
            <ac:spMk id="19" creationId="{EBDD1931-9E86-4402-9A68-33A2D9EFB198}"/>
          </ac:spMkLst>
        </pc:spChg>
        <pc:spChg chg="add">
          <ac:chgData name="Marjan Farazandeh" userId="1e2ff7ed21739d25" providerId="LiveId" clId="{73A61299-B86F-46EC-91B5-8741B452E2B0}" dt="2021-07-14T10:27:15.057" v="1221" actId="26606"/>
          <ac:spMkLst>
            <pc:docMk/>
            <pc:sldMk cId="1618419095" sldId="526"/>
            <ac:spMk id="21" creationId="{F13C74B1-5B17-4795-BED0-7140497B445A}"/>
          </ac:spMkLst>
        </pc:spChg>
        <pc:spChg chg="add">
          <ac:chgData name="Marjan Farazandeh" userId="1e2ff7ed21739d25" providerId="LiveId" clId="{73A61299-B86F-46EC-91B5-8741B452E2B0}" dt="2021-07-14T10:27:15.057" v="1221" actId="26606"/>
          <ac:spMkLst>
            <pc:docMk/>
            <pc:sldMk cId="1618419095" sldId="526"/>
            <ac:spMk id="23" creationId="{3FCFB1DE-0B7E-48CC-BA90-B2AB0889F9D6}"/>
          </ac:spMkLst>
        </pc:spChg>
        <pc:graphicFrameChg chg="add del mod modGraphic">
          <ac:chgData name="Marjan Farazandeh" userId="1e2ff7ed21739d25" providerId="LiveId" clId="{73A61299-B86F-46EC-91B5-8741B452E2B0}" dt="2021-07-14T10:27:26.426" v="1223" actId="478"/>
          <ac:graphicFrameMkLst>
            <pc:docMk/>
            <pc:sldMk cId="1618419095" sldId="526"/>
            <ac:graphicFrameMk id="13" creationId="{AC2846E9-1F5E-4619-A5CB-97625F6D67B5}"/>
          </ac:graphicFrameMkLst>
        </pc:graphicFrameChg>
        <pc:graphicFrameChg chg="add mod ord modGraphic">
          <ac:chgData name="Marjan Farazandeh" userId="1e2ff7ed21739d25" providerId="LiveId" clId="{73A61299-B86F-46EC-91B5-8741B452E2B0}" dt="2021-07-17T07:05:44.402" v="2860" actId="1076"/>
          <ac:graphicFrameMkLst>
            <pc:docMk/>
            <pc:sldMk cId="1618419095" sldId="526"/>
            <ac:graphicFrameMk id="20" creationId="{DAF8F8EE-223B-40F8-80D9-AADF6E87B057}"/>
          </ac:graphicFrameMkLst>
        </pc:graphicFrameChg>
        <pc:picChg chg="add mod">
          <ac:chgData name="Marjan Farazandeh" userId="1e2ff7ed21739d25" providerId="LiveId" clId="{73A61299-B86F-46EC-91B5-8741B452E2B0}" dt="2021-07-17T07:04:38.884" v="2848" actId="1076"/>
          <ac:picMkLst>
            <pc:docMk/>
            <pc:sldMk cId="1618419095" sldId="526"/>
            <ac:picMk id="14" creationId="{89D0849D-A3C5-4355-9D7A-8EBE4470F473}"/>
          </ac:picMkLst>
        </pc:picChg>
        <pc:picChg chg="add mod">
          <ac:chgData name="Marjan Farazandeh" userId="1e2ff7ed21739d25" providerId="LiveId" clId="{73A61299-B86F-46EC-91B5-8741B452E2B0}" dt="2021-07-14T10:36:02.561" v="1278"/>
          <ac:picMkLst>
            <pc:docMk/>
            <pc:sldMk cId="1618419095" sldId="526"/>
            <ac:picMk id="24" creationId="{5D8FBEB9-4B21-409E-A822-025A8053706F}"/>
          </ac:picMkLst>
        </pc:picChg>
      </pc:sldChg>
      <pc:sldChg chg="addSp delSp modSp new del mod setBg modClrScheme delDesignElem chgLayout">
        <pc:chgData name="Marjan Farazandeh" userId="1e2ff7ed21739d25" providerId="LiveId" clId="{73A61299-B86F-46EC-91B5-8741B452E2B0}" dt="2021-07-15T06:30:58.354" v="1768" actId="47"/>
        <pc:sldMkLst>
          <pc:docMk/>
          <pc:sldMk cId="2371314255" sldId="527"/>
        </pc:sldMkLst>
        <pc:spChg chg="mod ord">
          <ac:chgData name="Marjan Farazandeh" userId="1e2ff7ed21739d25" providerId="LiveId" clId="{73A61299-B86F-46EC-91B5-8741B452E2B0}" dt="2021-07-15T06:01:37.826" v="1416" actId="26606"/>
          <ac:spMkLst>
            <pc:docMk/>
            <pc:sldMk cId="2371314255" sldId="527"/>
            <ac:spMk id="2" creationId="{602FFF74-E740-4B62-A71A-A6F01B75EB73}"/>
          </ac:spMkLst>
        </pc:spChg>
        <pc:spChg chg="del">
          <ac:chgData name="Marjan Farazandeh" userId="1e2ff7ed21739d25" providerId="LiveId" clId="{73A61299-B86F-46EC-91B5-8741B452E2B0}" dt="2021-07-15T05:52:15.627" v="1298" actId="1032"/>
          <ac:spMkLst>
            <pc:docMk/>
            <pc:sldMk cId="2371314255" sldId="527"/>
            <ac:spMk id="3" creationId="{8ED4E9D1-10AC-48BD-8CE6-6DF2DEF1EA51}"/>
          </ac:spMkLst>
        </pc:spChg>
        <pc:spChg chg="mod ord">
          <ac:chgData name="Marjan Farazandeh" userId="1e2ff7ed21739d25" providerId="LiveId" clId="{73A61299-B86F-46EC-91B5-8741B452E2B0}" dt="2021-07-15T06:01:37.826" v="1416" actId="26606"/>
          <ac:spMkLst>
            <pc:docMk/>
            <pc:sldMk cId="2371314255" sldId="527"/>
            <ac:spMk id="4" creationId="{F6CC431F-4CCE-4CF5-8161-5512A37887D5}"/>
          </ac:spMkLst>
        </pc:spChg>
        <pc:spChg chg="mod ord">
          <ac:chgData name="Marjan Farazandeh" userId="1e2ff7ed21739d25" providerId="LiveId" clId="{73A61299-B86F-46EC-91B5-8741B452E2B0}" dt="2021-07-15T06:01:37.826" v="1416" actId="26606"/>
          <ac:spMkLst>
            <pc:docMk/>
            <pc:sldMk cId="2371314255" sldId="527"/>
            <ac:spMk id="5" creationId="{84663144-9F66-4D1D-9889-44B6638BA9DB}"/>
          </ac:spMkLst>
        </pc:spChg>
        <pc:spChg chg="mod ord">
          <ac:chgData name="Marjan Farazandeh" userId="1e2ff7ed21739d25" providerId="LiveId" clId="{73A61299-B86F-46EC-91B5-8741B452E2B0}" dt="2021-07-15T06:01:37.826" v="1416" actId="26606"/>
          <ac:spMkLst>
            <pc:docMk/>
            <pc:sldMk cId="2371314255" sldId="527"/>
            <ac:spMk id="6" creationId="{D700F581-716C-48CD-8917-456449CF8F78}"/>
          </ac:spMkLst>
        </pc:spChg>
        <pc:spChg chg="add del mod ord">
          <ac:chgData name="Marjan Farazandeh" userId="1e2ff7ed21739d25" providerId="LiveId" clId="{73A61299-B86F-46EC-91B5-8741B452E2B0}" dt="2021-07-15T05:57:10.372" v="1383" actId="700"/>
          <ac:spMkLst>
            <pc:docMk/>
            <pc:sldMk cId="2371314255" sldId="527"/>
            <ac:spMk id="8" creationId="{3C559966-76B3-4966-B600-558D63A3505A}"/>
          </ac:spMkLst>
        </pc:spChg>
        <pc:spChg chg="add del mod ord">
          <ac:chgData name="Marjan Farazandeh" userId="1e2ff7ed21739d25" providerId="LiveId" clId="{73A61299-B86F-46EC-91B5-8741B452E2B0}" dt="2021-07-15T05:57:10.372" v="1383" actId="700"/>
          <ac:spMkLst>
            <pc:docMk/>
            <pc:sldMk cId="2371314255" sldId="527"/>
            <ac:spMk id="9" creationId="{A8288B6C-5B59-45EB-A11B-9A0D2D6CF04B}"/>
          </ac:spMkLst>
        </pc:spChg>
        <pc:spChg chg="add del mod ord">
          <ac:chgData name="Marjan Farazandeh" userId="1e2ff7ed21739d25" providerId="LiveId" clId="{73A61299-B86F-46EC-91B5-8741B452E2B0}" dt="2021-07-15T05:57:10.372" v="1383" actId="700"/>
          <ac:spMkLst>
            <pc:docMk/>
            <pc:sldMk cId="2371314255" sldId="527"/>
            <ac:spMk id="10" creationId="{E21B0F47-0BA5-4CE7-AF2A-49552D12FD33}"/>
          </ac:spMkLst>
        </pc:spChg>
        <pc:spChg chg="add del mod ord">
          <ac:chgData name="Marjan Farazandeh" userId="1e2ff7ed21739d25" providerId="LiveId" clId="{73A61299-B86F-46EC-91B5-8741B452E2B0}" dt="2021-07-15T05:57:10.372" v="1383" actId="700"/>
          <ac:spMkLst>
            <pc:docMk/>
            <pc:sldMk cId="2371314255" sldId="527"/>
            <ac:spMk id="11" creationId="{DC1E44DD-1FB8-4E8B-8639-ED75918C6901}"/>
          </ac:spMkLst>
        </pc:spChg>
        <pc:spChg chg="add del">
          <ac:chgData name="Marjan Farazandeh" userId="1e2ff7ed21739d25" providerId="LiveId" clId="{73A61299-B86F-46EC-91B5-8741B452E2B0}" dt="2021-07-15T05:57:13.778" v="1384" actId="26606"/>
          <ac:spMkLst>
            <pc:docMk/>
            <pc:sldMk cId="2371314255" sldId="527"/>
            <ac:spMk id="12" creationId="{9412A842-B9E7-4C3C-B662-F4D51B2DAB05}"/>
          </ac:spMkLst>
        </pc:spChg>
        <pc:spChg chg="add del mod ord">
          <ac:chgData name="Marjan Farazandeh" userId="1e2ff7ed21739d25" providerId="LiveId" clId="{73A61299-B86F-46EC-91B5-8741B452E2B0}" dt="2021-07-15T05:57:10.372" v="1383" actId="700"/>
          <ac:spMkLst>
            <pc:docMk/>
            <pc:sldMk cId="2371314255" sldId="527"/>
            <ac:spMk id="13" creationId="{2F7B6986-94C3-4767-8DE2-92BB74D37B0F}"/>
          </ac:spMkLst>
        </pc:spChg>
        <pc:spChg chg="add del">
          <ac:chgData name="Marjan Farazandeh" userId="1e2ff7ed21739d25" providerId="LiveId" clId="{73A61299-B86F-46EC-91B5-8741B452E2B0}" dt="2021-07-15T05:57:13.778" v="1384" actId="26606"/>
          <ac:spMkLst>
            <pc:docMk/>
            <pc:sldMk cId="2371314255" sldId="527"/>
            <ac:spMk id="14" creationId="{F46F1031-33AF-48F9-9F84-ABD90CFA0EC8}"/>
          </ac:spMkLst>
        </pc:spChg>
        <pc:spChg chg="add del mod ord">
          <ac:chgData name="Marjan Farazandeh" userId="1e2ff7ed21739d25" providerId="LiveId" clId="{73A61299-B86F-46EC-91B5-8741B452E2B0}" dt="2021-07-15T05:57:20.697" v="1386" actId="700"/>
          <ac:spMkLst>
            <pc:docMk/>
            <pc:sldMk cId="2371314255" sldId="527"/>
            <ac:spMk id="15" creationId="{AD58A90E-728D-428B-A931-DBFB1725935D}"/>
          </ac:spMkLst>
        </pc:spChg>
        <pc:spChg chg="add del mod ord">
          <ac:chgData name="Marjan Farazandeh" userId="1e2ff7ed21739d25" providerId="LiveId" clId="{73A61299-B86F-46EC-91B5-8741B452E2B0}" dt="2021-07-15T05:57:20.697" v="1386" actId="700"/>
          <ac:spMkLst>
            <pc:docMk/>
            <pc:sldMk cId="2371314255" sldId="527"/>
            <ac:spMk id="16" creationId="{7BDBFBB1-8C5B-442A-ABEF-FABDA697A4F4}"/>
          </ac:spMkLst>
        </pc:spChg>
        <pc:spChg chg="add del mod ord">
          <ac:chgData name="Marjan Farazandeh" userId="1e2ff7ed21739d25" providerId="LiveId" clId="{73A61299-B86F-46EC-91B5-8741B452E2B0}" dt="2021-07-15T05:57:20.697" v="1386" actId="700"/>
          <ac:spMkLst>
            <pc:docMk/>
            <pc:sldMk cId="2371314255" sldId="527"/>
            <ac:spMk id="17" creationId="{6FF5C894-B518-470C-B3FF-36CA18F88B7E}"/>
          </ac:spMkLst>
        </pc:spChg>
        <pc:spChg chg="add del mod ord">
          <ac:chgData name="Marjan Farazandeh" userId="1e2ff7ed21739d25" providerId="LiveId" clId="{73A61299-B86F-46EC-91B5-8741B452E2B0}" dt="2021-07-15T05:57:20.697" v="1386" actId="700"/>
          <ac:spMkLst>
            <pc:docMk/>
            <pc:sldMk cId="2371314255" sldId="527"/>
            <ac:spMk id="18" creationId="{2339EBE3-AACA-48F2-826B-A09E9174B062}"/>
          </ac:spMkLst>
        </pc:spChg>
        <pc:spChg chg="add del mod ord">
          <ac:chgData name="Marjan Farazandeh" userId="1e2ff7ed21739d25" providerId="LiveId" clId="{73A61299-B86F-46EC-91B5-8741B452E2B0}" dt="2021-07-15T05:57:20.697" v="1386" actId="700"/>
          <ac:spMkLst>
            <pc:docMk/>
            <pc:sldMk cId="2371314255" sldId="527"/>
            <ac:spMk id="19" creationId="{B9BED82E-B3D1-4ED7-B27F-8D55A1D65F2D}"/>
          </ac:spMkLst>
        </pc:spChg>
        <pc:spChg chg="add">
          <ac:chgData name="Marjan Farazandeh" userId="1e2ff7ed21739d25" providerId="LiveId" clId="{73A61299-B86F-46EC-91B5-8741B452E2B0}" dt="2021-07-15T06:01:37.826" v="1416" actId="26606"/>
          <ac:spMkLst>
            <pc:docMk/>
            <pc:sldMk cId="2371314255" sldId="527"/>
            <ac:spMk id="20" creationId="{35DB3719-6FDC-4E5D-891D-FF40B7300F64}"/>
          </ac:spMkLst>
        </pc:spChg>
        <pc:graphicFrameChg chg="add mod ord modGraphic">
          <ac:chgData name="Marjan Farazandeh" userId="1e2ff7ed21739d25" providerId="LiveId" clId="{73A61299-B86F-46EC-91B5-8741B452E2B0}" dt="2021-07-15T06:01:37.826" v="1416" actId="26606"/>
          <ac:graphicFrameMkLst>
            <pc:docMk/>
            <pc:sldMk cId="2371314255" sldId="527"/>
            <ac:graphicFrameMk id="7" creationId="{F01FE2E4-44A5-452A-96A9-3357A39D1146}"/>
          </ac:graphicFrameMkLst>
        </pc:graphicFrameChg>
        <pc:picChg chg="add del mod">
          <ac:chgData name="Marjan Farazandeh" userId="1e2ff7ed21739d25" providerId="LiveId" clId="{73A61299-B86F-46EC-91B5-8741B452E2B0}" dt="2021-07-15T05:59:34.943" v="1406" actId="478"/>
          <ac:picMkLst>
            <pc:docMk/>
            <pc:sldMk cId="2371314255" sldId="527"/>
            <ac:picMk id="1026" creationId="{5B5A2DD5-0F6F-40E6-BB18-D3BFF04A28DE}"/>
          </ac:picMkLst>
        </pc:picChg>
        <pc:picChg chg="add del">
          <ac:chgData name="Marjan Farazandeh" userId="1e2ff7ed21739d25" providerId="LiveId" clId="{73A61299-B86F-46EC-91B5-8741B452E2B0}" dt="2021-07-15T05:59:34.280" v="1405" actId="478"/>
          <ac:picMkLst>
            <pc:docMk/>
            <pc:sldMk cId="2371314255" sldId="527"/>
            <ac:picMk id="1028" creationId="{DE23FDA7-051C-47BD-BFEB-6C46D16334F6}"/>
          </ac:picMkLst>
        </pc:picChg>
        <pc:picChg chg="add del">
          <ac:chgData name="Marjan Farazandeh" userId="1e2ff7ed21739d25" providerId="LiveId" clId="{73A61299-B86F-46EC-91B5-8741B452E2B0}" dt="2021-07-15T05:59:45.039" v="1408" actId="478"/>
          <ac:picMkLst>
            <pc:docMk/>
            <pc:sldMk cId="2371314255" sldId="527"/>
            <ac:picMk id="1030" creationId="{0823C12F-414A-4CED-9E6F-2F56A91B1B6D}"/>
          </ac:picMkLst>
        </pc:picChg>
        <pc:picChg chg="add del">
          <ac:chgData name="Marjan Farazandeh" userId="1e2ff7ed21739d25" providerId="LiveId" clId="{73A61299-B86F-46EC-91B5-8741B452E2B0}" dt="2021-07-15T06:00:16.280" v="1410" actId="478"/>
          <ac:picMkLst>
            <pc:docMk/>
            <pc:sldMk cId="2371314255" sldId="527"/>
            <ac:picMk id="1032" creationId="{70E53EAC-9147-4459-BE01-78C64D68DB35}"/>
          </ac:picMkLst>
        </pc:picChg>
        <pc:picChg chg="add del">
          <ac:chgData name="Marjan Farazandeh" userId="1e2ff7ed21739d25" providerId="LiveId" clId="{73A61299-B86F-46EC-91B5-8741B452E2B0}" dt="2021-07-15T06:00:28.433" v="1412" actId="478"/>
          <ac:picMkLst>
            <pc:docMk/>
            <pc:sldMk cId="2371314255" sldId="527"/>
            <ac:picMk id="1034" creationId="{DA01C791-B848-499C-8B79-8F658E56FB10}"/>
          </ac:picMkLst>
        </pc:picChg>
        <pc:picChg chg="add del">
          <ac:chgData name="Marjan Farazandeh" userId="1e2ff7ed21739d25" providerId="LiveId" clId="{73A61299-B86F-46EC-91B5-8741B452E2B0}" dt="2021-07-15T06:01:04.525" v="1414" actId="478"/>
          <ac:picMkLst>
            <pc:docMk/>
            <pc:sldMk cId="2371314255" sldId="527"/>
            <ac:picMk id="1036" creationId="{FD47F7A8-2E12-41CB-82AD-4391AA4542C5}"/>
          </ac:picMkLst>
        </pc:picChg>
      </pc:sldChg>
      <pc:sldChg chg="addSp delSp modSp new del mod">
        <pc:chgData name="Marjan Farazandeh" userId="1e2ff7ed21739d25" providerId="LiveId" clId="{73A61299-B86F-46EC-91B5-8741B452E2B0}" dt="2021-07-15T05:57:47.257" v="1396" actId="47"/>
        <pc:sldMkLst>
          <pc:docMk/>
          <pc:sldMk cId="515565650" sldId="528"/>
        </pc:sldMkLst>
        <pc:spChg chg="mod">
          <ac:chgData name="Marjan Farazandeh" userId="1e2ff7ed21739d25" providerId="LiveId" clId="{73A61299-B86F-46EC-91B5-8741B452E2B0}" dt="2021-07-15T05:57:35.466" v="1394" actId="255"/>
          <ac:spMkLst>
            <pc:docMk/>
            <pc:sldMk cId="515565650" sldId="528"/>
            <ac:spMk id="2" creationId="{4F5D7873-2F78-42C8-8CF6-5D601B6B0BE2}"/>
          </ac:spMkLst>
        </pc:spChg>
        <pc:spChg chg="del">
          <ac:chgData name="Marjan Farazandeh" userId="1e2ff7ed21739d25" providerId="LiveId" clId="{73A61299-B86F-46EC-91B5-8741B452E2B0}" dt="2021-07-15T05:57:26.529" v="1388" actId="478"/>
          <ac:spMkLst>
            <pc:docMk/>
            <pc:sldMk cId="515565650" sldId="528"/>
            <ac:spMk id="6" creationId="{27BD73B4-0E78-43E1-A16D-5187E16F9428}"/>
          </ac:spMkLst>
        </pc:spChg>
        <pc:spChg chg="del">
          <ac:chgData name="Marjan Farazandeh" userId="1e2ff7ed21739d25" providerId="LiveId" clId="{73A61299-B86F-46EC-91B5-8741B452E2B0}" dt="2021-07-15T05:57:26.529" v="1388" actId="478"/>
          <ac:spMkLst>
            <pc:docMk/>
            <pc:sldMk cId="515565650" sldId="528"/>
            <ac:spMk id="7" creationId="{D3DCA689-3B2E-481B-8CC6-9A4E203A2322}"/>
          </ac:spMkLst>
        </pc:spChg>
        <pc:spChg chg="del">
          <ac:chgData name="Marjan Farazandeh" userId="1e2ff7ed21739d25" providerId="LiveId" clId="{73A61299-B86F-46EC-91B5-8741B452E2B0}" dt="2021-07-15T05:57:26.529" v="1388" actId="478"/>
          <ac:spMkLst>
            <pc:docMk/>
            <pc:sldMk cId="515565650" sldId="528"/>
            <ac:spMk id="8" creationId="{EA57BADC-FCD6-44A8-81CE-42330E774B54}"/>
          </ac:spMkLst>
        </pc:spChg>
        <pc:spChg chg="del">
          <ac:chgData name="Marjan Farazandeh" userId="1e2ff7ed21739d25" providerId="LiveId" clId="{73A61299-B86F-46EC-91B5-8741B452E2B0}" dt="2021-07-15T05:57:26.529" v="1388" actId="478"/>
          <ac:spMkLst>
            <pc:docMk/>
            <pc:sldMk cId="515565650" sldId="528"/>
            <ac:spMk id="9" creationId="{3D06444F-C936-478A-BED4-B96B239D2E2C}"/>
          </ac:spMkLst>
        </pc:spChg>
        <pc:spChg chg="del">
          <ac:chgData name="Marjan Farazandeh" userId="1e2ff7ed21739d25" providerId="LiveId" clId="{73A61299-B86F-46EC-91B5-8741B452E2B0}" dt="2021-07-15T05:57:26.529" v="1388" actId="478"/>
          <ac:spMkLst>
            <pc:docMk/>
            <pc:sldMk cId="515565650" sldId="528"/>
            <ac:spMk id="10" creationId="{2733D0FE-9BEF-4976-86CE-DDD60A970E25}"/>
          </ac:spMkLst>
        </pc:spChg>
        <pc:spChg chg="del">
          <ac:chgData name="Marjan Farazandeh" userId="1e2ff7ed21739d25" providerId="LiveId" clId="{73A61299-B86F-46EC-91B5-8741B452E2B0}" dt="2021-07-15T05:57:26.529" v="1388" actId="478"/>
          <ac:spMkLst>
            <pc:docMk/>
            <pc:sldMk cId="515565650" sldId="528"/>
            <ac:spMk id="11" creationId="{CE0FF2B6-5144-4011-BA23-8849C643D730}"/>
          </ac:spMkLst>
        </pc:spChg>
        <pc:graphicFrameChg chg="add mod">
          <ac:chgData name="Marjan Farazandeh" userId="1e2ff7ed21739d25" providerId="LiveId" clId="{73A61299-B86F-46EC-91B5-8741B452E2B0}" dt="2021-07-15T05:57:40.810" v="1395"/>
          <ac:graphicFrameMkLst>
            <pc:docMk/>
            <pc:sldMk cId="515565650" sldId="528"/>
            <ac:graphicFrameMk id="12" creationId="{0A9ACB8C-9D58-46AB-B173-9C8913004A89}"/>
          </ac:graphicFrameMkLst>
        </pc:graphicFrameChg>
      </pc:sldChg>
      <pc:sldChg chg="addSp delSp modSp add mod">
        <pc:chgData name="Marjan Farazandeh" userId="1e2ff7ed21739d25" providerId="LiveId" clId="{73A61299-B86F-46EC-91B5-8741B452E2B0}" dt="2021-07-17T07:07:24.309" v="2882" actId="404"/>
        <pc:sldMkLst>
          <pc:docMk/>
          <pc:sldMk cId="1044159975" sldId="528"/>
        </pc:sldMkLst>
        <pc:spChg chg="mod">
          <ac:chgData name="Marjan Farazandeh" userId="1e2ff7ed21739d25" providerId="LiveId" clId="{73A61299-B86F-46EC-91B5-8741B452E2B0}" dt="2021-07-17T07:07:24.309" v="2882" actId="404"/>
          <ac:spMkLst>
            <pc:docMk/>
            <pc:sldMk cId="1044159975" sldId="528"/>
            <ac:spMk id="2" creationId="{602FFF74-E740-4B62-A71A-A6F01B75EB73}"/>
          </ac:spMkLst>
        </pc:spChg>
        <pc:spChg chg="add del">
          <ac:chgData name="Marjan Farazandeh" userId="1e2ff7ed21739d25" providerId="LiveId" clId="{73A61299-B86F-46EC-91B5-8741B452E2B0}" dt="2021-07-15T06:05:19.072" v="1426" actId="478"/>
          <ac:spMkLst>
            <pc:docMk/>
            <pc:sldMk cId="1044159975" sldId="528"/>
            <ac:spMk id="3" creationId="{22639A9A-2A4A-40B1-8DD9-31AE82C844E8}"/>
          </ac:spMkLst>
        </pc:spChg>
        <pc:spChg chg="add del mod">
          <ac:chgData name="Marjan Farazandeh" userId="1e2ff7ed21739d25" providerId="LiveId" clId="{73A61299-B86F-46EC-91B5-8741B452E2B0}" dt="2021-07-15T06:35:43.994" v="1781" actId="207"/>
          <ac:spMkLst>
            <pc:docMk/>
            <pc:sldMk cId="1044159975" sldId="528"/>
            <ac:spMk id="5" creationId="{84663144-9F66-4D1D-9889-44B6638BA9DB}"/>
          </ac:spMkLst>
        </pc:spChg>
        <pc:spChg chg="add del mod">
          <ac:chgData name="Marjan Farazandeh" userId="1e2ff7ed21739d25" providerId="LiveId" clId="{73A61299-B86F-46EC-91B5-8741B452E2B0}" dt="2021-07-15T06:05:29.846" v="1429" actId="478"/>
          <ac:spMkLst>
            <pc:docMk/>
            <pc:sldMk cId="1044159975" sldId="528"/>
            <ac:spMk id="8" creationId="{AFF70149-3891-4361-8C64-9957D7AD0E90}"/>
          </ac:spMkLst>
        </pc:spChg>
        <pc:spChg chg="add mod">
          <ac:chgData name="Marjan Farazandeh" userId="1e2ff7ed21739d25" providerId="LiveId" clId="{73A61299-B86F-46EC-91B5-8741B452E2B0}" dt="2021-07-15T06:24:32.855" v="1645" actId="208"/>
          <ac:spMkLst>
            <pc:docMk/>
            <pc:sldMk cId="1044159975" sldId="528"/>
            <ac:spMk id="9" creationId="{4ACD528F-BAAB-45C9-AEC9-60126FC4D583}"/>
          </ac:spMkLst>
        </pc:spChg>
        <pc:spChg chg="add mod">
          <ac:chgData name="Marjan Farazandeh" userId="1e2ff7ed21739d25" providerId="LiveId" clId="{73A61299-B86F-46EC-91B5-8741B452E2B0}" dt="2021-07-15T06:29:27.397" v="1754" actId="207"/>
          <ac:spMkLst>
            <pc:docMk/>
            <pc:sldMk cId="1044159975" sldId="528"/>
            <ac:spMk id="14" creationId="{7263748B-563C-43EA-AAB3-9C8E3D1041A6}"/>
          </ac:spMkLst>
        </pc:spChg>
        <pc:spChg chg="add mod">
          <ac:chgData name="Marjan Farazandeh" userId="1e2ff7ed21739d25" providerId="LiveId" clId="{73A61299-B86F-46EC-91B5-8741B452E2B0}" dt="2021-07-15T06:30:56.547" v="1767" actId="14100"/>
          <ac:spMkLst>
            <pc:docMk/>
            <pc:sldMk cId="1044159975" sldId="528"/>
            <ac:spMk id="15" creationId="{5E7DDA46-F2D1-4F47-BF0A-1980953E0EB7}"/>
          </ac:spMkLst>
        </pc:spChg>
        <pc:spChg chg="add del mod">
          <ac:chgData name="Marjan Farazandeh" userId="1e2ff7ed21739d25" providerId="LiveId" clId="{73A61299-B86F-46EC-91B5-8741B452E2B0}" dt="2021-07-15T06:22:52.574" v="1635" actId="478"/>
          <ac:spMkLst>
            <pc:docMk/>
            <pc:sldMk cId="1044159975" sldId="528"/>
            <ac:spMk id="16" creationId="{B0C10906-8FDA-45FE-8CB8-777F0F8D9F02}"/>
          </ac:spMkLst>
        </pc:spChg>
        <pc:spChg chg="add mod">
          <ac:chgData name="Marjan Farazandeh" userId="1e2ff7ed21739d25" providerId="LiveId" clId="{73A61299-B86F-46EC-91B5-8741B452E2B0}" dt="2021-07-15T06:29:33.071" v="1755" actId="14100"/>
          <ac:spMkLst>
            <pc:docMk/>
            <pc:sldMk cId="1044159975" sldId="528"/>
            <ac:spMk id="17" creationId="{644B9CF1-2C93-4D67-ABD8-7A618F8314D5}"/>
          </ac:spMkLst>
        </pc:spChg>
        <pc:spChg chg="add del mod">
          <ac:chgData name="Marjan Farazandeh" userId="1e2ff7ed21739d25" providerId="LiveId" clId="{73A61299-B86F-46EC-91B5-8741B452E2B0}" dt="2021-07-15T06:22:50.953" v="1634" actId="478"/>
          <ac:spMkLst>
            <pc:docMk/>
            <pc:sldMk cId="1044159975" sldId="528"/>
            <ac:spMk id="18" creationId="{C40E0B47-AED9-448B-B6C8-B8A180D3F4BB}"/>
          </ac:spMkLst>
        </pc:spChg>
        <pc:spChg chg="add mod">
          <ac:chgData name="Marjan Farazandeh" userId="1e2ff7ed21739d25" providerId="LiveId" clId="{73A61299-B86F-46EC-91B5-8741B452E2B0}" dt="2021-07-15T06:31:42.510" v="1771" actId="14100"/>
          <ac:spMkLst>
            <pc:docMk/>
            <pc:sldMk cId="1044159975" sldId="528"/>
            <ac:spMk id="19" creationId="{3109C17F-065D-421C-9649-46F092A5971B}"/>
          </ac:spMkLst>
        </pc:spChg>
        <pc:spChg chg="add mod">
          <ac:chgData name="Marjan Farazandeh" userId="1e2ff7ed21739d25" providerId="LiveId" clId="{73A61299-B86F-46EC-91B5-8741B452E2B0}" dt="2021-07-15T06:32:06.102" v="1776" actId="14100"/>
          <ac:spMkLst>
            <pc:docMk/>
            <pc:sldMk cId="1044159975" sldId="528"/>
            <ac:spMk id="20" creationId="{9AF44EB6-B238-45E1-B708-DD3FA6E32EBA}"/>
          </ac:spMkLst>
        </pc:spChg>
        <pc:spChg chg="add mod">
          <ac:chgData name="Marjan Farazandeh" userId="1e2ff7ed21739d25" providerId="LiveId" clId="{73A61299-B86F-46EC-91B5-8741B452E2B0}" dt="2021-07-15T06:30:12.697" v="1764" actId="14100"/>
          <ac:spMkLst>
            <pc:docMk/>
            <pc:sldMk cId="1044159975" sldId="528"/>
            <ac:spMk id="21" creationId="{53C858E5-DB2B-44D6-BCC9-BE4DC92776B2}"/>
          </ac:spMkLst>
        </pc:spChg>
        <pc:spChg chg="add mod">
          <ac:chgData name="Marjan Farazandeh" userId="1e2ff7ed21739d25" providerId="LiveId" clId="{73A61299-B86F-46EC-91B5-8741B452E2B0}" dt="2021-07-15T06:36:34.935" v="1791" actId="1076"/>
          <ac:spMkLst>
            <pc:docMk/>
            <pc:sldMk cId="1044159975" sldId="528"/>
            <ac:spMk id="22" creationId="{E776DC61-260E-474A-9A47-473A3AD2C9D3}"/>
          </ac:spMkLst>
        </pc:spChg>
        <pc:graphicFrameChg chg="mod">
          <ac:chgData name="Marjan Farazandeh" userId="1e2ff7ed21739d25" providerId="LiveId" clId="{73A61299-B86F-46EC-91B5-8741B452E2B0}" dt="2021-07-15T06:28:15.711" v="1739" actId="1076"/>
          <ac:graphicFrameMkLst>
            <pc:docMk/>
            <pc:sldMk cId="1044159975" sldId="528"/>
            <ac:graphicFrameMk id="7" creationId="{F01FE2E4-44A5-452A-96A9-3357A39D1146}"/>
          </ac:graphicFrameMkLst>
        </pc:graphicFrameChg>
        <pc:picChg chg="add mod">
          <ac:chgData name="Marjan Farazandeh" userId="1e2ff7ed21739d25" providerId="LiveId" clId="{73A61299-B86F-46EC-91B5-8741B452E2B0}" dt="2021-07-16T07:19:58.577" v="2344"/>
          <ac:picMkLst>
            <pc:docMk/>
            <pc:sldMk cId="1044159975" sldId="528"/>
            <ac:picMk id="23" creationId="{1EB2D365-175C-4879-89D6-F6285B026C5C}"/>
          </ac:picMkLst>
        </pc:picChg>
        <pc:picChg chg="add mod">
          <ac:chgData name="Marjan Farazandeh" userId="1e2ff7ed21739d25" providerId="LiveId" clId="{73A61299-B86F-46EC-91B5-8741B452E2B0}" dt="2021-07-15T06:11:56.688" v="1465" actId="1076"/>
          <ac:picMkLst>
            <pc:docMk/>
            <pc:sldMk cId="1044159975" sldId="528"/>
            <ac:picMk id="2052" creationId="{C554CA20-08E3-4D4E-8AD7-00407AF17458}"/>
          </ac:picMkLst>
        </pc:picChg>
        <pc:picChg chg="add mod">
          <ac:chgData name="Marjan Farazandeh" userId="1e2ff7ed21739d25" providerId="LiveId" clId="{73A61299-B86F-46EC-91B5-8741B452E2B0}" dt="2021-07-15T06:11:54.651" v="1464" actId="1076"/>
          <ac:picMkLst>
            <pc:docMk/>
            <pc:sldMk cId="1044159975" sldId="528"/>
            <ac:picMk id="2054" creationId="{14A6F72B-F4C4-4A37-9B82-666A204C46DD}"/>
          </ac:picMkLst>
        </pc:picChg>
        <pc:picChg chg="add mod">
          <ac:chgData name="Marjan Farazandeh" userId="1e2ff7ed21739d25" providerId="LiveId" clId="{73A61299-B86F-46EC-91B5-8741B452E2B0}" dt="2021-07-15T06:11:36.215" v="1452" actId="1076"/>
          <ac:picMkLst>
            <pc:docMk/>
            <pc:sldMk cId="1044159975" sldId="528"/>
            <ac:picMk id="2056" creationId="{DFD84F89-75DE-47EA-A6EA-325A418770A3}"/>
          </ac:picMkLst>
        </pc:picChg>
        <pc:picChg chg="add mod">
          <ac:chgData name="Marjan Farazandeh" userId="1e2ff7ed21739d25" providerId="LiveId" clId="{73A61299-B86F-46EC-91B5-8741B452E2B0}" dt="2021-07-15T06:11:41.548" v="1461" actId="1036"/>
          <ac:picMkLst>
            <pc:docMk/>
            <pc:sldMk cId="1044159975" sldId="528"/>
            <ac:picMk id="2058" creationId="{B7559BF3-7B8A-4C30-86B0-1C62A41D4B64}"/>
          </ac:picMkLst>
        </pc:picChg>
      </pc:sldChg>
      <pc:sldChg chg="addSp modSp new mod setBg">
        <pc:chgData name="Marjan Farazandeh" userId="1e2ff7ed21739d25" providerId="LiveId" clId="{73A61299-B86F-46EC-91B5-8741B452E2B0}" dt="2021-07-17T07:10:44.925" v="2929" actId="403"/>
        <pc:sldMkLst>
          <pc:docMk/>
          <pc:sldMk cId="186742216" sldId="529"/>
        </pc:sldMkLst>
        <pc:spChg chg="mod">
          <ac:chgData name="Marjan Farazandeh" userId="1e2ff7ed21739d25" providerId="LiveId" clId="{73A61299-B86F-46EC-91B5-8741B452E2B0}" dt="2021-07-17T07:10:44.925" v="2929" actId="403"/>
          <ac:spMkLst>
            <pc:docMk/>
            <pc:sldMk cId="186742216" sldId="529"/>
            <ac:spMk id="2" creationId="{BB706B44-E4F5-48D9-A0DC-F5B4122E6E19}"/>
          </ac:spMkLst>
        </pc:spChg>
        <pc:spChg chg="mod">
          <ac:chgData name="Marjan Farazandeh" userId="1e2ff7ed21739d25" providerId="LiveId" clId="{73A61299-B86F-46EC-91B5-8741B452E2B0}" dt="2021-07-15T06:38:30.636" v="1815" actId="26606"/>
          <ac:spMkLst>
            <pc:docMk/>
            <pc:sldMk cId="186742216" sldId="529"/>
            <ac:spMk id="3" creationId="{A338AE5F-591B-4A22-82A3-F50F73B33CEF}"/>
          </ac:spMkLst>
        </pc:spChg>
        <pc:spChg chg="mod">
          <ac:chgData name="Marjan Farazandeh" userId="1e2ff7ed21739d25" providerId="LiveId" clId="{73A61299-B86F-46EC-91B5-8741B452E2B0}" dt="2021-07-15T06:38:30.636" v="1815" actId="26606"/>
          <ac:spMkLst>
            <pc:docMk/>
            <pc:sldMk cId="186742216" sldId="529"/>
            <ac:spMk id="4" creationId="{16EB8B5D-68C0-4DC4-8659-003CC9B0EA91}"/>
          </ac:spMkLst>
        </pc:spChg>
        <pc:spChg chg="mod">
          <ac:chgData name="Marjan Farazandeh" userId="1e2ff7ed21739d25" providerId="LiveId" clId="{73A61299-B86F-46EC-91B5-8741B452E2B0}" dt="2021-07-15T06:38:30.636" v="1815" actId="26606"/>
          <ac:spMkLst>
            <pc:docMk/>
            <pc:sldMk cId="186742216" sldId="529"/>
            <ac:spMk id="5" creationId="{BA7C3A04-69E1-462D-8A30-757A93E4973D}"/>
          </ac:spMkLst>
        </pc:spChg>
        <pc:spChg chg="mod ord">
          <ac:chgData name="Marjan Farazandeh" userId="1e2ff7ed21739d25" providerId="LiveId" clId="{73A61299-B86F-46EC-91B5-8741B452E2B0}" dt="2021-07-16T07:14:37.863" v="2336" actId="179"/>
          <ac:spMkLst>
            <pc:docMk/>
            <pc:sldMk cId="186742216" sldId="529"/>
            <ac:spMk id="6" creationId="{64B8F0F9-2376-45E2-8F4B-B24A7059F8DC}"/>
          </ac:spMkLst>
        </pc:spChg>
        <pc:spChg chg="add">
          <ac:chgData name="Marjan Farazandeh" userId="1e2ff7ed21739d25" providerId="LiveId" clId="{73A61299-B86F-46EC-91B5-8741B452E2B0}" dt="2021-07-15T06:38:30.636" v="1815" actId="26606"/>
          <ac:spMkLst>
            <pc:docMk/>
            <pc:sldMk cId="186742216" sldId="529"/>
            <ac:spMk id="13" creationId="{EBDD1931-9E86-4402-9A68-33A2D9EFB198}"/>
          </ac:spMkLst>
        </pc:spChg>
        <pc:spChg chg="add">
          <ac:chgData name="Marjan Farazandeh" userId="1e2ff7ed21739d25" providerId="LiveId" clId="{73A61299-B86F-46EC-91B5-8741B452E2B0}" dt="2021-07-15T06:38:30.636" v="1815" actId="26606"/>
          <ac:spMkLst>
            <pc:docMk/>
            <pc:sldMk cId="186742216" sldId="529"/>
            <ac:spMk id="15" creationId="{743AA782-23D1-4521-8CAD-47662984AA08}"/>
          </ac:spMkLst>
        </pc:spChg>
        <pc:spChg chg="add">
          <ac:chgData name="Marjan Farazandeh" userId="1e2ff7ed21739d25" providerId="LiveId" clId="{73A61299-B86F-46EC-91B5-8741B452E2B0}" dt="2021-07-15T06:38:30.636" v="1815" actId="26606"/>
          <ac:spMkLst>
            <pc:docMk/>
            <pc:sldMk cId="186742216" sldId="529"/>
            <ac:spMk id="17" creationId="{3CE8AF5E-D374-4CF1-90CC-35CF73B81C3E}"/>
          </ac:spMkLst>
        </pc:spChg>
        <pc:picChg chg="add">
          <ac:chgData name="Marjan Farazandeh" userId="1e2ff7ed21739d25" providerId="LiveId" clId="{73A61299-B86F-46EC-91B5-8741B452E2B0}" dt="2021-07-15T06:38:30.636" v="1815" actId="26606"/>
          <ac:picMkLst>
            <pc:docMk/>
            <pc:sldMk cId="186742216" sldId="529"/>
            <ac:picMk id="10" creationId="{8240DFBD-1736-436B-BE45-4B039A5C2A5D}"/>
          </ac:picMkLst>
        </pc:picChg>
        <pc:picChg chg="add mod">
          <ac:chgData name="Marjan Farazandeh" userId="1e2ff7ed21739d25" providerId="LiveId" clId="{73A61299-B86F-46EC-91B5-8741B452E2B0}" dt="2021-07-16T07:19:41.619" v="2342"/>
          <ac:picMkLst>
            <pc:docMk/>
            <pc:sldMk cId="186742216" sldId="529"/>
            <ac:picMk id="12" creationId="{FA342B20-7F29-477E-9232-8B65FC4907E1}"/>
          </ac:picMkLst>
        </pc:picChg>
        <pc:inkChg chg="add">
          <ac:chgData name="Marjan Farazandeh" userId="1e2ff7ed21739d25" providerId="LiveId" clId="{73A61299-B86F-46EC-91B5-8741B452E2B0}" dt="2021-07-15T06:38:30.636" v="1815" actId="26606"/>
          <ac:inkMkLst>
            <pc:docMk/>
            <pc:sldMk cId="186742216" sldId="529"/>
            <ac:inkMk id="19" creationId="{070477C5-0410-4E4F-97A1-F84C2465C187}"/>
          </ac:inkMkLst>
        </pc:inkChg>
      </pc:sldChg>
      <pc:sldChg chg="addSp delSp modSp new mod setBg">
        <pc:chgData name="Marjan Farazandeh" userId="1e2ff7ed21739d25" providerId="LiveId" clId="{73A61299-B86F-46EC-91B5-8741B452E2B0}" dt="2021-07-17T07:11:04.444" v="2931" actId="255"/>
        <pc:sldMkLst>
          <pc:docMk/>
          <pc:sldMk cId="714898702" sldId="530"/>
        </pc:sldMkLst>
        <pc:spChg chg="mod">
          <ac:chgData name="Marjan Farazandeh" userId="1e2ff7ed21739d25" providerId="LiveId" clId="{73A61299-B86F-46EC-91B5-8741B452E2B0}" dt="2021-07-17T07:11:04.444" v="2931" actId="255"/>
          <ac:spMkLst>
            <pc:docMk/>
            <pc:sldMk cId="714898702" sldId="530"/>
            <ac:spMk id="2" creationId="{7C78B7E7-A1E4-4475-A066-F52BD4A5FE44}"/>
          </ac:spMkLst>
        </pc:spChg>
        <pc:spChg chg="del mod">
          <ac:chgData name="Marjan Farazandeh" userId="1e2ff7ed21739d25" providerId="LiveId" clId="{73A61299-B86F-46EC-91B5-8741B452E2B0}" dt="2021-07-16T07:04:13.270" v="2229" actId="26606"/>
          <ac:spMkLst>
            <pc:docMk/>
            <pc:sldMk cId="714898702" sldId="530"/>
            <ac:spMk id="3" creationId="{2D5D8648-16D3-4C4A-928C-1FDD6F6994C8}"/>
          </ac:spMkLst>
        </pc:spChg>
        <pc:spChg chg="mod">
          <ac:chgData name="Marjan Farazandeh" userId="1e2ff7ed21739d25" providerId="LiveId" clId="{73A61299-B86F-46EC-91B5-8741B452E2B0}" dt="2021-07-16T07:04:27.071" v="2230" actId="26606"/>
          <ac:spMkLst>
            <pc:docMk/>
            <pc:sldMk cId="714898702" sldId="530"/>
            <ac:spMk id="4" creationId="{1BD58893-A078-429A-A550-BF0563A0A07B}"/>
          </ac:spMkLst>
        </pc:spChg>
        <pc:spChg chg="mod">
          <ac:chgData name="Marjan Farazandeh" userId="1e2ff7ed21739d25" providerId="LiveId" clId="{73A61299-B86F-46EC-91B5-8741B452E2B0}" dt="2021-07-16T07:04:27.071" v="2230" actId="26606"/>
          <ac:spMkLst>
            <pc:docMk/>
            <pc:sldMk cId="714898702" sldId="530"/>
            <ac:spMk id="5" creationId="{4A888472-55A1-453E-9C0D-E01A80EB4F58}"/>
          </ac:spMkLst>
        </pc:spChg>
        <pc:spChg chg="mod">
          <ac:chgData name="Marjan Farazandeh" userId="1e2ff7ed21739d25" providerId="LiveId" clId="{73A61299-B86F-46EC-91B5-8741B452E2B0}" dt="2021-07-16T07:04:27.071" v="2230" actId="26606"/>
          <ac:spMkLst>
            <pc:docMk/>
            <pc:sldMk cId="714898702" sldId="530"/>
            <ac:spMk id="6" creationId="{21FE403E-DEC3-410A-A0C7-6D261A3086DE}"/>
          </ac:spMkLst>
        </pc:spChg>
        <pc:spChg chg="add del">
          <ac:chgData name="Marjan Farazandeh" userId="1e2ff7ed21739d25" providerId="LiveId" clId="{73A61299-B86F-46EC-91B5-8741B452E2B0}" dt="2021-07-16T07:04:27.071" v="2230" actId="26606"/>
          <ac:spMkLst>
            <pc:docMk/>
            <pc:sldMk cId="714898702" sldId="530"/>
            <ac:spMk id="12" creationId="{247B6BBF-09F2-4A29-AE4E-3771E2924817}"/>
          </ac:spMkLst>
        </pc:spChg>
        <pc:spChg chg="add del">
          <ac:chgData name="Marjan Farazandeh" userId="1e2ff7ed21739d25" providerId="LiveId" clId="{73A61299-B86F-46EC-91B5-8741B452E2B0}" dt="2021-07-16T07:04:27.071" v="2230" actId="26606"/>
          <ac:spMkLst>
            <pc:docMk/>
            <pc:sldMk cId="714898702" sldId="530"/>
            <ac:spMk id="14" creationId="{535742DD-1B16-4E9D-B715-0D74B4574A68}"/>
          </ac:spMkLst>
        </pc:spChg>
        <pc:spChg chg="add">
          <ac:chgData name="Marjan Farazandeh" userId="1e2ff7ed21739d25" providerId="LiveId" clId="{73A61299-B86F-46EC-91B5-8741B452E2B0}" dt="2021-07-16T07:04:27.071" v="2230" actId="26606"/>
          <ac:spMkLst>
            <pc:docMk/>
            <pc:sldMk cId="714898702" sldId="530"/>
            <ac:spMk id="19" creationId="{AC17DE74-01C9-4859-B65A-85CF999E8580}"/>
          </ac:spMkLst>
        </pc:spChg>
        <pc:spChg chg="add">
          <ac:chgData name="Marjan Farazandeh" userId="1e2ff7ed21739d25" providerId="LiveId" clId="{73A61299-B86F-46EC-91B5-8741B452E2B0}" dt="2021-07-16T07:04:27.071" v="2230" actId="26606"/>
          <ac:spMkLst>
            <pc:docMk/>
            <pc:sldMk cId="714898702" sldId="530"/>
            <ac:spMk id="21" creationId="{068C0432-0E90-4CC1-8CD3-D44A90DF07EF}"/>
          </ac:spMkLst>
        </pc:spChg>
        <pc:graphicFrameChg chg="add mod modGraphic">
          <ac:chgData name="Marjan Farazandeh" userId="1e2ff7ed21739d25" providerId="LiveId" clId="{73A61299-B86F-46EC-91B5-8741B452E2B0}" dt="2021-07-16T07:05:41.938" v="2235" actId="20577"/>
          <ac:graphicFrameMkLst>
            <pc:docMk/>
            <pc:sldMk cId="714898702" sldId="530"/>
            <ac:graphicFrameMk id="8" creationId="{2A904C9D-0E39-4A3D-B1B2-603B9A921CA1}"/>
          </ac:graphicFrameMkLst>
        </pc:graphicFrameChg>
        <pc:picChg chg="add mod">
          <ac:chgData name="Marjan Farazandeh" userId="1e2ff7ed21739d25" providerId="LiveId" clId="{73A61299-B86F-46EC-91B5-8741B452E2B0}" dt="2021-07-16T07:19:42.901" v="2343"/>
          <ac:picMkLst>
            <pc:docMk/>
            <pc:sldMk cId="714898702" sldId="530"/>
            <ac:picMk id="13" creationId="{BB312643-02F6-410F-95B4-FC7C799ABF1E}"/>
          </ac:picMkLst>
        </pc:picChg>
      </pc:sldChg>
      <pc:sldChg chg="addSp modSp add mod">
        <pc:chgData name="Marjan Farazandeh" userId="1e2ff7ed21739d25" providerId="LiveId" clId="{73A61299-B86F-46EC-91B5-8741B452E2B0}" dt="2021-07-17T07:11:56.394" v="2944" actId="255"/>
        <pc:sldMkLst>
          <pc:docMk/>
          <pc:sldMk cId="3383998475" sldId="531"/>
        </pc:sldMkLst>
        <pc:spChg chg="mod">
          <ac:chgData name="Marjan Farazandeh" userId="1e2ff7ed21739d25" providerId="LiveId" clId="{73A61299-B86F-46EC-91B5-8741B452E2B0}" dt="2021-07-17T07:11:56.394" v="2944" actId="255"/>
          <ac:spMkLst>
            <pc:docMk/>
            <pc:sldMk cId="3383998475" sldId="531"/>
            <ac:spMk id="2" creationId="{7C78B7E7-A1E4-4475-A066-F52BD4A5FE44}"/>
          </ac:spMkLst>
        </pc:spChg>
        <pc:picChg chg="add mod">
          <ac:chgData name="Marjan Farazandeh" userId="1e2ff7ed21739d25" providerId="LiveId" clId="{73A61299-B86F-46EC-91B5-8741B452E2B0}" dt="2021-07-16T07:20:25.922" v="2349"/>
          <ac:picMkLst>
            <pc:docMk/>
            <pc:sldMk cId="3383998475" sldId="531"/>
            <ac:picMk id="7" creationId="{0D54FFEE-C22A-4F3B-8DE0-2566BA4D227E}"/>
          </ac:picMkLst>
        </pc:picChg>
      </pc:sldChg>
      <pc:sldChg chg="addSp delSp modSp add mod setBg">
        <pc:chgData name="Marjan Farazandeh" userId="1e2ff7ed21739d25" providerId="LiveId" clId="{73A61299-B86F-46EC-91B5-8741B452E2B0}" dt="2021-07-17T07:12:03.541" v="2948" actId="27636"/>
        <pc:sldMkLst>
          <pc:docMk/>
          <pc:sldMk cId="252290927" sldId="532"/>
        </pc:sldMkLst>
        <pc:spChg chg="mod">
          <ac:chgData name="Marjan Farazandeh" userId="1e2ff7ed21739d25" providerId="LiveId" clId="{73A61299-B86F-46EC-91B5-8741B452E2B0}" dt="2021-07-17T07:12:03.541" v="2948" actId="27636"/>
          <ac:spMkLst>
            <pc:docMk/>
            <pc:sldMk cId="252290927" sldId="532"/>
            <ac:spMk id="2" creationId="{7C78B7E7-A1E4-4475-A066-F52BD4A5FE44}"/>
          </ac:spMkLst>
        </pc:spChg>
        <pc:spChg chg="del">
          <ac:chgData name="Marjan Farazandeh" userId="1e2ff7ed21739d25" providerId="LiveId" clId="{73A61299-B86F-46EC-91B5-8741B452E2B0}" dt="2021-07-15T06:41:43.246" v="1855" actId="478"/>
          <ac:spMkLst>
            <pc:docMk/>
            <pc:sldMk cId="252290927" sldId="532"/>
            <ac:spMk id="3" creationId="{2D5D8648-16D3-4C4A-928C-1FDD6F6994C8}"/>
          </ac:spMkLst>
        </pc:spChg>
        <pc:spChg chg="mod">
          <ac:chgData name="Marjan Farazandeh" userId="1e2ff7ed21739d25" providerId="LiveId" clId="{73A61299-B86F-46EC-91B5-8741B452E2B0}" dt="2021-07-15T06:43:16.438" v="1868" actId="1076"/>
          <ac:spMkLst>
            <pc:docMk/>
            <pc:sldMk cId="252290927" sldId="532"/>
            <ac:spMk id="4" creationId="{1BD58893-A078-429A-A550-BF0563A0A07B}"/>
          </ac:spMkLst>
        </pc:spChg>
        <pc:spChg chg="mod">
          <ac:chgData name="Marjan Farazandeh" userId="1e2ff7ed21739d25" providerId="LiveId" clId="{73A61299-B86F-46EC-91B5-8741B452E2B0}" dt="2021-07-15T07:02:55.425" v="2147" actId="207"/>
          <ac:spMkLst>
            <pc:docMk/>
            <pc:sldMk cId="252290927" sldId="532"/>
            <ac:spMk id="5" creationId="{4A888472-55A1-453E-9C0D-E01A80EB4F58}"/>
          </ac:spMkLst>
        </pc:spChg>
        <pc:spChg chg="mod">
          <ac:chgData name="Marjan Farazandeh" userId="1e2ff7ed21739d25" providerId="LiveId" clId="{73A61299-B86F-46EC-91B5-8741B452E2B0}" dt="2021-07-15T06:43:16.438" v="1868" actId="1076"/>
          <ac:spMkLst>
            <pc:docMk/>
            <pc:sldMk cId="252290927" sldId="532"/>
            <ac:spMk id="6" creationId="{21FE403E-DEC3-410A-A0C7-6D261A3086DE}"/>
          </ac:spMkLst>
        </pc:spChg>
        <pc:spChg chg="add del mod">
          <ac:chgData name="Marjan Farazandeh" userId="1e2ff7ed21739d25" providerId="LiveId" clId="{73A61299-B86F-46EC-91B5-8741B452E2B0}" dt="2021-07-15T06:52:44.963" v="2020" actId="478"/>
          <ac:spMkLst>
            <pc:docMk/>
            <pc:sldMk cId="252290927" sldId="532"/>
            <ac:spMk id="10" creationId="{6EDE39A8-D85F-4FDF-A579-7071B611A8EE}"/>
          </ac:spMkLst>
        </pc:spChg>
        <pc:spChg chg="add del">
          <ac:chgData name="Marjan Farazandeh" userId="1e2ff7ed21739d25" providerId="LiveId" clId="{73A61299-B86F-46EC-91B5-8741B452E2B0}" dt="2021-07-15T06:52:37.714" v="2016" actId="478"/>
          <ac:spMkLst>
            <pc:docMk/>
            <pc:sldMk cId="252290927" sldId="532"/>
            <ac:spMk id="11" creationId="{D1A1E604-F047-4A57-8E84-4199DB9BE7E0}"/>
          </ac:spMkLst>
        </pc:spChg>
        <pc:spChg chg="add del mod">
          <ac:chgData name="Marjan Farazandeh" userId="1e2ff7ed21739d25" providerId="LiveId" clId="{73A61299-B86F-46EC-91B5-8741B452E2B0}" dt="2021-07-15T06:54:02.863" v="2025" actId="478"/>
          <ac:spMkLst>
            <pc:docMk/>
            <pc:sldMk cId="252290927" sldId="532"/>
            <ac:spMk id="12" creationId="{4A68175E-29C9-4811-A1EE-C583346480E6}"/>
          </ac:spMkLst>
        </pc:spChg>
        <pc:spChg chg="add mod">
          <ac:chgData name="Marjan Farazandeh" userId="1e2ff7ed21739d25" providerId="LiveId" clId="{73A61299-B86F-46EC-91B5-8741B452E2B0}" dt="2021-07-15T07:01:21.140" v="2115" actId="1076"/>
          <ac:spMkLst>
            <pc:docMk/>
            <pc:sldMk cId="252290927" sldId="532"/>
            <ac:spMk id="13" creationId="{D3E8BD48-B71F-47A7-B21D-B9464D9CAB62}"/>
          </ac:spMkLst>
        </pc:spChg>
        <pc:spChg chg="add mod">
          <ac:chgData name="Marjan Farazandeh" userId="1e2ff7ed21739d25" providerId="LiveId" clId="{73A61299-B86F-46EC-91B5-8741B452E2B0}" dt="2021-07-15T07:02:11.509" v="2127" actId="1076"/>
          <ac:spMkLst>
            <pc:docMk/>
            <pc:sldMk cId="252290927" sldId="532"/>
            <ac:spMk id="31" creationId="{8472425A-4792-4409-A19B-55BE5E39C0B0}"/>
          </ac:spMkLst>
        </pc:spChg>
        <pc:spChg chg="add mod">
          <ac:chgData name="Marjan Farazandeh" userId="1e2ff7ed21739d25" providerId="LiveId" clId="{73A61299-B86F-46EC-91B5-8741B452E2B0}" dt="2021-07-15T07:01:21.140" v="2115" actId="1076"/>
          <ac:spMkLst>
            <pc:docMk/>
            <pc:sldMk cId="252290927" sldId="532"/>
            <ac:spMk id="36" creationId="{7172DB97-A3D6-4072-913E-C8599AAF0542}"/>
          </ac:spMkLst>
        </pc:spChg>
        <pc:spChg chg="add del mod">
          <ac:chgData name="Marjan Farazandeh" userId="1e2ff7ed21739d25" providerId="LiveId" clId="{73A61299-B86F-46EC-91B5-8741B452E2B0}" dt="2021-07-15T07:06:04.978" v="2197" actId="478"/>
          <ac:spMkLst>
            <pc:docMk/>
            <pc:sldMk cId="252290927" sldId="532"/>
            <ac:spMk id="41" creationId="{259913D2-4D1A-4949-BA94-9334C51D910B}"/>
          </ac:spMkLst>
        </pc:spChg>
        <pc:spChg chg="add mod">
          <ac:chgData name="Marjan Farazandeh" userId="1e2ff7ed21739d25" providerId="LiveId" clId="{73A61299-B86F-46EC-91B5-8741B452E2B0}" dt="2021-07-15T07:01:21.140" v="2115" actId="1076"/>
          <ac:spMkLst>
            <pc:docMk/>
            <pc:sldMk cId="252290927" sldId="532"/>
            <ac:spMk id="42" creationId="{BE096443-9607-4D7B-8ED6-F7276B8C8B98}"/>
          </ac:spMkLst>
        </pc:spChg>
        <pc:spChg chg="add del mod">
          <ac:chgData name="Marjan Farazandeh" userId="1e2ff7ed21739d25" providerId="LiveId" clId="{73A61299-B86F-46EC-91B5-8741B452E2B0}" dt="2021-07-15T07:06:03.151" v="2196" actId="478"/>
          <ac:spMkLst>
            <pc:docMk/>
            <pc:sldMk cId="252290927" sldId="532"/>
            <ac:spMk id="48" creationId="{D668F4F0-E937-455B-9A6B-ADF80B96E3FD}"/>
          </ac:spMkLst>
        </pc:spChg>
        <pc:spChg chg="add mod">
          <ac:chgData name="Marjan Farazandeh" userId="1e2ff7ed21739d25" providerId="LiveId" clId="{73A61299-B86F-46EC-91B5-8741B452E2B0}" dt="2021-07-15T07:01:21.140" v="2115" actId="1076"/>
          <ac:spMkLst>
            <pc:docMk/>
            <pc:sldMk cId="252290927" sldId="532"/>
            <ac:spMk id="49" creationId="{751BF41C-5AFF-4DCB-9045-CE6C48FB5359}"/>
          </ac:spMkLst>
        </pc:spChg>
        <pc:spChg chg="add mod">
          <ac:chgData name="Marjan Farazandeh" userId="1e2ff7ed21739d25" providerId="LiveId" clId="{73A61299-B86F-46EC-91B5-8741B452E2B0}" dt="2021-07-15T07:02:58.426" v="2148" actId="1076"/>
          <ac:spMkLst>
            <pc:docMk/>
            <pc:sldMk cId="252290927" sldId="532"/>
            <ac:spMk id="57" creationId="{086F4F77-6A83-4056-A754-28A39B0651D4}"/>
          </ac:spMkLst>
        </pc:spChg>
        <pc:spChg chg="add mod">
          <ac:chgData name="Marjan Farazandeh" userId="1e2ff7ed21739d25" providerId="LiveId" clId="{73A61299-B86F-46EC-91B5-8741B452E2B0}" dt="2021-07-15T07:03:28.535" v="2164" actId="1035"/>
          <ac:spMkLst>
            <pc:docMk/>
            <pc:sldMk cId="252290927" sldId="532"/>
            <ac:spMk id="58" creationId="{8C611377-8055-40CE-AF54-19267F408623}"/>
          </ac:spMkLst>
        </pc:spChg>
        <pc:spChg chg="add mod">
          <ac:chgData name="Marjan Farazandeh" userId="1e2ff7ed21739d25" providerId="LiveId" clId="{73A61299-B86F-46EC-91B5-8741B452E2B0}" dt="2021-07-15T07:03:43.026" v="2177" actId="1076"/>
          <ac:spMkLst>
            <pc:docMk/>
            <pc:sldMk cId="252290927" sldId="532"/>
            <ac:spMk id="59" creationId="{B3B8EDED-0F9D-4101-934A-1EE140E6CF14}"/>
          </ac:spMkLst>
        </pc:spChg>
        <pc:spChg chg="add mod">
          <ac:chgData name="Marjan Farazandeh" userId="1e2ff7ed21739d25" providerId="LiveId" clId="{73A61299-B86F-46EC-91B5-8741B452E2B0}" dt="2021-07-15T07:03:46.919" v="2179" actId="1076"/>
          <ac:spMkLst>
            <pc:docMk/>
            <pc:sldMk cId="252290927" sldId="532"/>
            <ac:spMk id="60" creationId="{4BCEB0CC-0AD7-405F-86AB-909D61CC50E5}"/>
          </ac:spMkLst>
        </pc:spChg>
        <pc:spChg chg="add del mod">
          <ac:chgData name="Marjan Farazandeh" userId="1e2ff7ed21739d25" providerId="LiveId" clId="{73A61299-B86F-46EC-91B5-8741B452E2B0}" dt="2021-07-15T07:03:53.800" v="2182" actId="478"/>
          <ac:spMkLst>
            <pc:docMk/>
            <pc:sldMk cId="252290927" sldId="532"/>
            <ac:spMk id="61" creationId="{9B3B898F-C0CC-4705-8C1C-C414316E447F}"/>
          </ac:spMkLst>
        </pc:spChg>
        <pc:spChg chg="add mod">
          <ac:chgData name="Marjan Farazandeh" userId="1e2ff7ed21739d25" providerId="LiveId" clId="{73A61299-B86F-46EC-91B5-8741B452E2B0}" dt="2021-07-15T07:04:17.451" v="2190" actId="1076"/>
          <ac:spMkLst>
            <pc:docMk/>
            <pc:sldMk cId="252290927" sldId="532"/>
            <ac:spMk id="62" creationId="{A3C085F2-06AD-428B-8511-780622300B40}"/>
          </ac:spMkLst>
        </pc:spChg>
        <pc:spChg chg="add del mod">
          <ac:chgData name="Marjan Farazandeh" userId="1e2ff7ed21739d25" providerId="LiveId" clId="{73A61299-B86F-46EC-91B5-8741B452E2B0}" dt="2021-07-15T07:04:31.650" v="2195" actId="478"/>
          <ac:spMkLst>
            <pc:docMk/>
            <pc:sldMk cId="252290927" sldId="532"/>
            <ac:spMk id="63" creationId="{E4E13D68-7141-4A6D-B167-D8413A1C718B}"/>
          </ac:spMkLst>
        </pc:spChg>
        <pc:spChg chg="add del">
          <ac:chgData name="Marjan Farazandeh" userId="1e2ff7ed21739d25" providerId="LiveId" clId="{73A61299-B86F-46EC-91B5-8741B452E2B0}" dt="2021-07-15T06:43:08.224" v="1867" actId="26606"/>
          <ac:spMkLst>
            <pc:docMk/>
            <pc:sldMk cId="252290927" sldId="532"/>
            <ac:spMk id="71" creationId="{DA381740-063A-41A4-836D-85D14980EEF0}"/>
          </ac:spMkLst>
        </pc:spChg>
        <pc:spChg chg="add del">
          <ac:chgData name="Marjan Farazandeh" userId="1e2ff7ed21739d25" providerId="LiveId" clId="{73A61299-B86F-46EC-91B5-8741B452E2B0}" dt="2021-07-15T06:43:08.224" v="1867" actId="26606"/>
          <ac:spMkLst>
            <pc:docMk/>
            <pc:sldMk cId="252290927" sldId="532"/>
            <ac:spMk id="73" creationId="{C4879EFC-8E62-4E00-973C-C45EE9EC676D}"/>
          </ac:spMkLst>
        </pc:spChg>
        <pc:spChg chg="add del">
          <ac:chgData name="Marjan Farazandeh" userId="1e2ff7ed21739d25" providerId="LiveId" clId="{73A61299-B86F-46EC-91B5-8741B452E2B0}" dt="2021-07-15T06:43:08.224" v="1867" actId="26606"/>
          <ac:spMkLst>
            <pc:docMk/>
            <pc:sldMk cId="252290927" sldId="532"/>
            <ac:spMk id="75" creationId="{D6A9C53F-5F90-40A5-8C85-5412D39C8C68}"/>
          </ac:spMkLst>
        </pc:spChg>
        <pc:spChg chg="add del">
          <ac:chgData name="Marjan Farazandeh" userId="1e2ff7ed21739d25" providerId="LiveId" clId="{73A61299-B86F-46EC-91B5-8741B452E2B0}" dt="2021-07-15T06:43:08.199" v="1866" actId="26606"/>
          <ac:spMkLst>
            <pc:docMk/>
            <pc:sldMk cId="252290927" sldId="532"/>
            <ac:spMk id="135" creationId="{DA381740-063A-41A4-836D-85D14980EEF0}"/>
          </ac:spMkLst>
        </pc:spChg>
        <pc:spChg chg="add del">
          <ac:chgData name="Marjan Farazandeh" userId="1e2ff7ed21739d25" providerId="LiveId" clId="{73A61299-B86F-46EC-91B5-8741B452E2B0}" dt="2021-07-15T06:43:08.199" v="1866" actId="26606"/>
          <ac:spMkLst>
            <pc:docMk/>
            <pc:sldMk cId="252290927" sldId="532"/>
            <ac:spMk id="137" creationId="{F0087D53-9295-4463-AAE4-D5C626046E9F}"/>
          </ac:spMkLst>
        </pc:spChg>
        <pc:spChg chg="add del">
          <ac:chgData name="Marjan Farazandeh" userId="1e2ff7ed21739d25" providerId="LiveId" clId="{73A61299-B86F-46EC-91B5-8741B452E2B0}" dt="2021-07-15T06:43:08.199" v="1866" actId="26606"/>
          <ac:spMkLst>
            <pc:docMk/>
            <pc:sldMk cId="252290927" sldId="532"/>
            <ac:spMk id="139" creationId="{D6A9C53F-5F90-40A5-8C85-5412D39C8C68}"/>
          </ac:spMkLst>
        </pc:spChg>
        <pc:spChg chg="add">
          <ac:chgData name="Marjan Farazandeh" userId="1e2ff7ed21739d25" providerId="LiveId" clId="{73A61299-B86F-46EC-91B5-8741B452E2B0}" dt="2021-07-15T06:43:08.224" v="1867" actId="26606"/>
          <ac:spMkLst>
            <pc:docMk/>
            <pc:sldMk cId="252290927" sldId="532"/>
            <ac:spMk id="3076" creationId="{DA381740-063A-41A4-836D-85D14980EEF0}"/>
          </ac:spMkLst>
        </pc:spChg>
        <pc:spChg chg="add">
          <ac:chgData name="Marjan Farazandeh" userId="1e2ff7ed21739d25" providerId="LiveId" clId="{73A61299-B86F-46EC-91B5-8741B452E2B0}" dt="2021-07-15T06:43:08.224" v="1867" actId="26606"/>
          <ac:spMkLst>
            <pc:docMk/>
            <pc:sldMk cId="252290927" sldId="532"/>
            <ac:spMk id="3077" creationId="{C4879EFC-8E62-4E00-973C-C45EE9EC676D}"/>
          </ac:spMkLst>
        </pc:spChg>
        <pc:spChg chg="add">
          <ac:chgData name="Marjan Farazandeh" userId="1e2ff7ed21739d25" providerId="LiveId" clId="{73A61299-B86F-46EC-91B5-8741B452E2B0}" dt="2021-07-15T06:43:08.224" v="1867" actId="26606"/>
          <ac:spMkLst>
            <pc:docMk/>
            <pc:sldMk cId="252290927" sldId="532"/>
            <ac:spMk id="3078" creationId="{D6A9C53F-5F90-40A5-8C85-5412D39C8C68}"/>
          </ac:spMkLst>
        </pc:spChg>
        <pc:picChg chg="add del mod">
          <ac:chgData name="Marjan Farazandeh" userId="1e2ff7ed21739d25" providerId="LiveId" clId="{73A61299-B86F-46EC-91B5-8741B452E2B0}" dt="2021-07-15T06:45:23.385" v="1912" actId="478"/>
          <ac:picMkLst>
            <pc:docMk/>
            <pc:sldMk cId="252290927" sldId="532"/>
            <ac:picMk id="7" creationId="{8614F34E-478E-4C45-9EBA-49C4365853D0}"/>
          </ac:picMkLst>
        </pc:picChg>
        <pc:picChg chg="add mod">
          <ac:chgData name="Marjan Farazandeh" userId="1e2ff7ed21739d25" providerId="LiveId" clId="{73A61299-B86F-46EC-91B5-8741B452E2B0}" dt="2021-07-15T07:01:21.140" v="2115" actId="1076"/>
          <ac:picMkLst>
            <pc:docMk/>
            <pc:sldMk cId="252290927" sldId="532"/>
            <ac:picMk id="8" creationId="{7996DB13-6109-41DD-9F4C-81F76C01E110}"/>
          </ac:picMkLst>
        </pc:picChg>
        <pc:picChg chg="add mod">
          <ac:chgData name="Marjan Farazandeh" userId="1e2ff7ed21739d25" providerId="LiveId" clId="{73A61299-B86F-46EC-91B5-8741B452E2B0}" dt="2021-07-15T07:01:21.140" v="2115" actId="1076"/>
          <ac:picMkLst>
            <pc:docMk/>
            <pc:sldMk cId="252290927" sldId="532"/>
            <ac:picMk id="9" creationId="{0E012DA2-AEF7-4E86-9235-004A2B4A3B82}"/>
          </ac:picMkLst>
        </pc:picChg>
        <pc:picChg chg="add del mod">
          <ac:chgData name="Marjan Farazandeh" userId="1e2ff7ed21739d25" providerId="LiveId" clId="{73A61299-B86F-46EC-91B5-8741B452E2B0}" dt="2021-07-15T06:48:49.376" v="1977" actId="478"/>
          <ac:picMkLst>
            <pc:docMk/>
            <pc:sldMk cId="252290927" sldId="532"/>
            <ac:picMk id="18" creationId="{84A7C3CB-7C59-40C5-838A-528E948C482A}"/>
          </ac:picMkLst>
        </pc:picChg>
        <pc:picChg chg="add mod">
          <ac:chgData name="Marjan Farazandeh" userId="1e2ff7ed21739d25" providerId="LiveId" clId="{73A61299-B86F-46EC-91B5-8741B452E2B0}" dt="2021-07-15T07:01:21.140" v="2115" actId="1076"/>
          <ac:picMkLst>
            <pc:docMk/>
            <pc:sldMk cId="252290927" sldId="532"/>
            <ac:picMk id="19" creationId="{7297A7D7-F488-44F1-8394-2E0E4CE0E2BD}"/>
          </ac:picMkLst>
        </pc:picChg>
        <pc:picChg chg="add mod">
          <ac:chgData name="Marjan Farazandeh" userId="1e2ff7ed21739d25" providerId="LiveId" clId="{73A61299-B86F-46EC-91B5-8741B452E2B0}" dt="2021-07-15T07:01:21.140" v="2115" actId="1076"/>
          <ac:picMkLst>
            <pc:docMk/>
            <pc:sldMk cId="252290927" sldId="532"/>
            <ac:picMk id="22" creationId="{E8EDE145-041D-4A52-8A3E-80DA1BB4C100}"/>
          </ac:picMkLst>
        </pc:picChg>
        <pc:picChg chg="add mod">
          <ac:chgData name="Marjan Farazandeh" userId="1e2ff7ed21739d25" providerId="LiveId" clId="{73A61299-B86F-46EC-91B5-8741B452E2B0}" dt="2021-07-15T07:01:21.140" v="2115" actId="1076"/>
          <ac:picMkLst>
            <pc:docMk/>
            <pc:sldMk cId="252290927" sldId="532"/>
            <ac:picMk id="25" creationId="{6C3CEAEC-FCC5-40D5-A049-3702AE048810}"/>
          </ac:picMkLst>
        </pc:picChg>
        <pc:picChg chg="add del mod">
          <ac:chgData name="Marjan Farazandeh" userId="1e2ff7ed21739d25" providerId="LiveId" clId="{73A61299-B86F-46EC-91B5-8741B452E2B0}" dt="2021-07-15T06:50:31.215" v="2006" actId="478"/>
          <ac:picMkLst>
            <pc:docMk/>
            <pc:sldMk cId="252290927" sldId="532"/>
            <ac:picMk id="26" creationId="{B793C304-709A-48D2-BE0C-EE07FAEFD495}"/>
          </ac:picMkLst>
        </pc:picChg>
        <pc:picChg chg="add mod">
          <ac:chgData name="Marjan Farazandeh" userId="1e2ff7ed21739d25" providerId="LiveId" clId="{73A61299-B86F-46EC-91B5-8741B452E2B0}" dt="2021-07-15T07:11:24.880" v="2205" actId="1037"/>
          <ac:picMkLst>
            <pc:docMk/>
            <pc:sldMk cId="252290927" sldId="532"/>
            <ac:picMk id="27" creationId="{25A9A97C-701A-4201-AC56-9C6B76730E9A}"/>
          </ac:picMkLst>
        </pc:picChg>
        <pc:picChg chg="add mod">
          <ac:chgData name="Marjan Farazandeh" userId="1e2ff7ed21739d25" providerId="LiveId" clId="{73A61299-B86F-46EC-91B5-8741B452E2B0}" dt="2021-07-16T07:20:24.532" v="2348"/>
          <ac:picMkLst>
            <pc:docMk/>
            <pc:sldMk cId="252290927" sldId="532"/>
            <ac:picMk id="33" creationId="{651AAB14-9DA5-4653-97B9-AC6957911F9E}"/>
          </ac:picMkLst>
        </pc:picChg>
        <pc:picChg chg="add mod">
          <ac:chgData name="Marjan Farazandeh" userId="1e2ff7ed21739d25" providerId="LiveId" clId="{73A61299-B86F-46EC-91B5-8741B452E2B0}" dt="2021-07-15T07:01:21.140" v="2115" actId="1076"/>
          <ac:picMkLst>
            <pc:docMk/>
            <pc:sldMk cId="252290927" sldId="532"/>
            <ac:picMk id="54" creationId="{093599B8-70DD-4F79-9049-2CDB0EF4BA7A}"/>
          </ac:picMkLst>
        </pc:picChg>
        <pc:picChg chg="add mod">
          <ac:chgData name="Marjan Farazandeh" userId="1e2ff7ed21739d25" providerId="LiveId" clId="{73A61299-B86F-46EC-91B5-8741B452E2B0}" dt="2021-07-15T07:11:22.491" v="2201" actId="1035"/>
          <ac:picMkLst>
            <pc:docMk/>
            <pc:sldMk cId="252290927" sldId="532"/>
            <ac:picMk id="55" creationId="{7A241B06-8752-4778-8DAE-3F3D297753C7}"/>
          </ac:picMkLst>
        </pc:picChg>
        <pc:picChg chg="add mod">
          <ac:chgData name="Marjan Farazandeh" userId="1e2ff7ed21739d25" providerId="LiveId" clId="{73A61299-B86F-46EC-91B5-8741B452E2B0}" dt="2021-07-15T07:01:21.140" v="2115" actId="1076"/>
          <ac:picMkLst>
            <pc:docMk/>
            <pc:sldMk cId="252290927" sldId="532"/>
            <ac:picMk id="3074" creationId="{3DF3A97B-75F6-46E6-98FB-9CB6778A84B7}"/>
          </ac:picMkLst>
        </pc:picChg>
        <pc:picChg chg="add del mod">
          <ac:chgData name="Marjan Farazandeh" userId="1e2ff7ed21739d25" providerId="LiveId" clId="{73A61299-B86F-46EC-91B5-8741B452E2B0}" dt="2021-07-15T06:47:20.702" v="1949" actId="478"/>
          <ac:picMkLst>
            <pc:docMk/>
            <pc:sldMk cId="252290927" sldId="532"/>
            <ac:picMk id="3080" creationId="{E55FFB2D-8B3A-459A-8E57-B44F03CDAAA7}"/>
          </ac:picMkLst>
        </pc:picChg>
        <pc:picChg chg="add mod">
          <ac:chgData name="Marjan Farazandeh" userId="1e2ff7ed21739d25" providerId="LiveId" clId="{73A61299-B86F-46EC-91B5-8741B452E2B0}" dt="2021-07-15T07:11:18.560" v="2199" actId="1036"/>
          <ac:picMkLst>
            <pc:docMk/>
            <pc:sldMk cId="252290927" sldId="532"/>
            <ac:picMk id="3082" creationId="{5B97213D-851F-442C-95EC-D5F75E456693}"/>
          </ac:picMkLst>
        </pc:picChg>
        <pc:picChg chg="add mod">
          <ac:chgData name="Marjan Farazandeh" userId="1e2ff7ed21739d25" providerId="LiveId" clId="{73A61299-B86F-46EC-91B5-8741B452E2B0}" dt="2021-07-15T07:01:47.498" v="2116" actId="1076"/>
          <ac:picMkLst>
            <pc:docMk/>
            <pc:sldMk cId="252290927" sldId="532"/>
            <ac:picMk id="3084" creationId="{16429AEB-AE2F-4923-8915-5590791CED4E}"/>
          </ac:picMkLst>
        </pc:picChg>
        <pc:picChg chg="add del mod">
          <ac:chgData name="Marjan Farazandeh" userId="1e2ff7ed21739d25" providerId="LiveId" clId="{73A61299-B86F-46EC-91B5-8741B452E2B0}" dt="2021-07-15T06:54:45.993" v="2033" actId="478"/>
          <ac:picMkLst>
            <pc:docMk/>
            <pc:sldMk cId="252290927" sldId="532"/>
            <ac:picMk id="3086" creationId="{CE6B2D09-C678-4A6E-88D8-A6E30697D048}"/>
          </ac:picMkLst>
        </pc:picChg>
        <pc:picChg chg="add del mod">
          <ac:chgData name="Marjan Farazandeh" userId="1e2ff7ed21739d25" providerId="LiveId" clId="{73A61299-B86F-46EC-91B5-8741B452E2B0}" dt="2021-07-15T06:55:10.514" v="2039" actId="478"/>
          <ac:picMkLst>
            <pc:docMk/>
            <pc:sldMk cId="252290927" sldId="532"/>
            <ac:picMk id="3088" creationId="{A339243F-7202-4A33-BCFA-91EF7F911176}"/>
          </ac:picMkLst>
        </pc:picChg>
        <pc:picChg chg="add del mod">
          <ac:chgData name="Marjan Farazandeh" userId="1e2ff7ed21739d25" providerId="LiveId" clId="{73A61299-B86F-46EC-91B5-8741B452E2B0}" dt="2021-07-15T06:57:16.360" v="2050" actId="478"/>
          <ac:picMkLst>
            <pc:docMk/>
            <pc:sldMk cId="252290927" sldId="532"/>
            <ac:picMk id="3090" creationId="{D2FCD603-85E2-4511-A450-67D5B7960DB4}"/>
          </ac:picMkLst>
        </pc:picChg>
        <pc:cxnChg chg="add mod">
          <ac:chgData name="Marjan Farazandeh" userId="1e2ff7ed21739d25" providerId="LiveId" clId="{73A61299-B86F-46EC-91B5-8741B452E2B0}" dt="2021-07-15T07:01:21.140" v="2115" actId="1076"/>
          <ac:cxnSpMkLst>
            <pc:docMk/>
            <pc:sldMk cId="252290927" sldId="532"/>
            <ac:cxnSpMk id="15" creationId="{9D598EAF-B53E-481D-A479-9F8356FF9C5F}"/>
          </ac:cxnSpMkLst>
        </pc:cxnChg>
        <pc:cxnChg chg="add mod">
          <ac:chgData name="Marjan Farazandeh" userId="1e2ff7ed21739d25" providerId="LiveId" clId="{73A61299-B86F-46EC-91B5-8741B452E2B0}" dt="2021-07-15T07:06:04.978" v="2197" actId="478"/>
          <ac:cxnSpMkLst>
            <pc:docMk/>
            <pc:sldMk cId="252290927" sldId="532"/>
            <ac:cxnSpMk id="43" creationId="{4F7ED052-2F6D-4C41-B44E-C9035A5154FE}"/>
          </ac:cxnSpMkLst>
        </pc:cxnChg>
        <pc:cxnChg chg="add mod">
          <ac:chgData name="Marjan Farazandeh" userId="1e2ff7ed21739d25" providerId="LiveId" clId="{73A61299-B86F-46EC-91B5-8741B452E2B0}" dt="2021-07-15T07:06:03.151" v="2196" actId="478"/>
          <ac:cxnSpMkLst>
            <pc:docMk/>
            <pc:sldMk cId="252290927" sldId="532"/>
            <ac:cxnSpMk id="50" creationId="{574D7E2B-A1BC-4580-9963-DBDBE7767A25}"/>
          </ac:cxnSpMkLst>
        </pc:cxnChg>
      </pc:sldChg>
      <pc:sldChg chg="addSp modSp add mod setBg">
        <pc:chgData name="Marjan Farazandeh" userId="1e2ff7ed21739d25" providerId="LiveId" clId="{73A61299-B86F-46EC-91B5-8741B452E2B0}" dt="2021-07-17T07:29:12.885" v="3008" actId="113"/>
        <pc:sldMkLst>
          <pc:docMk/>
          <pc:sldMk cId="2388339187" sldId="533"/>
        </pc:sldMkLst>
        <pc:spChg chg="mod">
          <ac:chgData name="Marjan Farazandeh" userId="1e2ff7ed21739d25" providerId="LiveId" clId="{73A61299-B86F-46EC-91B5-8741B452E2B0}" dt="2021-07-17T07:12:26.986" v="2954" actId="255"/>
          <ac:spMkLst>
            <pc:docMk/>
            <pc:sldMk cId="2388339187" sldId="533"/>
            <ac:spMk id="2" creationId="{7C78B7E7-A1E4-4475-A066-F52BD4A5FE44}"/>
          </ac:spMkLst>
        </pc:spChg>
        <pc:spChg chg="mod">
          <ac:chgData name="Marjan Farazandeh" userId="1e2ff7ed21739d25" providerId="LiveId" clId="{73A61299-B86F-46EC-91B5-8741B452E2B0}" dt="2021-07-17T07:29:12.885" v="3008" actId="113"/>
          <ac:spMkLst>
            <pc:docMk/>
            <pc:sldMk cId="2388339187" sldId="533"/>
            <ac:spMk id="3" creationId="{2D5D8648-16D3-4C4A-928C-1FDD6F6994C8}"/>
          </ac:spMkLst>
        </pc:spChg>
        <pc:spChg chg="mod">
          <ac:chgData name="Marjan Farazandeh" userId="1e2ff7ed21739d25" providerId="LiveId" clId="{73A61299-B86F-46EC-91B5-8741B452E2B0}" dt="2021-07-17T06:47:38.219" v="2581" actId="26606"/>
          <ac:spMkLst>
            <pc:docMk/>
            <pc:sldMk cId="2388339187" sldId="533"/>
            <ac:spMk id="4" creationId="{1BD58893-A078-429A-A550-BF0563A0A07B}"/>
          </ac:spMkLst>
        </pc:spChg>
        <pc:spChg chg="mod">
          <ac:chgData name="Marjan Farazandeh" userId="1e2ff7ed21739d25" providerId="LiveId" clId="{73A61299-B86F-46EC-91B5-8741B452E2B0}" dt="2021-07-17T06:47:38.219" v="2581" actId="26606"/>
          <ac:spMkLst>
            <pc:docMk/>
            <pc:sldMk cId="2388339187" sldId="533"/>
            <ac:spMk id="5" creationId="{4A888472-55A1-453E-9C0D-E01A80EB4F58}"/>
          </ac:spMkLst>
        </pc:spChg>
        <pc:spChg chg="mod">
          <ac:chgData name="Marjan Farazandeh" userId="1e2ff7ed21739d25" providerId="LiveId" clId="{73A61299-B86F-46EC-91B5-8741B452E2B0}" dt="2021-07-17T06:47:38.219" v="2581" actId="26606"/>
          <ac:spMkLst>
            <pc:docMk/>
            <pc:sldMk cId="2388339187" sldId="533"/>
            <ac:spMk id="6" creationId="{21FE403E-DEC3-410A-A0C7-6D261A3086DE}"/>
          </ac:spMkLst>
        </pc:spChg>
        <pc:spChg chg="add">
          <ac:chgData name="Marjan Farazandeh" userId="1e2ff7ed21739d25" providerId="LiveId" clId="{73A61299-B86F-46EC-91B5-8741B452E2B0}" dt="2021-07-17T06:47:38.219" v="2581" actId="26606"/>
          <ac:spMkLst>
            <pc:docMk/>
            <pc:sldMk cId="2388339187" sldId="533"/>
            <ac:spMk id="12" creationId="{777A147A-9ED8-46B4-8660-1B3C2AA880B5}"/>
          </ac:spMkLst>
        </pc:spChg>
        <pc:spChg chg="add">
          <ac:chgData name="Marjan Farazandeh" userId="1e2ff7ed21739d25" providerId="LiveId" clId="{73A61299-B86F-46EC-91B5-8741B452E2B0}" dt="2021-07-17T06:47:38.219" v="2581" actId="26606"/>
          <ac:spMkLst>
            <pc:docMk/>
            <pc:sldMk cId="2388339187" sldId="533"/>
            <ac:spMk id="14" creationId="{5D6C15A0-C087-4593-8414-2B4EC1CDC3DE}"/>
          </ac:spMkLst>
        </pc:spChg>
        <pc:picChg chg="add mod">
          <ac:chgData name="Marjan Farazandeh" userId="1e2ff7ed21739d25" providerId="LiveId" clId="{73A61299-B86F-46EC-91B5-8741B452E2B0}" dt="2021-07-16T07:20:31.403" v="2350"/>
          <ac:picMkLst>
            <pc:docMk/>
            <pc:sldMk cId="2388339187" sldId="533"/>
            <ac:picMk id="7" creationId="{4F3F339F-E4DF-43F4-A72C-A6CE79D70BAA}"/>
          </ac:picMkLst>
        </pc:picChg>
      </pc:sldChg>
      <pc:sldChg chg="addSp modSp new mod">
        <pc:chgData name="Marjan Farazandeh" userId="1e2ff7ed21739d25" providerId="LiveId" clId="{73A61299-B86F-46EC-91B5-8741B452E2B0}" dt="2021-07-17T07:11:13.781" v="2933" actId="255"/>
        <pc:sldMkLst>
          <pc:docMk/>
          <pc:sldMk cId="4081531998" sldId="534"/>
        </pc:sldMkLst>
        <pc:spChg chg="mod">
          <ac:chgData name="Marjan Farazandeh" userId="1e2ff7ed21739d25" providerId="LiveId" clId="{73A61299-B86F-46EC-91B5-8741B452E2B0}" dt="2021-07-17T07:11:13.781" v="2933" actId="255"/>
          <ac:spMkLst>
            <pc:docMk/>
            <pc:sldMk cId="4081531998" sldId="534"/>
            <ac:spMk id="2" creationId="{B9C20916-83ED-44EC-99A3-0A542400449A}"/>
          </ac:spMkLst>
        </pc:spChg>
        <pc:picChg chg="add mod">
          <ac:chgData name="Marjan Farazandeh" userId="1e2ff7ed21739d25" providerId="LiveId" clId="{73A61299-B86F-46EC-91B5-8741B452E2B0}" dt="2021-07-16T07:20:22.892" v="2347"/>
          <ac:picMkLst>
            <pc:docMk/>
            <pc:sldMk cId="4081531998" sldId="534"/>
            <ac:picMk id="7" creationId="{1AA148CA-96F1-4874-8460-26693D09EA5F}"/>
          </ac:picMkLst>
        </pc:picChg>
      </pc:sldChg>
      <pc:sldChg chg="modSp add mod">
        <pc:chgData name="Marjan Farazandeh" userId="1e2ff7ed21739d25" providerId="LiveId" clId="{73A61299-B86F-46EC-91B5-8741B452E2B0}" dt="2021-07-17T07:11:27.367" v="2936" actId="20577"/>
        <pc:sldMkLst>
          <pc:docMk/>
          <pc:sldMk cId="2048080329" sldId="535"/>
        </pc:sldMkLst>
        <pc:spChg chg="mod">
          <ac:chgData name="Marjan Farazandeh" userId="1e2ff7ed21739d25" providerId="LiveId" clId="{73A61299-B86F-46EC-91B5-8741B452E2B0}" dt="2021-07-17T07:11:27.367" v="2936" actId="20577"/>
          <ac:spMkLst>
            <pc:docMk/>
            <pc:sldMk cId="2048080329" sldId="535"/>
            <ac:spMk id="2" creationId="{B9C20916-83ED-44EC-99A3-0A542400449A}"/>
          </ac:spMkLst>
        </pc:spChg>
      </pc:sldChg>
      <pc:sldChg chg="modSp add mod">
        <pc:chgData name="Marjan Farazandeh" userId="1e2ff7ed21739d25" providerId="LiveId" clId="{73A61299-B86F-46EC-91B5-8741B452E2B0}" dt="2021-07-17T07:11:33.867" v="2938" actId="255"/>
        <pc:sldMkLst>
          <pc:docMk/>
          <pc:sldMk cId="3157913368" sldId="536"/>
        </pc:sldMkLst>
        <pc:spChg chg="mod">
          <ac:chgData name="Marjan Farazandeh" userId="1e2ff7ed21739d25" providerId="LiveId" clId="{73A61299-B86F-46EC-91B5-8741B452E2B0}" dt="2021-07-17T07:11:33.867" v="2938" actId="255"/>
          <ac:spMkLst>
            <pc:docMk/>
            <pc:sldMk cId="3157913368" sldId="536"/>
            <ac:spMk id="2" creationId="{B9C20916-83ED-44EC-99A3-0A542400449A}"/>
          </ac:spMkLst>
        </pc:spChg>
      </pc:sldChg>
      <pc:sldChg chg="modSp add mod">
        <pc:chgData name="Marjan Farazandeh" userId="1e2ff7ed21739d25" providerId="LiveId" clId="{73A61299-B86F-46EC-91B5-8741B452E2B0}" dt="2021-07-17T07:28:05.275" v="3003" actId="20577"/>
        <pc:sldMkLst>
          <pc:docMk/>
          <pc:sldMk cId="4120561195" sldId="537"/>
        </pc:sldMkLst>
        <pc:spChg chg="mod">
          <ac:chgData name="Marjan Farazandeh" userId="1e2ff7ed21739d25" providerId="LiveId" clId="{73A61299-B86F-46EC-91B5-8741B452E2B0}" dt="2021-07-17T07:28:05.275" v="3003" actId="20577"/>
          <ac:spMkLst>
            <pc:docMk/>
            <pc:sldMk cId="4120561195" sldId="537"/>
            <ac:spMk id="2" creationId="{B9C20916-83ED-44EC-99A3-0A542400449A}"/>
          </ac:spMkLst>
        </pc:spChg>
      </pc:sldChg>
      <pc:sldChg chg="addSp delSp modSp add mod">
        <pc:chgData name="Marjan Farazandeh" userId="1e2ff7ed21739d25" providerId="LiveId" clId="{73A61299-B86F-46EC-91B5-8741B452E2B0}" dt="2021-07-18T13:50:57.708" v="3041" actId="12788"/>
        <pc:sldMkLst>
          <pc:docMk/>
          <pc:sldMk cId="2495098402" sldId="538"/>
        </pc:sldMkLst>
        <pc:spChg chg="mod">
          <ac:chgData name="Marjan Farazandeh" userId="1e2ff7ed21739d25" providerId="LiveId" clId="{73A61299-B86F-46EC-91B5-8741B452E2B0}" dt="2021-07-18T13:09:00.274" v="3027" actId="20577"/>
          <ac:spMkLst>
            <pc:docMk/>
            <pc:sldMk cId="2495098402" sldId="538"/>
            <ac:spMk id="2" creationId="{B9C20916-83ED-44EC-99A3-0A542400449A}"/>
          </ac:spMkLst>
        </pc:spChg>
        <pc:spChg chg="del">
          <ac:chgData name="Marjan Farazandeh" userId="1e2ff7ed21739d25" providerId="LiveId" clId="{73A61299-B86F-46EC-91B5-8741B452E2B0}" dt="2021-07-18T13:50:48.570" v="3038"/>
          <ac:spMkLst>
            <pc:docMk/>
            <pc:sldMk cId="2495098402" sldId="538"/>
            <ac:spMk id="3" creationId="{6BAA0C46-B129-47FB-9937-72717436F451}"/>
          </ac:spMkLst>
        </pc:spChg>
        <pc:picChg chg="add mod">
          <ac:chgData name="Marjan Farazandeh" userId="1e2ff7ed21739d25" providerId="LiveId" clId="{73A61299-B86F-46EC-91B5-8741B452E2B0}" dt="2021-07-18T13:50:57.708" v="3041" actId="12788"/>
          <ac:picMkLst>
            <pc:docMk/>
            <pc:sldMk cId="2495098402" sldId="538"/>
            <ac:picMk id="8" creationId="{EE67D1B9-4614-467E-8AD9-EE68ABF38F33}"/>
          </ac:picMkLst>
        </pc:picChg>
      </pc:sldChg>
      <pc:sldChg chg="addSp delSp modSp add mod setBg">
        <pc:chgData name="Marjan Farazandeh" userId="1e2ff7ed21739d25" providerId="LiveId" clId="{73A61299-B86F-46EC-91B5-8741B452E2B0}" dt="2021-07-17T07:28:48.949" v="3005" actId="20577"/>
        <pc:sldMkLst>
          <pc:docMk/>
          <pc:sldMk cId="3937536264" sldId="539"/>
        </pc:sldMkLst>
        <pc:spChg chg="mod">
          <ac:chgData name="Marjan Farazandeh" userId="1e2ff7ed21739d25" providerId="LiveId" clId="{73A61299-B86F-46EC-91B5-8741B452E2B0}" dt="2021-07-17T07:28:47.029" v="3004" actId="20577"/>
          <ac:spMkLst>
            <pc:docMk/>
            <pc:sldMk cId="3937536264" sldId="539"/>
            <ac:spMk id="2" creationId="{7C78B7E7-A1E4-4475-A066-F52BD4A5FE44}"/>
          </ac:spMkLst>
        </pc:spChg>
        <pc:spChg chg="del">
          <ac:chgData name="Marjan Farazandeh" userId="1e2ff7ed21739d25" providerId="LiveId" clId="{73A61299-B86F-46EC-91B5-8741B452E2B0}" dt="2021-07-17T06:22:53.129" v="2421"/>
          <ac:spMkLst>
            <pc:docMk/>
            <pc:sldMk cId="3937536264" sldId="539"/>
            <ac:spMk id="3" creationId="{2D5D8648-16D3-4C4A-928C-1FDD6F6994C8}"/>
          </ac:spMkLst>
        </pc:spChg>
        <pc:spChg chg="mod">
          <ac:chgData name="Marjan Farazandeh" userId="1e2ff7ed21739d25" providerId="LiveId" clId="{73A61299-B86F-46EC-91B5-8741B452E2B0}" dt="2021-07-17T06:23:12.279" v="2422" actId="26606"/>
          <ac:spMkLst>
            <pc:docMk/>
            <pc:sldMk cId="3937536264" sldId="539"/>
            <ac:spMk id="4" creationId="{1BD58893-A078-429A-A550-BF0563A0A07B}"/>
          </ac:spMkLst>
        </pc:spChg>
        <pc:spChg chg="mod">
          <ac:chgData name="Marjan Farazandeh" userId="1e2ff7ed21739d25" providerId="LiveId" clId="{73A61299-B86F-46EC-91B5-8741B452E2B0}" dt="2021-07-17T06:23:12.279" v="2422" actId="26606"/>
          <ac:spMkLst>
            <pc:docMk/>
            <pc:sldMk cId="3937536264" sldId="539"/>
            <ac:spMk id="5" creationId="{4A888472-55A1-453E-9C0D-E01A80EB4F58}"/>
          </ac:spMkLst>
        </pc:spChg>
        <pc:spChg chg="mod">
          <ac:chgData name="Marjan Farazandeh" userId="1e2ff7ed21739d25" providerId="LiveId" clId="{73A61299-B86F-46EC-91B5-8741B452E2B0}" dt="2021-07-17T06:23:12.279" v="2422" actId="26606"/>
          <ac:spMkLst>
            <pc:docMk/>
            <pc:sldMk cId="3937536264" sldId="539"/>
            <ac:spMk id="6" creationId="{21FE403E-DEC3-410A-A0C7-6D261A3086DE}"/>
          </ac:spMkLst>
        </pc:spChg>
        <pc:spChg chg="add">
          <ac:chgData name="Marjan Farazandeh" userId="1e2ff7ed21739d25" providerId="LiveId" clId="{73A61299-B86F-46EC-91B5-8741B452E2B0}" dt="2021-07-17T06:23:12.279" v="2422" actId="26606"/>
          <ac:spMkLst>
            <pc:docMk/>
            <pc:sldMk cId="3937536264" sldId="539"/>
            <ac:spMk id="13" creationId="{DA381740-063A-41A4-836D-85D14980EEF0}"/>
          </ac:spMkLst>
        </pc:spChg>
        <pc:spChg chg="add mod">
          <ac:chgData name="Marjan Farazandeh" userId="1e2ff7ed21739d25" providerId="LiveId" clId="{73A61299-B86F-46EC-91B5-8741B452E2B0}" dt="2021-07-17T07:28:48.949" v="3005" actId="20577"/>
          <ac:spMkLst>
            <pc:docMk/>
            <pc:sldMk cId="3937536264" sldId="539"/>
            <ac:spMk id="14" creationId="{E900F7D6-5190-47D6-8E27-9A36FC44AC42}"/>
          </ac:spMkLst>
        </pc:spChg>
        <pc:spChg chg="add">
          <ac:chgData name="Marjan Farazandeh" userId="1e2ff7ed21739d25" providerId="LiveId" clId="{73A61299-B86F-46EC-91B5-8741B452E2B0}" dt="2021-07-17T06:23:12.279" v="2422" actId="26606"/>
          <ac:spMkLst>
            <pc:docMk/>
            <pc:sldMk cId="3937536264" sldId="539"/>
            <ac:spMk id="15" creationId="{665DBBEF-238B-476B-96AB-8AAC3224ECEA}"/>
          </ac:spMkLst>
        </pc:spChg>
        <pc:spChg chg="add">
          <ac:chgData name="Marjan Farazandeh" userId="1e2ff7ed21739d25" providerId="LiveId" clId="{73A61299-B86F-46EC-91B5-8741B452E2B0}" dt="2021-07-17T06:23:12.279" v="2422" actId="26606"/>
          <ac:spMkLst>
            <pc:docMk/>
            <pc:sldMk cId="3937536264" sldId="539"/>
            <ac:spMk id="17" creationId="{3FCFB1DE-0B7E-48CC-BA90-B2AB0889F9D6}"/>
          </ac:spMkLst>
        </pc:spChg>
        <pc:graphicFrameChg chg="add mod ord modGraphic">
          <ac:chgData name="Marjan Farazandeh" userId="1e2ff7ed21739d25" providerId="LiveId" clId="{73A61299-B86F-46EC-91B5-8741B452E2B0}" dt="2021-07-17T06:25:51.802" v="2432" actId="207"/>
          <ac:graphicFrameMkLst>
            <pc:docMk/>
            <pc:sldMk cId="3937536264" sldId="539"/>
            <ac:graphicFrameMk id="8" creationId="{1EFB19B0-0FE9-44F2-B860-E4FC31022C39}"/>
          </ac:graphicFrameMkLst>
        </pc:graphicFrameChg>
      </pc:sldChg>
      <pc:sldChg chg="modSp add mod">
        <pc:chgData name="Marjan Farazandeh" userId="1e2ff7ed21739d25" providerId="LiveId" clId="{73A61299-B86F-46EC-91B5-8741B452E2B0}" dt="2021-07-19T15:07:50.521" v="3456" actId="2711"/>
        <pc:sldMkLst>
          <pc:docMk/>
          <pc:sldMk cId="879645429" sldId="540"/>
        </pc:sldMkLst>
        <pc:spChg chg="mod">
          <ac:chgData name="Marjan Farazandeh" userId="1e2ff7ed21739d25" providerId="LiveId" clId="{73A61299-B86F-46EC-91B5-8741B452E2B0}" dt="2021-07-17T07:12:19.586" v="2952" actId="255"/>
          <ac:spMkLst>
            <pc:docMk/>
            <pc:sldMk cId="879645429" sldId="540"/>
            <ac:spMk id="2" creationId="{7C78B7E7-A1E4-4475-A066-F52BD4A5FE44}"/>
          </ac:spMkLst>
        </pc:spChg>
        <pc:spChg chg="mod">
          <ac:chgData name="Marjan Farazandeh" userId="1e2ff7ed21739d25" providerId="LiveId" clId="{73A61299-B86F-46EC-91B5-8741B452E2B0}" dt="2021-07-19T15:07:50.521" v="3456" actId="2711"/>
          <ac:spMkLst>
            <pc:docMk/>
            <pc:sldMk cId="879645429" sldId="540"/>
            <ac:spMk id="3" creationId="{2D5D8648-16D3-4C4A-928C-1FDD6F6994C8}"/>
          </ac:spMkLst>
        </pc:spChg>
      </pc:sldChg>
      <pc:sldChg chg="addSp delSp modSp add mod ord setBg setClrOvrMap">
        <pc:chgData name="Marjan Farazandeh" userId="1e2ff7ed21739d25" providerId="LiveId" clId="{73A61299-B86F-46EC-91B5-8741B452E2B0}" dt="2021-07-17T07:27:11.676" v="3002" actId="13900"/>
        <pc:sldMkLst>
          <pc:docMk/>
          <pc:sldMk cId="1657625331" sldId="541"/>
        </pc:sldMkLst>
        <pc:spChg chg="mod">
          <ac:chgData name="Marjan Farazandeh" userId="1e2ff7ed21739d25" providerId="LiveId" clId="{73A61299-B86F-46EC-91B5-8741B452E2B0}" dt="2021-07-17T07:10:00.381" v="2916" actId="255"/>
          <ac:spMkLst>
            <pc:docMk/>
            <pc:sldMk cId="1657625331" sldId="541"/>
            <ac:spMk id="2" creationId="{7C78B7E7-A1E4-4475-A066-F52BD4A5FE44}"/>
          </ac:spMkLst>
        </pc:spChg>
        <pc:spChg chg="mod">
          <ac:chgData name="Marjan Farazandeh" userId="1e2ff7ed21739d25" providerId="LiveId" clId="{73A61299-B86F-46EC-91B5-8741B452E2B0}" dt="2021-07-17T07:27:11.676" v="3002" actId="13900"/>
          <ac:spMkLst>
            <pc:docMk/>
            <pc:sldMk cId="1657625331" sldId="541"/>
            <ac:spMk id="3" creationId="{2D5D8648-16D3-4C4A-928C-1FDD6F6994C8}"/>
          </ac:spMkLst>
        </pc:spChg>
        <pc:spChg chg="mod">
          <ac:chgData name="Marjan Farazandeh" userId="1e2ff7ed21739d25" providerId="LiveId" clId="{73A61299-B86F-46EC-91B5-8741B452E2B0}" dt="2021-07-17T06:37:46.993" v="2539" actId="26606"/>
          <ac:spMkLst>
            <pc:docMk/>
            <pc:sldMk cId="1657625331" sldId="541"/>
            <ac:spMk id="4" creationId="{1BD58893-A078-429A-A550-BF0563A0A07B}"/>
          </ac:spMkLst>
        </pc:spChg>
        <pc:spChg chg="mod">
          <ac:chgData name="Marjan Farazandeh" userId="1e2ff7ed21739d25" providerId="LiveId" clId="{73A61299-B86F-46EC-91B5-8741B452E2B0}" dt="2021-07-17T06:37:46.993" v="2539" actId="26606"/>
          <ac:spMkLst>
            <pc:docMk/>
            <pc:sldMk cId="1657625331" sldId="541"/>
            <ac:spMk id="5" creationId="{4A888472-55A1-453E-9C0D-E01A80EB4F58}"/>
          </ac:spMkLst>
        </pc:spChg>
        <pc:spChg chg="mod">
          <ac:chgData name="Marjan Farazandeh" userId="1e2ff7ed21739d25" providerId="LiveId" clId="{73A61299-B86F-46EC-91B5-8741B452E2B0}" dt="2021-07-17T06:37:46.993" v="2539" actId="26606"/>
          <ac:spMkLst>
            <pc:docMk/>
            <pc:sldMk cId="1657625331" sldId="541"/>
            <ac:spMk id="6" creationId="{21FE403E-DEC3-410A-A0C7-6D261A3086DE}"/>
          </ac:spMkLst>
        </pc:spChg>
        <pc:spChg chg="add del">
          <ac:chgData name="Marjan Farazandeh" userId="1e2ff7ed21739d25" providerId="LiveId" clId="{73A61299-B86F-46EC-91B5-8741B452E2B0}" dt="2021-07-17T06:36:15.214" v="2533" actId="478"/>
          <ac:spMkLst>
            <pc:docMk/>
            <pc:sldMk cId="1657625331" sldId="541"/>
            <ac:spMk id="8" creationId="{765440D2-727E-40A9-8A5E-F495926C3706}"/>
          </ac:spMkLst>
        </pc:spChg>
        <pc:spChg chg="add del">
          <ac:chgData name="Marjan Farazandeh" userId="1e2ff7ed21739d25" providerId="LiveId" clId="{73A61299-B86F-46EC-91B5-8741B452E2B0}" dt="2021-07-17T06:36:28.375" v="2535" actId="478"/>
          <ac:spMkLst>
            <pc:docMk/>
            <pc:sldMk cId="1657625331" sldId="541"/>
            <ac:spMk id="9" creationId="{B40D9248-81CC-45B2-A519-263D23BA229B}"/>
          </ac:spMkLst>
        </pc:spChg>
        <pc:spChg chg="add del">
          <ac:chgData name="Marjan Farazandeh" userId="1e2ff7ed21739d25" providerId="LiveId" clId="{73A61299-B86F-46EC-91B5-8741B452E2B0}" dt="2021-07-17T06:31:28.659" v="2522" actId="26606"/>
          <ac:spMkLst>
            <pc:docMk/>
            <pc:sldMk cId="1657625331" sldId="541"/>
            <ac:spMk id="14" creationId="{2B97F24A-32CE-4C1C-A50D-3016B394DCFB}"/>
          </ac:spMkLst>
        </pc:spChg>
        <pc:spChg chg="add del">
          <ac:chgData name="Marjan Farazandeh" userId="1e2ff7ed21739d25" providerId="LiveId" clId="{73A61299-B86F-46EC-91B5-8741B452E2B0}" dt="2021-07-17T06:31:28.659" v="2522" actId="26606"/>
          <ac:spMkLst>
            <pc:docMk/>
            <pc:sldMk cId="1657625331" sldId="541"/>
            <ac:spMk id="16" creationId="{3CE8AF5E-D374-4CF1-90CC-35CF73B81C3E}"/>
          </ac:spMkLst>
        </pc:spChg>
        <pc:spChg chg="add">
          <ac:chgData name="Marjan Farazandeh" userId="1e2ff7ed21739d25" providerId="LiveId" clId="{73A61299-B86F-46EC-91B5-8741B452E2B0}" dt="2021-07-17T06:37:46.993" v="2539" actId="26606"/>
          <ac:spMkLst>
            <pc:docMk/>
            <pc:sldMk cId="1657625331" sldId="541"/>
            <ac:spMk id="17" creationId="{1A9F7B4E-B03D-4F64-BE33-00D074458D45}"/>
          </ac:spMkLst>
        </pc:spChg>
        <pc:spChg chg="add">
          <ac:chgData name="Marjan Farazandeh" userId="1e2ff7ed21739d25" providerId="LiveId" clId="{73A61299-B86F-46EC-91B5-8741B452E2B0}" dt="2021-07-17T06:37:46.993" v="2539" actId="26606"/>
          <ac:spMkLst>
            <pc:docMk/>
            <pc:sldMk cId="1657625331" sldId="541"/>
            <ac:spMk id="19" creationId="{1CA8A97F-67F0-4D5F-A850-0C30727D1CE3}"/>
          </ac:spMkLst>
        </pc:spChg>
        <pc:picChg chg="del">
          <ac:chgData name="Marjan Farazandeh" userId="1e2ff7ed21739d25" providerId="LiveId" clId="{73A61299-B86F-46EC-91B5-8741B452E2B0}" dt="2021-07-17T06:38:08.380" v="2540" actId="478"/>
          <ac:picMkLst>
            <pc:docMk/>
            <pc:sldMk cId="1657625331" sldId="541"/>
            <ac:picMk id="7" creationId="{4F3F339F-E4DF-43F4-A72C-A6CE79D70BAA}"/>
          </ac:picMkLst>
        </pc:picChg>
        <pc:picChg chg="add del">
          <ac:chgData name="Marjan Farazandeh" userId="1e2ff7ed21739d25" providerId="LiveId" clId="{73A61299-B86F-46EC-91B5-8741B452E2B0}" dt="2021-07-17T06:31:28.659" v="2522" actId="26606"/>
          <ac:picMkLst>
            <pc:docMk/>
            <pc:sldMk cId="1657625331" sldId="541"/>
            <ac:picMk id="11" creationId="{C95C5AA6-A3DE-43C3-9654-3E93A3F19D0D}"/>
          </ac:picMkLst>
        </pc:picChg>
        <pc:picChg chg="add mod ord">
          <ac:chgData name="Marjan Farazandeh" userId="1e2ff7ed21739d25" providerId="LiveId" clId="{73A61299-B86F-46EC-91B5-8741B452E2B0}" dt="2021-07-17T06:37:46.993" v="2539" actId="26606"/>
          <ac:picMkLst>
            <pc:docMk/>
            <pc:sldMk cId="1657625331" sldId="541"/>
            <ac:picMk id="12" creationId="{168E40C3-E2FA-4F27-828A-853BCE24A4D5}"/>
          </ac:picMkLst>
        </pc:picChg>
        <pc:inkChg chg="add del">
          <ac:chgData name="Marjan Farazandeh" userId="1e2ff7ed21739d25" providerId="LiveId" clId="{73A61299-B86F-46EC-91B5-8741B452E2B0}" dt="2021-07-17T06:31:28.659" v="2522" actId="26606"/>
          <ac:inkMkLst>
            <pc:docMk/>
            <pc:sldMk cId="1657625331" sldId="541"/>
            <ac:inkMk id="18" creationId="{070477C5-0410-4E4F-97A1-F84C2465C187}"/>
          </ac:inkMkLst>
        </pc:inkChg>
      </pc:sldChg>
      <pc:sldChg chg="add del">
        <pc:chgData name="Marjan Farazandeh" userId="1e2ff7ed21739d25" providerId="LiveId" clId="{73A61299-B86F-46EC-91B5-8741B452E2B0}" dt="2021-07-17T06:28:26.128" v="2461" actId="47"/>
        <pc:sldMkLst>
          <pc:docMk/>
          <pc:sldMk cId="513208494" sldId="542"/>
        </pc:sldMkLst>
      </pc:sldChg>
      <pc:sldChg chg="addSp delSp modSp add mod ord setBg modClrScheme delDesignElem chgLayout">
        <pc:chgData name="Marjan Farazandeh" userId="1e2ff7ed21739d25" providerId="LiveId" clId="{73A61299-B86F-46EC-91B5-8741B452E2B0}" dt="2021-07-17T07:10:16.930" v="2920" actId="255"/>
        <pc:sldMkLst>
          <pc:docMk/>
          <pc:sldMk cId="1611976533" sldId="542"/>
        </pc:sldMkLst>
        <pc:spChg chg="mod ord">
          <ac:chgData name="Marjan Farazandeh" userId="1e2ff7ed21739d25" providerId="LiveId" clId="{73A61299-B86F-46EC-91B5-8741B452E2B0}" dt="2021-07-17T07:10:16.930" v="2920" actId="255"/>
          <ac:spMkLst>
            <pc:docMk/>
            <pc:sldMk cId="1611976533" sldId="542"/>
            <ac:spMk id="2" creationId="{7C78B7E7-A1E4-4475-A066-F52BD4A5FE44}"/>
          </ac:spMkLst>
        </pc:spChg>
        <pc:spChg chg="del mod ord">
          <ac:chgData name="Marjan Farazandeh" userId="1e2ff7ed21739d25" providerId="LiveId" clId="{73A61299-B86F-46EC-91B5-8741B452E2B0}" dt="2021-07-17T06:50:50.561" v="2654" actId="26606"/>
          <ac:spMkLst>
            <pc:docMk/>
            <pc:sldMk cId="1611976533" sldId="542"/>
            <ac:spMk id="3" creationId="{2D5D8648-16D3-4C4A-928C-1FDD6F6994C8}"/>
          </ac:spMkLst>
        </pc:spChg>
        <pc:spChg chg="mod ord">
          <ac:chgData name="Marjan Farazandeh" userId="1e2ff7ed21739d25" providerId="LiveId" clId="{73A61299-B86F-46EC-91B5-8741B452E2B0}" dt="2021-07-17T06:50:50.561" v="2654" actId="26606"/>
          <ac:spMkLst>
            <pc:docMk/>
            <pc:sldMk cId="1611976533" sldId="542"/>
            <ac:spMk id="4" creationId="{1BD58893-A078-429A-A550-BF0563A0A07B}"/>
          </ac:spMkLst>
        </pc:spChg>
        <pc:spChg chg="mod ord">
          <ac:chgData name="Marjan Farazandeh" userId="1e2ff7ed21739d25" providerId="LiveId" clId="{73A61299-B86F-46EC-91B5-8741B452E2B0}" dt="2021-07-17T06:50:50.561" v="2654" actId="26606"/>
          <ac:spMkLst>
            <pc:docMk/>
            <pc:sldMk cId="1611976533" sldId="542"/>
            <ac:spMk id="5" creationId="{4A888472-55A1-453E-9C0D-E01A80EB4F58}"/>
          </ac:spMkLst>
        </pc:spChg>
        <pc:spChg chg="mod ord">
          <ac:chgData name="Marjan Farazandeh" userId="1e2ff7ed21739d25" providerId="LiveId" clId="{73A61299-B86F-46EC-91B5-8741B452E2B0}" dt="2021-07-17T06:50:50.561" v="2654" actId="26606"/>
          <ac:spMkLst>
            <pc:docMk/>
            <pc:sldMk cId="1611976533" sldId="542"/>
            <ac:spMk id="6" creationId="{21FE403E-DEC3-410A-A0C7-6D261A3086DE}"/>
          </ac:spMkLst>
        </pc:spChg>
        <pc:spChg chg="del">
          <ac:chgData name="Marjan Farazandeh" userId="1e2ff7ed21739d25" providerId="LiveId" clId="{73A61299-B86F-46EC-91B5-8741B452E2B0}" dt="2021-07-17T06:48:55.219" v="2600"/>
          <ac:spMkLst>
            <pc:docMk/>
            <pc:sldMk cId="1611976533" sldId="542"/>
            <ac:spMk id="12" creationId="{777A147A-9ED8-46B4-8660-1B3C2AA880B5}"/>
          </ac:spMkLst>
        </pc:spChg>
        <pc:spChg chg="add">
          <ac:chgData name="Marjan Farazandeh" userId="1e2ff7ed21739d25" providerId="LiveId" clId="{73A61299-B86F-46EC-91B5-8741B452E2B0}" dt="2021-07-17T06:50:50.561" v="2654" actId="26606"/>
          <ac:spMkLst>
            <pc:docMk/>
            <pc:sldMk cId="1611976533" sldId="542"/>
            <ac:spMk id="13" creationId="{43DAA0EF-336D-4CDC-A9A2-8460363E27FE}"/>
          </ac:spMkLst>
        </pc:spChg>
        <pc:spChg chg="del">
          <ac:chgData name="Marjan Farazandeh" userId="1e2ff7ed21739d25" providerId="LiveId" clId="{73A61299-B86F-46EC-91B5-8741B452E2B0}" dt="2021-07-17T06:48:55.219" v="2600"/>
          <ac:spMkLst>
            <pc:docMk/>
            <pc:sldMk cId="1611976533" sldId="542"/>
            <ac:spMk id="14" creationId="{5D6C15A0-C087-4593-8414-2B4EC1CDC3DE}"/>
          </ac:spMkLst>
        </pc:spChg>
        <pc:spChg chg="add">
          <ac:chgData name="Marjan Farazandeh" userId="1e2ff7ed21739d25" providerId="LiveId" clId="{73A61299-B86F-46EC-91B5-8741B452E2B0}" dt="2021-07-17T06:50:50.561" v="2654" actId="26606"/>
          <ac:spMkLst>
            <pc:docMk/>
            <pc:sldMk cId="1611976533" sldId="542"/>
            <ac:spMk id="15" creationId="{FD079A19-B31E-4129-A464-7547FF05AE33}"/>
          </ac:spMkLst>
        </pc:spChg>
        <pc:graphicFrameChg chg="add mod">
          <ac:chgData name="Marjan Farazandeh" userId="1e2ff7ed21739d25" providerId="LiveId" clId="{73A61299-B86F-46EC-91B5-8741B452E2B0}" dt="2021-07-17T06:52:49.894" v="2687" actId="179"/>
          <ac:graphicFrameMkLst>
            <pc:docMk/>
            <pc:sldMk cId="1611976533" sldId="542"/>
            <ac:graphicFrameMk id="9" creationId="{44C0DB10-C6BB-4CE6-AD42-4F230E33A823}"/>
          </ac:graphicFrameMkLst>
        </pc:graphicFrameChg>
        <pc:picChg chg="mod">
          <ac:chgData name="Marjan Farazandeh" userId="1e2ff7ed21739d25" providerId="LiveId" clId="{73A61299-B86F-46EC-91B5-8741B452E2B0}" dt="2021-07-17T06:51:20.914" v="2660" actId="1076"/>
          <ac:picMkLst>
            <pc:docMk/>
            <pc:sldMk cId="1611976533" sldId="542"/>
            <ac:picMk id="7" creationId="{4F3F339F-E4DF-43F4-A72C-A6CE79D70BAA}"/>
          </ac:picMkLst>
        </pc:picChg>
      </pc:sldChg>
      <pc:sldChg chg="addSp delSp modSp add del mod setBg">
        <pc:chgData name="Marjan Farazandeh" userId="1e2ff7ed21739d25" providerId="LiveId" clId="{73A61299-B86F-46EC-91B5-8741B452E2B0}" dt="2021-07-17T06:32:56.373" v="2531" actId="47"/>
        <pc:sldMkLst>
          <pc:docMk/>
          <pc:sldMk cId="3917552332" sldId="542"/>
        </pc:sldMkLst>
        <pc:spChg chg="mod">
          <ac:chgData name="Marjan Farazandeh" userId="1e2ff7ed21739d25" providerId="LiveId" clId="{73A61299-B86F-46EC-91B5-8741B452E2B0}" dt="2021-07-17T06:32:48.854" v="2530" actId="26606"/>
          <ac:spMkLst>
            <pc:docMk/>
            <pc:sldMk cId="3917552332" sldId="542"/>
            <ac:spMk id="2" creationId="{7C78B7E7-A1E4-4475-A066-F52BD4A5FE44}"/>
          </ac:spMkLst>
        </pc:spChg>
        <pc:spChg chg="add del">
          <ac:chgData name="Marjan Farazandeh" userId="1e2ff7ed21739d25" providerId="LiveId" clId="{73A61299-B86F-46EC-91B5-8741B452E2B0}" dt="2021-07-17T06:32:48.854" v="2530" actId="26606"/>
          <ac:spMkLst>
            <pc:docMk/>
            <pc:sldMk cId="3917552332" sldId="542"/>
            <ac:spMk id="3" creationId="{2D5D8648-16D3-4C4A-928C-1FDD6F6994C8}"/>
          </ac:spMkLst>
        </pc:spChg>
        <pc:spChg chg="mod">
          <ac:chgData name="Marjan Farazandeh" userId="1e2ff7ed21739d25" providerId="LiveId" clId="{73A61299-B86F-46EC-91B5-8741B452E2B0}" dt="2021-07-17T06:32:48.854" v="2530" actId="26606"/>
          <ac:spMkLst>
            <pc:docMk/>
            <pc:sldMk cId="3917552332" sldId="542"/>
            <ac:spMk id="4" creationId="{1BD58893-A078-429A-A550-BF0563A0A07B}"/>
          </ac:spMkLst>
        </pc:spChg>
        <pc:spChg chg="mod">
          <ac:chgData name="Marjan Farazandeh" userId="1e2ff7ed21739d25" providerId="LiveId" clId="{73A61299-B86F-46EC-91B5-8741B452E2B0}" dt="2021-07-17T06:32:48.854" v="2530" actId="26606"/>
          <ac:spMkLst>
            <pc:docMk/>
            <pc:sldMk cId="3917552332" sldId="542"/>
            <ac:spMk id="5" creationId="{4A888472-55A1-453E-9C0D-E01A80EB4F58}"/>
          </ac:spMkLst>
        </pc:spChg>
        <pc:spChg chg="mod">
          <ac:chgData name="Marjan Farazandeh" userId="1e2ff7ed21739d25" providerId="LiveId" clId="{73A61299-B86F-46EC-91B5-8741B452E2B0}" dt="2021-07-17T06:32:48.854" v="2530" actId="26606"/>
          <ac:spMkLst>
            <pc:docMk/>
            <pc:sldMk cId="3917552332" sldId="542"/>
            <ac:spMk id="6" creationId="{21FE403E-DEC3-410A-A0C7-6D261A3086DE}"/>
          </ac:spMkLst>
        </pc:spChg>
        <pc:spChg chg="add">
          <ac:chgData name="Marjan Farazandeh" userId="1e2ff7ed21739d25" providerId="LiveId" clId="{73A61299-B86F-46EC-91B5-8741B452E2B0}" dt="2021-07-17T06:32:48.854" v="2530" actId="26606"/>
          <ac:spMkLst>
            <pc:docMk/>
            <pc:sldMk cId="3917552332" sldId="542"/>
            <ac:spMk id="12" creationId="{3946F6A7-0B48-49A7-8E23-3C1F0993999F}"/>
          </ac:spMkLst>
        </pc:spChg>
        <pc:spChg chg="add del">
          <ac:chgData name="Marjan Farazandeh" userId="1e2ff7ed21739d25" providerId="LiveId" clId="{73A61299-B86F-46EC-91B5-8741B452E2B0}" dt="2021-07-17T06:32:39.647" v="2525" actId="26606"/>
          <ac:spMkLst>
            <pc:docMk/>
            <pc:sldMk cId="3917552332" sldId="542"/>
            <ac:spMk id="13" creationId="{35DB3719-6FDC-4E5D-891D-FF40B7300F64}"/>
          </ac:spMkLst>
        </pc:spChg>
        <pc:spChg chg="add">
          <ac:chgData name="Marjan Farazandeh" userId="1e2ff7ed21739d25" providerId="LiveId" clId="{73A61299-B86F-46EC-91B5-8741B452E2B0}" dt="2021-07-17T06:32:48.854" v="2530" actId="26606"/>
          <ac:spMkLst>
            <pc:docMk/>
            <pc:sldMk cId="3917552332" sldId="542"/>
            <ac:spMk id="14" creationId="{F53AD421-C5C8-4C52-9DD0-6A594F21A5DB}"/>
          </ac:spMkLst>
        </pc:spChg>
        <pc:spChg chg="add del">
          <ac:chgData name="Marjan Farazandeh" userId="1e2ff7ed21739d25" providerId="LiveId" clId="{73A61299-B86F-46EC-91B5-8741B452E2B0}" dt="2021-07-17T06:32:42.976" v="2527" actId="26606"/>
          <ac:spMkLst>
            <pc:docMk/>
            <pc:sldMk cId="3917552332" sldId="542"/>
            <ac:spMk id="15" creationId="{535742DD-1B16-4E9D-B715-0D74B4574A68}"/>
          </ac:spMkLst>
        </pc:spChg>
        <pc:spChg chg="add del">
          <ac:chgData name="Marjan Farazandeh" userId="1e2ff7ed21739d25" providerId="LiveId" clId="{73A61299-B86F-46EC-91B5-8741B452E2B0}" dt="2021-07-17T06:32:42.976" v="2527" actId="26606"/>
          <ac:spMkLst>
            <pc:docMk/>
            <pc:sldMk cId="3917552332" sldId="542"/>
            <ac:spMk id="16" creationId="{2E442304-DDBD-4F7B-8017-36BCC863FB40}"/>
          </ac:spMkLst>
        </pc:spChg>
        <pc:spChg chg="add del">
          <ac:chgData name="Marjan Farazandeh" userId="1e2ff7ed21739d25" providerId="LiveId" clId="{73A61299-B86F-46EC-91B5-8741B452E2B0}" dt="2021-07-17T06:32:48.807" v="2529" actId="26606"/>
          <ac:spMkLst>
            <pc:docMk/>
            <pc:sldMk cId="3917552332" sldId="542"/>
            <ac:spMk id="19" creationId="{35DB3719-6FDC-4E5D-891D-FF40B7300F64}"/>
          </ac:spMkLst>
        </pc:spChg>
        <pc:spChg chg="add">
          <ac:chgData name="Marjan Farazandeh" userId="1e2ff7ed21739d25" providerId="LiveId" clId="{73A61299-B86F-46EC-91B5-8741B452E2B0}" dt="2021-07-17T06:32:48.854" v="2530" actId="26606"/>
          <ac:spMkLst>
            <pc:docMk/>
            <pc:sldMk cId="3917552332" sldId="542"/>
            <ac:spMk id="22" creationId="{6D7E5B0F-5185-440A-8222-321C1D118ABE}"/>
          </ac:spMkLst>
        </pc:spChg>
        <pc:spChg chg="add">
          <ac:chgData name="Marjan Farazandeh" userId="1e2ff7ed21739d25" providerId="LiveId" clId="{73A61299-B86F-46EC-91B5-8741B452E2B0}" dt="2021-07-17T06:32:48.854" v="2530" actId="26606"/>
          <ac:spMkLst>
            <pc:docMk/>
            <pc:sldMk cId="3917552332" sldId="542"/>
            <ac:spMk id="23" creationId="{2D5D8648-16D3-4C4A-928C-1FDD6F6994C8}"/>
          </ac:spMkLst>
        </pc:spChg>
        <pc:graphicFrameChg chg="add del">
          <ac:chgData name="Marjan Farazandeh" userId="1e2ff7ed21739d25" providerId="LiveId" clId="{73A61299-B86F-46EC-91B5-8741B452E2B0}" dt="2021-07-17T06:32:39.647" v="2525" actId="26606"/>
          <ac:graphicFrameMkLst>
            <pc:docMk/>
            <pc:sldMk cId="3917552332" sldId="542"/>
            <ac:graphicFrameMk id="9" creationId="{0C06DB42-01A8-41AF-8A71-AB22F66130F2}"/>
          </ac:graphicFrameMkLst>
        </pc:graphicFrameChg>
        <pc:graphicFrameChg chg="add del">
          <ac:chgData name="Marjan Farazandeh" userId="1e2ff7ed21739d25" providerId="LiveId" clId="{73A61299-B86F-46EC-91B5-8741B452E2B0}" dt="2021-07-17T06:32:42.976" v="2527" actId="26606"/>
          <ac:graphicFrameMkLst>
            <pc:docMk/>
            <pc:sldMk cId="3917552332" sldId="542"/>
            <ac:graphicFrameMk id="17" creationId="{83C26BF4-76F4-43C2-81D0-7942C1524AE9}"/>
          </ac:graphicFrameMkLst>
        </pc:graphicFrameChg>
        <pc:graphicFrameChg chg="add del">
          <ac:chgData name="Marjan Farazandeh" userId="1e2ff7ed21739d25" providerId="LiveId" clId="{73A61299-B86F-46EC-91B5-8741B452E2B0}" dt="2021-07-17T06:32:48.807" v="2529" actId="26606"/>
          <ac:graphicFrameMkLst>
            <pc:docMk/>
            <pc:sldMk cId="3917552332" sldId="542"/>
            <ac:graphicFrameMk id="20" creationId="{0C06DB42-01A8-41AF-8A71-AB22F66130F2}"/>
          </ac:graphicFrameMkLst>
        </pc:graphicFrameChg>
      </pc:sldChg>
      <pc:sldChg chg="addSp delSp modSp new mod setBg">
        <pc:chgData name="Marjan Farazandeh" userId="1e2ff7ed21739d25" providerId="LiveId" clId="{73A61299-B86F-46EC-91B5-8741B452E2B0}" dt="2021-07-17T07:26:02.247" v="3001" actId="1035"/>
        <pc:sldMkLst>
          <pc:docMk/>
          <pc:sldMk cId="334187927" sldId="543"/>
        </pc:sldMkLst>
        <pc:spChg chg="mod">
          <ac:chgData name="Marjan Farazandeh" userId="1e2ff7ed21739d25" providerId="LiveId" clId="{73A61299-B86F-46EC-91B5-8741B452E2B0}" dt="2021-07-17T07:24:40.466" v="2967" actId="121"/>
          <ac:spMkLst>
            <pc:docMk/>
            <pc:sldMk cId="334187927" sldId="543"/>
            <ac:spMk id="2" creationId="{504C1E23-E628-4EE1-833B-9BA80B6F23CD}"/>
          </ac:spMkLst>
        </pc:spChg>
        <pc:spChg chg="add del mod">
          <ac:chgData name="Marjan Farazandeh" userId="1e2ff7ed21739d25" providerId="LiveId" clId="{73A61299-B86F-46EC-91B5-8741B452E2B0}" dt="2021-07-17T06:57:52.824" v="2742" actId="26606"/>
          <ac:spMkLst>
            <pc:docMk/>
            <pc:sldMk cId="334187927" sldId="543"/>
            <ac:spMk id="3" creationId="{E380D1D6-8108-404B-9174-81181E65C082}"/>
          </ac:spMkLst>
        </pc:spChg>
        <pc:spChg chg="mod">
          <ac:chgData name="Marjan Farazandeh" userId="1e2ff7ed21739d25" providerId="LiveId" clId="{73A61299-B86F-46EC-91B5-8741B452E2B0}" dt="2021-07-17T07:24:19.793" v="2962" actId="26606"/>
          <ac:spMkLst>
            <pc:docMk/>
            <pc:sldMk cId="334187927" sldId="543"/>
            <ac:spMk id="4" creationId="{A60DD4C4-00B4-44A5-853F-5284499B6955}"/>
          </ac:spMkLst>
        </pc:spChg>
        <pc:spChg chg="mod">
          <ac:chgData name="Marjan Farazandeh" userId="1e2ff7ed21739d25" providerId="LiveId" clId="{73A61299-B86F-46EC-91B5-8741B452E2B0}" dt="2021-07-17T07:24:19.793" v="2962" actId="26606"/>
          <ac:spMkLst>
            <pc:docMk/>
            <pc:sldMk cId="334187927" sldId="543"/>
            <ac:spMk id="5" creationId="{A4F01922-8059-49FB-8B76-ACA8B5D2BE9C}"/>
          </ac:spMkLst>
        </pc:spChg>
        <pc:spChg chg="mod">
          <ac:chgData name="Marjan Farazandeh" userId="1e2ff7ed21739d25" providerId="LiveId" clId="{73A61299-B86F-46EC-91B5-8741B452E2B0}" dt="2021-07-17T07:24:19.793" v="2962" actId="26606"/>
          <ac:spMkLst>
            <pc:docMk/>
            <pc:sldMk cId="334187927" sldId="543"/>
            <ac:spMk id="6" creationId="{59CBB5CF-AF86-4D23-9D73-06D8BA8E6E76}"/>
          </ac:spMkLst>
        </pc:spChg>
        <pc:spChg chg="add">
          <ac:chgData name="Marjan Farazandeh" userId="1e2ff7ed21739d25" providerId="LiveId" clId="{73A61299-B86F-46EC-91B5-8741B452E2B0}" dt="2021-07-17T07:24:19.793" v="2962" actId="26606"/>
          <ac:spMkLst>
            <pc:docMk/>
            <pc:sldMk cId="334187927" sldId="543"/>
            <ac:spMk id="16" creationId="{32AEEBC8-9D30-42EF-95F2-386C2653FBF0}"/>
          </ac:spMkLst>
        </pc:spChg>
        <pc:spChg chg="add">
          <ac:chgData name="Marjan Farazandeh" userId="1e2ff7ed21739d25" providerId="LiveId" clId="{73A61299-B86F-46EC-91B5-8741B452E2B0}" dt="2021-07-17T07:24:19.793" v="2962" actId="26606"/>
          <ac:spMkLst>
            <pc:docMk/>
            <pc:sldMk cId="334187927" sldId="543"/>
            <ac:spMk id="20" creationId="{535742DD-1B16-4E9D-B715-0D74B4574A68}"/>
          </ac:spMkLst>
        </pc:spChg>
        <pc:graphicFrameChg chg="add del">
          <ac:chgData name="Marjan Farazandeh" userId="1e2ff7ed21739d25" providerId="LiveId" clId="{73A61299-B86F-46EC-91B5-8741B452E2B0}" dt="2021-07-17T06:57:52.755" v="2741" actId="26606"/>
          <ac:graphicFrameMkLst>
            <pc:docMk/>
            <pc:sldMk cId="334187927" sldId="543"/>
            <ac:graphicFrameMk id="9" creationId="{A5A3B866-4397-44FB-96E1-64B353D476DF}"/>
          </ac:graphicFrameMkLst>
        </pc:graphicFrameChg>
        <pc:graphicFrameChg chg="add mod ord modGraphic">
          <ac:chgData name="Marjan Farazandeh" userId="1e2ff7ed21739d25" providerId="LiveId" clId="{73A61299-B86F-46EC-91B5-8741B452E2B0}" dt="2021-07-17T07:26:02.247" v="3001" actId="1035"/>
          <ac:graphicFrameMkLst>
            <pc:docMk/>
            <pc:sldMk cId="334187927" sldId="543"/>
            <ac:graphicFrameMk id="11" creationId="{6980E21E-E408-4A07-8645-04FF2DE78005}"/>
          </ac:graphicFrameMkLst>
        </pc:graphicFrameChg>
        <pc:picChg chg="add mod ord">
          <ac:chgData name="Marjan Farazandeh" userId="1e2ff7ed21739d25" providerId="LiveId" clId="{73A61299-B86F-46EC-91B5-8741B452E2B0}" dt="2021-07-17T07:24:19.793" v="2962" actId="26606"/>
          <ac:picMkLst>
            <pc:docMk/>
            <pc:sldMk cId="334187927" sldId="543"/>
            <ac:picMk id="7" creationId="{8362C47D-9306-486B-B3B4-68C5D9BC95D0}"/>
          </ac:picMkLst>
        </pc:picChg>
        <pc:picChg chg="add mod">
          <ac:chgData name="Marjan Farazandeh" userId="1e2ff7ed21739d25" providerId="LiveId" clId="{73A61299-B86F-46EC-91B5-8741B452E2B0}" dt="2021-07-17T07:25:16.400" v="2993" actId="1036"/>
          <ac:picMkLst>
            <pc:docMk/>
            <pc:sldMk cId="334187927" sldId="543"/>
            <ac:picMk id="10" creationId="{5B9C057C-6472-4C47-B149-C216C6A13A8B}"/>
          </ac:picMkLst>
        </pc:picChg>
        <pc:inkChg chg="add">
          <ac:chgData name="Marjan Farazandeh" userId="1e2ff7ed21739d25" providerId="LiveId" clId="{73A61299-B86F-46EC-91B5-8741B452E2B0}" dt="2021-07-17T07:24:19.793" v="2962" actId="26606"/>
          <ac:inkMkLst>
            <pc:docMk/>
            <pc:sldMk cId="334187927" sldId="543"/>
            <ac:inkMk id="18" creationId="{070477C5-0410-4E4F-97A1-F84C2465C187}"/>
          </ac:inkMkLst>
        </pc:inkChg>
      </pc:sldChg>
      <pc:sldChg chg="addSp delSp modSp add mod">
        <pc:chgData name="Marjan Farazandeh" userId="1e2ff7ed21739d25" providerId="LiveId" clId="{73A61299-B86F-46EC-91B5-8741B452E2B0}" dt="2021-07-18T13:52:12.109" v="3057" actId="1035"/>
        <pc:sldMkLst>
          <pc:docMk/>
          <pc:sldMk cId="2478709625" sldId="544"/>
        </pc:sldMkLst>
        <pc:spChg chg="mod">
          <ac:chgData name="Marjan Farazandeh" userId="1e2ff7ed21739d25" providerId="LiveId" clId="{73A61299-B86F-46EC-91B5-8741B452E2B0}" dt="2021-07-18T13:09:26.430" v="3030" actId="20577"/>
          <ac:spMkLst>
            <pc:docMk/>
            <pc:sldMk cId="2478709625" sldId="544"/>
            <ac:spMk id="2" creationId="{B9C20916-83ED-44EC-99A3-0A542400449A}"/>
          </ac:spMkLst>
        </pc:spChg>
        <pc:spChg chg="del">
          <ac:chgData name="Marjan Farazandeh" userId="1e2ff7ed21739d25" providerId="LiveId" clId="{73A61299-B86F-46EC-91B5-8741B452E2B0}" dt="2021-07-18T13:51:24.505" v="3042"/>
          <ac:spMkLst>
            <pc:docMk/>
            <pc:sldMk cId="2478709625" sldId="544"/>
            <ac:spMk id="3" creationId="{6BAA0C46-B129-47FB-9937-72717436F451}"/>
          </ac:spMkLst>
        </pc:spChg>
        <pc:picChg chg="add mod">
          <ac:chgData name="Marjan Farazandeh" userId="1e2ff7ed21739d25" providerId="LiveId" clId="{73A61299-B86F-46EC-91B5-8741B452E2B0}" dt="2021-07-18T13:52:12.109" v="3057" actId="1035"/>
          <ac:picMkLst>
            <pc:docMk/>
            <pc:sldMk cId="2478709625" sldId="544"/>
            <ac:picMk id="8" creationId="{028AC4AA-8AF9-460F-BAC6-7EB9A1E4AEC7}"/>
          </ac:picMkLst>
        </pc:picChg>
      </pc:sldChg>
      <pc:sldChg chg="addSp delSp modSp add mod setBg delDesignElem">
        <pc:chgData name="Marjan Farazandeh" userId="1e2ff7ed21739d25" providerId="LiveId" clId="{73A61299-B86F-46EC-91B5-8741B452E2B0}" dt="2021-07-18T13:57:31.026" v="3126"/>
        <pc:sldMkLst>
          <pc:docMk/>
          <pc:sldMk cId="3658218490" sldId="545"/>
        </pc:sldMkLst>
        <pc:spChg chg="mod">
          <ac:chgData name="Marjan Farazandeh" userId="1e2ff7ed21739d25" providerId="LiveId" clId="{73A61299-B86F-46EC-91B5-8741B452E2B0}" dt="2021-07-18T13:57:09.664" v="3122" actId="113"/>
          <ac:spMkLst>
            <pc:docMk/>
            <pc:sldMk cId="3658218490" sldId="545"/>
            <ac:spMk id="2" creationId="{E9E39137-5250-4459-A7EE-957DC3A62E83}"/>
          </ac:spMkLst>
        </pc:spChg>
        <pc:spChg chg="del">
          <ac:chgData name="Marjan Farazandeh" userId="1e2ff7ed21739d25" providerId="LiveId" clId="{73A61299-B86F-46EC-91B5-8741B452E2B0}" dt="2021-07-18T13:55:37.701" v="3064" actId="478"/>
          <ac:spMkLst>
            <pc:docMk/>
            <pc:sldMk cId="3658218490" sldId="545"/>
            <ac:spMk id="6" creationId="{C48F569F-5CC4-4A0B-9083-A074A2BDC305}"/>
          </ac:spMkLst>
        </pc:spChg>
        <pc:spChg chg="add mod">
          <ac:chgData name="Marjan Farazandeh" userId="1e2ff7ed21739d25" providerId="LiveId" clId="{73A61299-B86F-46EC-91B5-8741B452E2B0}" dt="2021-07-18T13:55:37.701" v="3064" actId="478"/>
          <ac:spMkLst>
            <pc:docMk/>
            <pc:sldMk cId="3658218490" sldId="545"/>
            <ac:spMk id="8" creationId="{DDFB20A4-11EF-4132-A895-9DD273C982F6}"/>
          </ac:spMkLst>
        </pc:spChg>
        <pc:spChg chg="del">
          <ac:chgData name="Marjan Farazandeh" userId="1e2ff7ed21739d25" providerId="LiveId" clId="{73A61299-B86F-46EC-91B5-8741B452E2B0}" dt="2021-07-18T13:55:19.778" v="3059"/>
          <ac:spMkLst>
            <pc:docMk/>
            <pc:sldMk cId="3658218490" sldId="545"/>
            <ac:spMk id="11" creationId="{EBDD1931-9E86-4402-9A68-33A2D9EFB198}"/>
          </ac:spMkLst>
        </pc:spChg>
        <pc:spChg chg="del">
          <ac:chgData name="Marjan Farazandeh" userId="1e2ff7ed21739d25" providerId="LiveId" clId="{73A61299-B86F-46EC-91B5-8741B452E2B0}" dt="2021-07-18T13:55:19.778" v="3059"/>
          <ac:spMkLst>
            <pc:docMk/>
            <pc:sldMk cId="3658218490" sldId="545"/>
            <ac:spMk id="13" creationId="{3946F6A7-0B48-49A7-8E23-3C1F0993999F}"/>
          </ac:spMkLst>
        </pc:spChg>
        <pc:spChg chg="del">
          <ac:chgData name="Marjan Farazandeh" userId="1e2ff7ed21739d25" providerId="LiveId" clId="{73A61299-B86F-46EC-91B5-8741B452E2B0}" dt="2021-07-18T13:55:19.778" v="3059"/>
          <ac:spMkLst>
            <pc:docMk/>
            <pc:sldMk cId="3658218490" sldId="545"/>
            <ac:spMk id="15" creationId="{F53AD421-C5C8-4C52-9DD0-6A594F21A5DB}"/>
          </ac:spMkLst>
        </pc:spChg>
        <pc:spChg chg="del">
          <ac:chgData name="Marjan Farazandeh" userId="1e2ff7ed21739d25" providerId="LiveId" clId="{73A61299-B86F-46EC-91B5-8741B452E2B0}" dt="2021-07-18T13:55:19.778" v="3059"/>
          <ac:spMkLst>
            <pc:docMk/>
            <pc:sldMk cId="3658218490" sldId="545"/>
            <ac:spMk id="17" creationId="{6D7E5B0F-5185-440A-8222-321C1D118ABE}"/>
          </ac:spMkLst>
        </pc:spChg>
        <pc:picChg chg="add mod">
          <ac:chgData name="Marjan Farazandeh" userId="1e2ff7ed21739d25" providerId="LiveId" clId="{73A61299-B86F-46EC-91B5-8741B452E2B0}" dt="2021-07-18T13:57:31.026" v="3126"/>
          <ac:picMkLst>
            <pc:docMk/>
            <pc:sldMk cId="3658218490" sldId="545"/>
            <ac:picMk id="14" creationId="{CC882037-6CD1-4DC7-9A3F-64C671B9FAEB}"/>
          </ac:picMkLst>
        </pc:picChg>
      </pc:sldChg>
      <pc:sldChg chg="delSp add del setBg delDesignElem">
        <pc:chgData name="Marjan Farazandeh" userId="1e2ff7ed21739d25" providerId="LiveId" clId="{73A61299-B86F-46EC-91B5-8741B452E2B0}" dt="2021-07-18T13:55:52.819" v="3077" actId="47"/>
        <pc:sldMkLst>
          <pc:docMk/>
          <pc:sldMk cId="2459820835" sldId="546"/>
        </pc:sldMkLst>
        <pc:spChg chg="del">
          <ac:chgData name="Marjan Farazandeh" userId="1e2ff7ed21739d25" providerId="LiveId" clId="{73A61299-B86F-46EC-91B5-8741B452E2B0}" dt="2021-07-18T13:55:20.280" v="3061"/>
          <ac:spMkLst>
            <pc:docMk/>
            <pc:sldMk cId="2459820835" sldId="546"/>
            <ac:spMk id="11" creationId="{EBDD1931-9E86-4402-9A68-33A2D9EFB198}"/>
          </ac:spMkLst>
        </pc:spChg>
        <pc:spChg chg="del">
          <ac:chgData name="Marjan Farazandeh" userId="1e2ff7ed21739d25" providerId="LiveId" clId="{73A61299-B86F-46EC-91B5-8741B452E2B0}" dt="2021-07-18T13:55:20.280" v="3061"/>
          <ac:spMkLst>
            <pc:docMk/>
            <pc:sldMk cId="2459820835" sldId="546"/>
            <ac:spMk id="13" creationId="{3946F6A7-0B48-49A7-8E23-3C1F0993999F}"/>
          </ac:spMkLst>
        </pc:spChg>
        <pc:spChg chg="del">
          <ac:chgData name="Marjan Farazandeh" userId="1e2ff7ed21739d25" providerId="LiveId" clId="{73A61299-B86F-46EC-91B5-8741B452E2B0}" dt="2021-07-18T13:55:20.280" v="3061"/>
          <ac:spMkLst>
            <pc:docMk/>
            <pc:sldMk cId="2459820835" sldId="546"/>
            <ac:spMk id="15" creationId="{F53AD421-C5C8-4C52-9DD0-6A594F21A5DB}"/>
          </ac:spMkLst>
        </pc:spChg>
        <pc:spChg chg="del">
          <ac:chgData name="Marjan Farazandeh" userId="1e2ff7ed21739d25" providerId="LiveId" clId="{73A61299-B86F-46EC-91B5-8741B452E2B0}" dt="2021-07-18T13:55:20.280" v="3061"/>
          <ac:spMkLst>
            <pc:docMk/>
            <pc:sldMk cId="2459820835" sldId="546"/>
            <ac:spMk id="17" creationId="{6D7E5B0F-5185-440A-8222-321C1D118ABE}"/>
          </ac:spMkLst>
        </pc:spChg>
      </pc:sldChg>
      <pc:sldChg chg="addSp modSp add del mod">
        <pc:chgData name="Marjan Farazandeh" userId="1e2ff7ed21739d25" providerId="LiveId" clId="{73A61299-B86F-46EC-91B5-8741B452E2B0}" dt="2021-07-18T13:58:26.212" v="3130" actId="47"/>
        <pc:sldMkLst>
          <pc:docMk/>
          <pc:sldMk cId="3659878627" sldId="546"/>
        </pc:sldMkLst>
        <pc:spChg chg="mod">
          <ac:chgData name="Marjan Farazandeh" userId="1e2ff7ed21739d25" providerId="LiveId" clId="{73A61299-B86F-46EC-91B5-8741B452E2B0}" dt="2021-07-18T13:57:18.885" v="3123" actId="113"/>
          <ac:spMkLst>
            <pc:docMk/>
            <pc:sldMk cId="3659878627" sldId="546"/>
            <ac:spMk id="2" creationId="{E9E39137-5250-4459-A7EE-957DC3A62E83}"/>
          </ac:spMkLst>
        </pc:spChg>
        <pc:spChg chg="mod">
          <ac:chgData name="Marjan Farazandeh" userId="1e2ff7ed21739d25" providerId="LiveId" clId="{73A61299-B86F-46EC-91B5-8741B452E2B0}" dt="2021-07-18T13:57:23.212" v="3124" actId="2711"/>
          <ac:spMkLst>
            <pc:docMk/>
            <pc:sldMk cId="3659878627" sldId="546"/>
            <ac:spMk id="8" creationId="{DDFB20A4-11EF-4132-A895-9DD273C982F6}"/>
          </ac:spMkLst>
        </pc:spChg>
        <pc:picChg chg="add mod">
          <ac:chgData name="Marjan Farazandeh" userId="1e2ff7ed21739d25" providerId="LiveId" clId="{73A61299-B86F-46EC-91B5-8741B452E2B0}" dt="2021-07-18T13:57:29.881" v="3125"/>
          <ac:picMkLst>
            <pc:docMk/>
            <pc:sldMk cId="3659878627" sldId="546"/>
            <ac:picMk id="9" creationId="{3FB70778-4807-4173-9389-FE5EFAA212E8}"/>
          </ac:picMkLst>
        </pc:picChg>
      </pc:sldChg>
      <pc:sldChg chg="modSp add mod">
        <pc:chgData name="Marjan Farazandeh" userId="1e2ff7ed21739d25" providerId="LiveId" clId="{73A61299-B86F-46EC-91B5-8741B452E2B0}" dt="2021-07-18T13:58:02.805" v="3129" actId="255"/>
        <pc:sldMkLst>
          <pc:docMk/>
          <pc:sldMk cId="679297560" sldId="547"/>
        </pc:sldMkLst>
        <pc:spChg chg="mod">
          <ac:chgData name="Marjan Farazandeh" userId="1e2ff7ed21739d25" providerId="LiveId" clId="{73A61299-B86F-46EC-91B5-8741B452E2B0}" dt="2021-07-18T13:58:02.805" v="3129" actId="255"/>
          <ac:spMkLst>
            <pc:docMk/>
            <pc:sldMk cId="679297560" sldId="547"/>
            <ac:spMk id="2" creationId="{E9E39137-5250-4459-A7EE-957DC3A62E83}"/>
          </ac:spMkLst>
        </pc:spChg>
      </pc:sldChg>
      <pc:sldChg chg="delSp add del setBg delDesignElem">
        <pc:chgData name="Marjan Farazandeh" userId="1e2ff7ed21739d25" providerId="LiveId" clId="{73A61299-B86F-46EC-91B5-8741B452E2B0}" dt="2021-07-18T13:55:53.944" v="3078" actId="47"/>
        <pc:sldMkLst>
          <pc:docMk/>
          <pc:sldMk cId="1376849914" sldId="547"/>
        </pc:sldMkLst>
        <pc:spChg chg="del">
          <ac:chgData name="Marjan Farazandeh" userId="1e2ff7ed21739d25" providerId="LiveId" clId="{73A61299-B86F-46EC-91B5-8741B452E2B0}" dt="2021-07-18T13:55:20.696" v="3063"/>
          <ac:spMkLst>
            <pc:docMk/>
            <pc:sldMk cId="1376849914" sldId="547"/>
            <ac:spMk id="11" creationId="{EBDD1931-9E86-4402-9A68-33A2D9EFB198}"/>
          </ac:spMkLst>
        </pc:spChg>
        <pc:spChg chg="del">
          <ac:chgData name="Marjan Farazandeh" userId="1e2ff7ed21739d25" providerId="LiveId" clId="{73A61299-B86F-46EC-91B5-8741B452E2B0}" dt="2021-07-18T13:55:20.696" v="3063"/>
          <ac:spMkLst>
            <pc:docMk/>
            <pc:sldMk cId="1376849914" sldId="547"/>
            <ac:spMk id="13" creationId="{3946F6A7-0B48-49A7-8E23-3C1F0993999F}"/>
          </ac:spMkLst>
        </pc:spChg>
        <pc:spChg chg="del">
          <ac:chgData name="Marjan Farazandeh" userId="1e2ff7ed21739d25" providerId="LiveId" clId="{73A61299-B86F-46EC-91B5-8741B452E2B0}" dt="2021-07-18T13:55:20.696" v="3063"/>
          <ac:spMkLst>
            <pc:docMk/>
            <pc:sldMk cId="1376849914" sldId="547"/>
            <ac:spMk id="15" creationId="{F53AD421-C5C8-4C52-9DD0-6A594F21A5DB}"/>
          </ac:spMkLst>
        </pc:spChg>
        <pc:spChg chg="del">
          <ac:chgData name="Marjan Farazandeh" userId="1e2ff7ed21739d25" providerId="LiveId" clId="{73A61299-B86F-46EC-91B5-8741B452E2B0}" dt="2021-07-18T13:55:20.696" v="3063"/>
          <ac:spMkLst>
            <pc:docMk/>
            <pc:sldMk cId="1376849914" sldId="547"/>
            <ac:spMk id="17" creationId="{6D7E5B0F-5185-440A-8222-321C1D118ABE}"/>
          </ac:spMkLst>
        </pc:spChg>
      </pc:sldChg>
      <pc:sldChg chg="add del">
        <pc:chgData name="Marjan Farazandeh" userId="1e2ff7ed21739d25" providerId="LiveId" clId="{73A61299-B86F-46EC-91B5-8741B452E2B0}" dt="2021-07-18T13:56:27.177" v="3104" actId="47"/>
        <pc:sldMkLst>
          <pc:docMk/>
          <pc:sldMk cId="3763611104" sldId="547"/>
        </pc:sldMkLst>
      </pc:sldChg>
      <pc:sldChg chg="delSp modSp add del mod ord setBg modClrScheme delDesignElem chgLayout">
        <pc:chgData name="Marjan Farazandeh" userId="1e2ff7ed21739d25" providerId="LiveId" clId="{73A61299-B86F-46EC-91B5-8741B452E2B0}" dt="2021-07-18T14:00:08.513" v="3178" actId="47"/>
        <pc:sldMkLst>
          <pc:docMk/>
          <pc:sldMk cId="1654064682" sldId="548"/>
        </pc:sldMkLst>
        <pc:spChg chg="mod ord">
          <ac:chgData name="Marjan Farazandeh" userId="1e2ff7ed21739d25" providerId="LiveId" clId="{73A61299-B86F-46EC-91B5-8741B452E2B0}" dt="2021-07-18T13:59:54.120" v="3167" actId="122"/>
          <ac:spMkLst>
            <pc:docMk/>
            <pc:sldMk cId="1654064682" sldId="548"/>
            <ac:spMk id="2" creationId="{81423FF5-C4B6-4570-8EDF-1A239F51BEFD}"/>
          </ac:spMkLst>
        </pc:spChg>
        <pc:spChg chg="mod ord">
          <ac:chgData name="Marjan Farazandeh" userId="1e2ff7ed21739d25" providerId="LiveId" clId="{73A61299-B86F-46EC-91B5-8741B452E2B0}" dt="2021-07-18T13:59:59.837" v="3177" actId="20577"/>
          <ac:spMkLst>
            <pc:docMk/>
            <pc:sldMk cId="1654064682" sldId="548"/>
            <ac:spMk id="3" creationId="{4E45832C-176E-45A0-91F9-155130ACF16C}"/>
          </ac:spMkLst>
        </pc:spChg>
        <pc:spChg chg="mod ord">
          <ac:chgData name="Marjan Farazandeh" userId="1e2ff7ed21739d25" providerId="LiveId" clId="{73A61299-B86F-46EC-91B5-8741B452E2B0}" dt="2021-07-18T13:59:10.959" v="3165" actId="700"/>
          <ac:spMkLst>
            <pc:docMk/>
            <pc:sldMk cId="1654064682" sldId="548"/>
            <ac:spMk id="4" creationId="{25D05531-802C-4282-9866-AA8C2B993B1A}"/>
          </ac:spMkLst>
        </pc:spChg>
        <pc:spChg chg="mod ord">
          <ac:chgData name="Marjan Farazandeh" userId="1e2ff7ed21739d25" providerId="LiveId" clId="{73A61299-B86F-46EC-91B5-8741B452E2B0}" dt="2021-07-18T13:59:10.959" v="3165" actId="700"/>
          <ac:spMkLst>
            <pc:docMk/>
            <pc:sldMk cId="1654064682" sldId="548"/>
            <ac:spMk id="5" creationId="{87167512-A894-49F5-88DF-46F062AA142F}"/>
          </ac:spMkLst>
        </pc:spChg>
        <pc:spChg chg="mod ord">
          <ac:chgData name="Marjan Farazandeh" userId="1e2ff7ed21739d25" providerId="LiveId" clId="{73A61299-B86F-46EC-91B5-8741B452E2B0}" dt="2021-07-18T13:59:10.959" v="3165" actId="700"/>
          <ac:spMkLst>
            <pc:docMk/>
            <pc:sldMk cId="1654064682" sldId="548"/>
            <ac:spMk id="6" creationId="{822E646A-C8BA-45C0-90FE-4A641F86F6CD}"/>
          </ac:spMkLst>
        </pc:spChg>
        <pc:spChg chg="del">
          <ac:chgData name="Marjan Farazandeh" userId="1e2ff7ed21739d25" providerId="LiveId" clId="{73A61299-B86F-46EC-91B5-8741B452E2B0}" dt="2021-07-18T13:58:28.796" v="3132"/>
          <ac:spMkLst>
            <pc:docMk/>
            <pc:sldMk cId="1654064682" sldId="548"/>
            <ac:spMk id="13" creationId="{743AA782-23D1-4521-8CAD-47662984AA08}"/>
          </ac:spMkLst>
        </pc:spChg>
        <pc:spChg chg="del">
          <ac:chgData name="Marjan Farazandeh" userId="1e2ff7ed21739d25" providerId="LiveId" clId="{73A61299-B86F-46EC-91B5-8741B452E2B0}" dt="2021-07-18T13:58:28.796" v="3132"/>
          <ac:spMkLst>
            <pc:docMk/>
            <pc:sldMk cId="1654064682" sldId="548"/>
            <ac:spMk id="15" creationId="{3CE8AF5E-D374-4CF1-90CC-35CF73B81C3E}"/>
          </ac:spMkLst>
        </pc:spChg>
        <pc:picChg chg="del">
          <ac:chgData name="Marjan Farazandeh" userId="1e2ff7ed21739d25" providerId="LiveId" clId="{73A61299-B86F-46EC-91B5-8741B452E2B0}" dt="2021-07-18T13:59:12.780" v="3166" actId="478"/>
          <ac:picMkLst>
            <pc:docMk/>
            <pc:sldMk cId="1654064682" sldId="548"/>
            <ac:picMk id="10" creationId="{232556B2-6BAA-4706-A3D6-550829AE8D12}"/>
          </ac:picMkLst>
        </pc:picChg>
        <pc:inkChg chg="del">
          <ac:chgData name="Marjan Farazandeh" userId="1e2ff7ed21739d25" providerId="LiveId" clId="{73A61299-B86F-46EC-91B5-8741B452E2B0}" dt="2021-07-18T13:58:28.796" v="3132"/>
          <ac:inkMkLst>
            <pc:docMk/>
            <pc:sldMk cId="1654064682" sldId="548"/>
            <ac:inkMk id="17" creationId="{070477C5-0410-4E4F-97A1-F84C2465C187}"/>
          </ac:inkMkLst>
        </pc:inkChg>
      </pc:sldChg>
    </pc:docChg>
  </pc:docChgLst>
  <pc:docChgLst>
    <pc:chgData name="Ibrahim Ahmed Labib Ahmed" userId="S::ibrahim.ahmed003@stud.fh-dortmund.de::6f300694-09f8-44af-a4c6-83ae80846249" providerId="AD" clId="Web-{C797B8FD-0B77-4478-A1C1-893FAC81F765}"/>
    <pc:docChg chg="addSld delSld modSld sldOrd">
      <pc:chgData name="Ibrahim Ahmed Labib Ahmed" userId="S::ibrahim.ahmed003@stud.fh-dortmund.de::6f300694-09f8-44af-a4c6-83ae80846249" providerId="AD" clId="Web-{C797B8FD-0B77-4478-A1C1-893FAC81F765}" dt="2021-07-22T19:11:50.126" v="48"/>
      <pc:docMkLst>
        <pc:docMk/>
      </pc:docMkLst>
      <pc:sldChg chg="addSp delSp modSp">
        <pc:chgData name="Ibrahim Ahmed Labib Ahmed" userId="S::ibrahim.ahmed003@stud.fh-dortmund.de::6f300694-09f8-44af-a4c6-83ae80846249" providerId="AD" clId="Web-{C797B8FD-0B77-4478-A1C1-893FAC81F765}" dt="2021-07-22T18:48:51.899" v="1" actId="1076"/>
        <pc:sldMkLst>
          <pc:docMk/>
          <pc:sldMk cId="2550372391" sldId="501"/>
        </pc:sldMkLst>
        <pc:spChg chg="del">
          <ac:chgData name="Ibrahim Ahmed Labib Ahmed" userId="S::ibrahim.ahmed003@stud.fh-dortmund.de::6f300694-09f8-44af-a4c6-83ae80846249" providerId="AD" clId="Web-{C797B8FD-0B77-4478-A1C1-893FAC81F765}" dt="2021-07-22T18:48:42.524" v="0"/>
          <ac:spMkLst>
            <pc:docMk/>
            <pc:sldMk cId="2550372391" sldId="501"/>
            <ac:spMk id="28" creationId="{D2081A8F-7A61-44A8-B36E-BCF877322E65}"/>
          </ac:spMkLst>
        </pc:spChg>
        <pc:picChg chg="add mod ord modCrop">
          <ac:chgData name="Ibrahim Ahmed Labib Ahmed" userId="S::ibrahim.ahmed003@stud.fh-dortmund.de::6f300694-09f8-44af-a4c6-83ae80846249" providerId="AD" clId="Web-{C797B8FD-0B77-4478-A1C1-893FAC81F765}" dt="2021-07-22T18:48:51.899" v="1" actId="1076"/>
          <ac:picMkLst>
            <pc:docMk/>
            <pc:sldMk cId="2550372391" sldId="501"/>
            <ac:picMk id="2" creationId="{E2C108CB-F749-4802-86E3-C7D1DE5E451C}"/>
          </ac:picMkLst>
        </pc:picChg>
      </pc:sldChg>
      <pc:sldChg chg="del">
        <pc:chgData name="Ibrahim Ahmed Labib Ahmed" userId="S::ibrahim.ahmed003@stud.fh-dortmund.de::6f300694-09f8-44af-a4c6-83ae80846249" providerId="AD" clId="Web-{C797B8FD-0B77-4478-A1C1-893FAC81F765}" dt="2021-07-22T19:02:42.366" v="5"/>
        <pc:sldMkLst>
          <pc:docMk/>
          <pc:sldMk cId="2495098402" sldId="538"/>
        </pc:sldMkLst>
      </pc:sldChg>
      <pc:sldChg chg="modSp">
        <pc:chgData name="Ibrahim Ahmed Labib Ahmed" userId="S::ibrahim.ahmed003@stud.fh-dortmund.de::6f300694-09f8-44af-a4c6-83ae80846249" providerId="AD" clId="Web-{C797B8FD-0B77-4478-A1C1-893FAC81F765}" dt="2021-07-22T18:55:59.269" v="2" actId="1076"/>
        <pc:sldMkLst>
          <pc:docMk/>
          <pc:sldMk cId="1611976533" sldId="542"/>
        </pc:sldMkLst>
        <pc:graphicFrameChg chg="mod">
          <ac:chgData name="Ibrahim Ahmed Labib Ahmed" userId="S::ibrahim.ahmed003@stud.fh-dortmund.de::6f300694-09f8-44af-a4c6-83ae80846249" providerId="AD" clId="Web-{C797B8FD-0B77-4478-A1C1-893FAC81F765}" dt="2021-07-22T18:55:59.269" v="2" actId="1076"/>
          <ac:graphicFrameMkLst>
            <pc:docMk/>
            <pc:sldMk cId="1611976533" sldId="542"/>
            <ac:graphicFrameMk id="9" creationId="{44C0DB10-C6BB-4CE6-AD42-4F230E33A823}"/>
          </ac:graphicFrameMkLst>
        </pc:graphicFrameChg>
      </pc:sldChg>
      <pc:sldChg chg="del">
        <pc:chgData name="Ibrahim Ahmed Labib Ahmed" userId="S::ibrahim.ahmed003@stud.fh-dortmund.de::6f300694-09f8-44af-a4c6-83ae80846249" providerId="AD" clId="Web-{C797B8FD-0B77-4478-A1C1-893FAC81F765}" dt="2021-07-22T19:02:45.179" v="6"/>
        <pc:sldMkLst>
          <pc:docMk/>
          <pc:sldMk cId="2478709625" sldId="544"/>
        </pc:sldMkLst>
      </pc:sldChg>
      <pc:sldChg chg="modSp add ord replId">
        <pc:chgData name="Ibrahim Ahmed Labib Ahmed" userId="S::ibrahim.ahmed003@stud.fh-dortmund.de::6f300694-09f8-44af-a4c6-83ae80846249" providerId="AD" clId="Web-{C797B8FD-0B77-4478-A1C1-893FAC81F765}" dt="2021-07-22T19:11:50.126" v="48"/>
        <pc:sldMkLst>
          <pc:docMk/>
          <pc:sldMk cId="1019314237" sldId="549"/>
        </pc:sldMkLst>
        <pc:spChg chg="mod">
          <ac:chgData name="Ibrahim Ahmed Labib Ahmed" userId="S::ibrahim.ahmed003@stud.fh-dortmund.de::6f300694-09f8-44af-a4c6-83ae80846249" providerId="AD" clId="Web-{C797B8FD-0B77-4478-A1C1-893FAC81F765}" dt="2021-07-22T19:03:35.132" v="45"/>
          <ac:spMkLst>
            <pc:docMk/>
            <pc:sldMk cId="1019314237" sldId="549"/>
            <ac:spMk id="2" creationId="{E9E39137-5250-4459-A7EE-957DC3A62E83}"/>
          </ac:spMkLst>
        </pc:spChg>
        <pc:spChg chg="mod">
          <ac:chgData name="Ibrahim Ahmed Labib Ahmed" userId="S::ibrahim.ahmed003@stud.fh-dortmund.de::6f300694-09f8-44af-a4c6-83ae80846249" providerId="AD" clId="Web-{C797B8FD-0B77-4478-A1C1-893FAC81F765}" dt="2021-07-22T19:03:45.351" v="47" actId="20577"/>
          <ac:spMkLst>
            <pc:docMk/>
            <pc:sldMk cId="1019314237" sldId="549"/>
            <ac:spMk id="8" creationId="{DDFB20A4-11EF-4132-A895-9DD273C982F6}"/>
          </ac:spMkLst>
        </pc:spChg>
      </pc:sldChg>
    </pc:docChg>
  </pc:docChgLst>
  <pc:docChgLst>
    <pc:chgData name="Marjan" userId="5264b06a-fff7-4633-bc71-ce760cfe552c" providerId="ADAL" clId="{2C2A46C2-19DC-412E-ACBD-4D898D1A39E9}"/>
    <pc:docChg chg="undo custSel addSld delSld modSld sldOrd">
      <pc:chgData name="Marjan" userId="5264b06a-fff7-4633-bc71-ce760cfe552c" providerId="ADAL" clId="{2C2A46C2-19DC-412E-ACBD-4D898D1A39E9}" dt="2021-07-24T20:06:41.875" v="254" actId="14100"/>
      <pc:docMkLst>
        <pc:docMk/>
      </pc:docMkLst>
      <pc:sldChg chg="modSp mod">
        <pc:chgData name="Marjan" userId="5264b06a-fff7-4633-bc71-ce760cfe552c" providerId="ADAL" clId="{2C2A46C2-19DC-412E-ACBD-4D898D1A39E9}" dt="2021-07-23T16:47:01.825" v="66" actId="1076"/>
        <pc:sldMkLst>
          <pc:docMk/>
          <pc:sldMk cId="3865773605" sldId="496"/>
        </pc:sldMkLst>
        <pc:spChg chg="mod">
          <ac:chgData name="Marjan" userId="5264b06a-fff7-4633-bc71-ce760cfe552c" providerId="ADAL" clId="{2C2A46C2-19DC-412E-ACBD-4D898D1A39E9}" dt="2021-07-23T16:47:01.825" v="66" actId="1076"/>
          <ac:spMkLst>
            <pc:docMk/>
            <pc:sldMk cId="3865773605" sldId="496"/>
            <ac:spMk id="3" creationId="{AF5A2D86-784C-417D-9AD4-AF18311FBC6D}"/>
          </ac:spMkLst>
        </pc:spChg>
      </pc:sldChg>
      <pc:sldChg chg="addSp modSp mod">
        <pc:chgData name="Marjan" userId="5264b06a-fff7-4633-bc71-ce760cfe552c" providerId="ADAL" clId="{2C2A46C2-19DC-412E-ACBD-4D898D1A39E9}" dt="2021-07-24T20:03:00.974" v="217" actId="207"/>
        <pc:sldMkLst>
          <pc:docMk/>
          <pc:sldMk cId="2550372391" sldId="501"/>
        </pc:sldMkLst>
        <pc:spChg chg="add mod">
          <ac:chgData name="Marjan" userId="5264b06a-fff7-4633-bc71-ce760cfe552c" providerId="ADAL" clId="{2C2A46C2-19DC-412E-ACBD-4D898D1A39E9}" dt="2021-07-24T20:03:00.974" v="217" actId="207"/>
          <ac:spMkLst>
            <pc:docMk/>
            <pc:sldMk cId="2550372391" sldId="501"/>
            <ac:spMk id="3" creationId="{2C79B161-BA81-4D72-9379-A830FA55F798}"/>
          </ac:spMkLst>
        </pc:spChg>
        <pc:spChg chg="mod">
          <ac:chgData name="Marjan" userId="5264b06a-fff7-4633-bc71-ce760cfe552c" providerId="ADAL" clId="{2C2A46C2-19DC-412E-ACBD-4D898D1A39E9}" dt="2021-07-24T19:58:54.109" v="188" actId="1076"/>
          <ac:spMkLst>
            <pc:docMk/>
            <pc:sldMk cId="2550372391" sldId="501"/>
            <ac:spMk id="11" creationId="{CC188E31-6F56-43CB-A51D-5CE82F862217}"/>
          </ac:spMkLst>
        </pc:spChg>
        <pc:spChg chg="mod">
          <ac:chgData name="Marjan" userId="5264b06a-fff7-4633-bc71-ce760cfe552c" providerId="ADAL" clId="{2C2A46C2-19DC-412E-ACBD-4D898D1A39E9}" dt="2021-07-24T19:58:54.109" v="188" actId="1076"/>
          <ac:spMkLst>
            <pc:docMk/>
            <pc:sldMk cId="2550372391" sldId="501"/>
            <ac:spMk id="12" creationId="{82C894C9-B95B-414A-8608-1FF00B791493}"/>
          </ac:spMkLst>
        </pc:spChg>
        <pc:spChg chg="mod">
          <ac:chgData name="Marjan" userId="5264b06a-fff7-4633-bc71-ce760cfe552c" providerId="ADAL" clId="{2C2A46C2-19DC-412E-ACBD-4D898D1A39E9}" dt="2021-07-24T19:58:54.109" v="188" actId="1076"/>
          <ac:spMkLst>
            <pc:docMk/>
            <pc:sldMk cId="2550372391" sldId="501"/>
            <ac:spMk id="13" creationId="{4D9B118C-6413-489D-9C19-5FB260AF80A0}"/>
          </ac:spMkLst>
        </pc:spChg>
        <pc:spChg chg="mod">
          <ac:chgData name="Marjan" userId="5264b06a-fff7-4633-bc71-ce760cfe552c" providerId="ADAL" clId="{2C2A46C2-19DC-412E-ACBD-4D898D1A39E9}" dt="2021-07-24T19:58:54.109" v="188" actId="1076"/>
          <ac:spMkLst>
            <pc:docMk/>
            <pc:sldMk cId="2550372391" sldId="501"/>
            <ac:spMk id="14" creationId="{152D04A7-2F9F-4801-819C-0FD622EB986C}"/>
          </ac:spMkLst>
        </pc:spChg>
        <pc:spChg chg="mod">
          <ac:chgData name="Marjan" userId="5264b06a-fff7-4633-bc71-ce760cfe552c" providerId="ADAL" clId="{2C2A46C2-19DC-412E-ACBD-4D898D1A39E9}" dt="2021-07-24T19:58:54.109" v="188" actId="1076"/>
          <ac:spMkLst>
            <pc:docMk/>
            <pc:sldMk cId="2550372391" sldId="501"/>
            <ac:spMk id="27" creationId="{7D50EC78-D019-4525-A749-FC4C10E72038}"/>
          </ac:spMkLst>
        </pc:spChg>
        <pc:picChg chg="mod">
          <ac:chgData name="Marjan" userId="5264b06a-fff7-4633-bc71-ce760cfe552c" providerId="ADAL" clId="{2C2A46C2-19DC-412E-ACBD-4D898D1A39E9}" dt="2021-07-24T19:58:54.109" v="188" actId="1076"/>
          <ac:picMkLst>
            <pc:docMk/>
            <pc:sldMk cId="2550372391" sldId="501"/>
            <ac:picMk id="2" creationId="{E2C108CB-F749-4802-86E3-C7D1DE5E451C}"/>
          </ac:picMkLst>
        </pc:picChg>
        <pc:picChg chg="mod">
          <ac:chgData name="Marjan" userId="5264b06a-fff7-4633-bc71-ce760cfe552c" providerId="ADAL" clId="{2C2A46C2-19DC-412E-ACBD-4D898D1A39E9}" dt="2021-07-24T20:01:09.634" v="205" actId="1076"/>
          <ac:picMkLst>
            <pc:docMk/>
            <pc:sldMk cId="2550372391" sldId="501"/>
            <ac:picMk id="5" creationId="{F152D1AB-AEB0-4C54-B29D-92DF3007FF3D}"/>
          </ac:picMkLst>
        </pc:picChg>
        <pc:picChg chg="mod">
          <ac:chgData name="Marjan" userId="5264b06a-fff7-4633-bc71-ce760cfe552c" providerId="ADAL" clId="{2C2A46C2-19DC-412E-ACBD-4D898D1A39E9}" dt="2021-07-24T19:58:54.109" v="188" actId="1076"/>
          <ac:picMkLst>
            <pc:docMk/>
            <pc:sldMk cId="2550372391" sldId="501"/>
            <ac:picMk id="6" creationId="{556AF453-6FF6-430E-9EAA-654028FA6480}"/>
          </ac:picMkLst>
        </pc:picChg>
        <pc:picChg chg="add mod">
          <ac:chgData name="Marjan" userId="5264b06a-fff7-4633-bc71-ce760cfe552c" providerId="ADAL" clId="{2C2A46C2-19DC-412E-ACBD-4D898D1A39E9}" dt="2021-07-24T20:01:56.180" v="213" actId="1076"/>
          <ac:picMkLst>
            <pc:docMk/>
            <pc:sldMk cId="2550372391" sldId="501"/>
            <ac:picMk id="1026" creationId="{C762625C-9E24-47F4-AD05-B8AE577C23A3}"/>
          </ac:picMkLst>
        </pc:picChg>
      </pc:sldChg>
      <pc:sldChg chg="modSp mod">
        <pc:chgData name="Marjan" userId="5264b06a-fff7-4633-bc71-ce760cfe552c" providerId="ADAL" clId="{2C2A46C2-19DC-412E-ACBD-4D898D1A39E9}" dt="2021-07-24T19:57:50.172" v="187" actId="5793"/>
        <pc:sldMkLst>
          <pc:docMk/>
          <pc:sldMk cId="1656589518" sldId="510"/>
        </pc:sldMkLst>
        <pc:spChg chg="mod">
          <ac:chgData name="Marjan" userId="5264b06a-fff7-4633-bc71-ce760cfe552c" providerId="ADAL" clId="{2C2A46C2-19DC-412E-ACBD-4D898D1A39E9}" dt="2021-07-24T19:57:50.172" v="187" actId="5793"/>
          <ac:spMkLst>
            <pc:docMk/>
            <pc:sldMk cId="1656589518" sldId="510"/>
            <ac:spMk id="3" creationId="{4E45832C-176E-45A0-91F9-155130ACF16C}"/>
          </ac:spMkLst>
        </pc:spChg>
      </pc:sldChg>
      <pc:sldChg chg="addSp delSp modSp mod setBg">
        <pc:chgData name="Marjan" userId="5264b06a-fff7-4633-bc71-ce760cfe552c" providerId="ADAL" clId="{2C2A46C2-19DC-412E-ACBD-4D898D1A39E9}" dt="2021-07-23T13:25:22.838" v="45" actId="1076"/>
        <pc:sldMkLst>
          <pc:docMk/>
          <pc:sldMk cId="3383998475" sldId="531"/>
        </pc:sldMkLst>
        <pc:spChg chg="mod">
          <ac:chgData name="Marjan" userId="5264b06a-fff7-4633-bc71-ce760cfe552c" providerId="ADAL" clId="{2C2A46C2-19DC-412E-ACBD-4D898D1A39E9}" dt="2021-07-23T13:24:54.250" v="25" actId="122"/>
          <ac:spMkLst>
            <pc:docMk/>
            <pc:sldMk cId="3383998475" sldId="531"/>
            <ac:spMk id="2" creationId="{7C78B7E7-A1E4-4475-A066-F52BD4A5FE44}"/>
          </ac:spMkLst>
        </pc:spChg>
        <pc:spChg chg="del mod">
          <ac:chgData name="Marjan" userId="5264b06a-fff7-4633-bc71-ce760cfe552c" providerId="ADAL" clId="{2C2A46C2-19DC-412E-ACBD-4D898D1A39E9}" dt="2021-07-23T13:22:41.471" v="1"/>
          <ac:spMkLst>
            <pc:docMk/>
            <pc:sldMk cId="3383998475" sldId="531"/>
            <ac:spMk id="3" creationId="{2D5D8648-16D3-4C4A-928C-1FDD6F6994C8}"/>
          </ac:spMkLst>
        </pc:spChg>
        <pc:spChg chg="mod">
          <ac:chgData name="Marjan" userId="5264b06a-fff7-4633-bc71-ce760cfe552c" providerId="ADAL" clId="{2C2A46C2-19DC-412E-ACBD-4D898D1A39E9}" dt="2021-07-23T13:23:18.304" v="4" actId="26606"/>
          <ac:spMkLst>
            <pc:docMk/>
            <pc:sldMk cId="3383998475" sldId="531"/>
            <ac:spMk id="4" creationId="{1BD58893-A078-429A-A550-BF0563A0A07B}"/>
          </ac:spMkLst>
        </pc:spChg>
        <pc:spChg chg="mod">
          <ac:chgData name="Marjan" userId="5264b06a-fff7-4633-bc71-ce760cfe552c" providerId="ADAL" clId="{2C2A46C2-19DC-412E-ACBD-4D898D1A39E9}" dt="2021-07-23T13:23:18.304" v="4" actId="26606"/>
          <ac:spMkLst>
            <pc:docMk/>
            <pc:sldMk cId="3383998475" sldId="531"/>
            <ac:spMk id="5" creationId="{4A888472-55A1-453E-9C0D-E01A80EB4F58}"/>
          </ac:spMkLst>
        </pc:spChg>
        <pc:spChg chg="mod">
          <ac:chgData name="Marjan" userId="5264b06a-fff7-4633-bc71-ce760cfe552c" providerId="ADAL" clId="{2C2A46C2-19DC-412E-ACBD-4D898D1A39E9}" dt="2021-07-23T13:24:24.607" v="20" actId="1076"/>
          <ac:spMkLst>
            <pc:docMk/>
            <pc:sldMk cId="3383998475" sldId="531"/>
            <ac:spMk id="6" creationId="{21FE403E-DEC3-410A-A0C7-6D261A3086DE}"/>
          </ac:spMkLst>
        </pc:spChg>
        <pc:spChg chg="add mod">
          <ac:chgData name="Marjan" userId="5264b06a-fff7-4633-bc71-ce760cfe552c" providerId="ADAL" clId="{2C2A46C2-19DC-412E-ACBD-4D898D1A39E9}" dt="2021-07-23T13:25:22.838" v="45" actId="1076"/>
          <ac:spMkLst>
            <pc:docMk/>
            <pc:sldMk cId="3383998475" sldId="531"/>
            <ac:spMk id="13" creationId="{A4F4889A-40FC-475D-843D-BB5663317A69}"/>
          </ac:spMkLst>
        </pc:spChg>
        <pc:spChg chg="add">
          <ac:chgData name="Marjan" userId="5264b06a-fff7-4633-bc71-ce760cfe552c" providerId="ADAL" clId="{2C2A46C2-19DC-412E-ACBD-4D898D1A39E9}" dt="2021-07-23T13:23:18.304" v="4" actId="26606"/>
          <ac:spMkLst>
            <pc:docMk/>
            <pc:sldMk cId="3383998475" sldId="531"/>
            <ac:spMk id="14" creationId="{DA381740-063A-41A4-836D-85D14980EEF0}"/>
          </ac:spMkLst>
        </pc:spChg>
        <pc:spChg chg="add">
          <ac:chgData name="Marjan" userId="5264b06a-fff7-4633-bc71-ce760cfe552c" providerId="ADAL" clId="{2C2A46C2-19DC-412E-ACBD-4D898D1A39E9}" dt="2021-07-23T13:23:18.304" v="4" actId="26606"/>
          <ac:spMkLst>
            <pc:docMk/>
            <pc:sldMk cId="3383998475" sldId="531"/>
            <ac:spMk id="16" creationId="{8A94871E-96FC-4ADE-815B-41A636E34F1A}"/>
          </ac:spMkLst>
        </pc:spChg>
        <pc:spChg chg="add">
          <ac:chgData name="Marjan" userId="5264b06a-fff7-4633-bc71-ce760cfe552c" providerId="ADAL" clId="{2C2A46C2-19DC-412E-ACBD-4D898D1A39E9}" dt="2021-07-23T13:23:18.304" v="4" actId="26606"/>
          <ac:spMkLst>
            <pc:docMk/>
            <pc:sldMk cId="3383998475" sldId="531"/>
            <ac:spMk id="18" creationId="{3FCFB1DE-0B7E-48CC-BA90-B2AB0889F9D6}"/>
          </ac:spMkLst>
        </pc:spChg>
        <pc:picChg chg="add mod ord">
          <ac:chgData name="Marjan" userId="5264b06a-fff7-4633-bc71-ce760cfe552c" providerId="ADAL" clId="{2C2A46C2-19DC-412E-ACBD-4D898D1A39E9}" dt="2021-07-23T13:24:15.519" v="18" actId="12789"/>
          <ac:picMkLst>
            <pc:docMk/>
            <pc:sldMk cId="3383998475" sldId="531"/>
            <ac:picMk id="9" creationId="{18D03170-9DCB-4E8F-A0CB-32D0AE92B785}"/>
          </ac:picMkLst>
        </pc:picChg>
      </pc:sldChg>
      <pc:sldChg chg="addSp delSp modSp mod setBg">
        <pc:chgData name="Marjan" userId="5264b06a-fff7-4633-bc71-ce760cfe552c" providerId="ADAL" clId="{2C2A46C2-19DC-412E-ACBD-4D898D1A39E9}" dt="2021-07-23T16:44:52.568" v="56" actId="255"/>
        <pc:sldMkLst>
          <pc:docMk/>
          <pc:sldMk cId="4081531998" sldId="534"/>
        </pc:sldMkLst>
        <pc:spChg chg="mod">
          <ac:chgData name="Marjan" userId="5264b06a-fff7-4633-bc71-ce760cfe552c" providerId="ADAL" clId="{2C2A46C2-19DC-412E-ACBD-4D898D1A39E9}" dt="2021-07-23T16:44:52.568" v="56" actId="255"/>
          <ac:spMkLst>
            <pc:docMk/>
            <pc:sldMk cId="4081531998" sldId="534"/>
            <ac:spMk id="2" creationId="{B9C20916-83ED-44EC-99A3-0A542400449A}"/>
          </ac:spMkLst>
        </pc:spChg>
        <pc:spChg chg="del">
          <ac:chgData name="Marjan" userId="5264b06a-fff7-4633-bc71-ce760cfe552c" providerId="ADAL" clId="{2C2A46C2-19DC-412E-ACBD-4D898D1A39E9}" dt="2021-07-23T16:44:01.693" v="46" actId="22"/>
          <ac:spMkLst>
            <pc:docMk/>
            <pc:sldMk cId="4081531998" sldId="534"/>
            <ac:spMk id="3" creationId="{6BAA0C46-B129-47FB-9937-72717436F451}"/>
          </ac:spMkLst>
        </pc:spChg>
        <pc:spChg chg="mod">
          <ac:chgData name="Marjan" userId="5264b06a-fff7-4633-bc71-ce760cfe552c" providerId="ADAL" clId="{2C2A46C2-19DC-412E-ACBD-4D898D1A39E9}" dt="2021-07-23T16:44:11.665" v="47" actId="26606"/>
          <ac:spMkLst>
            <pc:docMk/>
            <pc:sldMk cId="4081531998" sldId="534"/>
            <ac:spMk id="4" creationId="{7DF0FC17-582F-4169-9CD1-E58F7D7EE656}"/>
          </ac:spMkLst>
        </pc:spChg>
        <pc:spChg chg="mod">
          <ac:chgData name="Marjan" userId="5264b06a-fff7-4633-bc71-ce760cfe552c" providerId="ADAL" clId="{2C2A46C2-19DC-412E-ACBD-4D898D1A39E9}" dt="2021-07-23T16:44:11.665" v="47" actId="26606"/>
          <ac:spMkLst>
            <pc:docMk/>
            <pc:sldMk cId="4081531998" sldId="534"/>
            <ac:spMk id="5" creationId="{A733C60D-17E3-4496-8313-CECF4A3646E3}"/>
          </ac:spMkLst>
        </pc:spChg>
        <pc:spChg chg="mod">
          <ac:chgData name="Marjan" userId="5264b06a-fff7-4633-bc71-ce760cfe552c" providerId="ADAL" clId="{2C2A46C2-19DC-412E-ACBD-4D898D1A39E9}" dt="2021-07-23T16:44:11.665" v="47" actId="26606"/>
          <ac:spMkLst>
            <pc:docMk/>
            <pc:sldMk cId="4081531998" sldId="534"/>
            <ac:spMk id="6" creationId="{454343CB-4E0C-4B1C-AD39-CCA84CB63872}"/>
          </ac:spMkLst>
        </pc:spChg>
        <pc:spChg chg="add">
          <ac:chgData name="Marjan" userId="5264b06a-fff7-4633-bc71-ce760cfe552c" providerId="ADAL" clId="{2C2A46C2-19DC-412E-ACBD-4D898D1A39E9}" dt="2021-07-23T16:44:11.665" v="47" actId="26606"/>
          <ac:spMkLst>
            <pc:docMk/>
            <pc:sldMk cId="4081531998" sldId="534"/>
            <ac:spMk id="14" creationId="{DA381740-063A-41A4-836D-85D14980EEF0}"/>
          </ac:spMkLst>
        </pc:spChg>
        <pc:spChg chg="add">
          <ac:chgData name="Marjan" userId="5264b06a-fff7-4633-bc71-ce760cfe552c" providerId="ADAL" clId="{2C2A46C2-19DC-412E-ACBD-4D898D1A39E9}" dt="2021-07-23T16:44:11.665" v="47" actId="26606"/>
          <ac:spMkLst>
            <pc:docMk/>
            <pc:sldMk cId="4081531998" sldId="534"/>
            <ac:spMk id="16" creationId="{665DBBEF-238B-476B-96AB-8AAC3224ECEA}"/>
          </ac:spMkLst>
        </pc:spChg>
        <pc:spChg chg="add">
          <ac:chgData name="Marjan" userId="5264b06a-fff7-4633-bc71-ce760cfe552c" providerId="ADAL" clId="{2C2A46C2-19DC-412E-ACBD-4D898D1A39E9}" dt="2021-07-23T16:44:11.665" v="47" actId="26606"/>
          <ac:spMkLst>
            <pc:docMk/>
            <pc:sldMk cId="4081531998" sldId="534"/>
            <ac:spMk id="18" creationId="{3FCFB1DE-0B7E-48CC-BA90-B2AB0889F9D6}"/>
          </ac:spMkLst>
        </pc:spChg>
        <pc:picChg chg="add mod ord">
          <ac:chgData name="Marjan" userId="5264b06a-fff7-4633-bc71-ce760cfe552c" providerId="ADAL" clId="{2C2A46C2-19DC-412E-ACBD-4D898D1A39E9}" dt="2021-07-23T16:44:35.496" v="54" actId="1038"/>
          <ac:picMkLst>
            <pc:docMk/>
            <pc:sldMk cId="4081531998" sldId="534"/>
            <ac:picMk id="9" creationId="{24AA06CF-D912-4024-9913-06E074768FAB}"/>
          </ac:picMkLst>
        </pc:picChg>
      </pc:sldChg>
      <pc:sldChg chg="modSp mod">
        <pc:chgData name="Marjan" userId="5264b06a-fff7-4633-bc71-ce760cfe552c" providerId="ADAL" clId="{2C2A46C2-19DC-412E-ACBD-4D898D1A39E9}" dt="2021-07-23T16:45:09.838" v="57" actId="115"/>
        <pc:sldMkLst>
          <pc:docMk/>
          <pc:sldMk cId="2048080329" sldId="535"/>
        </pc:sldMkLst>
        <pc:spChg chg="mod">
          <ac:chgData name="Marjan" userId="5264b06a-fff7-4633-bc71-ce760cfe552c" providerId="ADAL" clId="{2C2A46C2-19DC-412E-ACBD-4D898D1A39E9}" dt="2021-07-23T16:45:09.838" v="57" actId="115"/>
          <ac:spMkLst>
            <pc:docMk/>
            <pc:sldMk cId="2048080329" sldId="535"/>
            <ac:spMk id="2" creationId="{B9C20916-83ED-44EC-99A3-0A542400449A}"/>
          </ac:spMkLst>
        </pc:spChg>
      </pc:sldChg>
      <pc:sldChg chg="modSp mod">
        <pc:chgData name="Marjan" userId="5264b06a-fff7-4633-bc71-ce760cfe552c" providerId="ADAL" clId="{2C2A46C2-19DC-412E-ACBD-4D898D1A39E9}" dt="2021-07-24T19:34:55.189" v="70" actId="1076"/>
        <pc:sldMkLst>
          <pc:docMk/>
          <pc:sldMk cId="1611976533" sldId="542"/>
        </pc:sldMkLst>
        <pc:graphicFrameChg chg="mod">
          <ac:chgData name="Marjan" userId="5264b06a-fff7-4633-bc71-ce760cfe552c" providerId="ADAL" clId="{2C2A46C2-19DC-412E-ACBD-4D898D1A39E9}" dt="2021-07-24T19:34:55.189" v="70" actId="1076"/>
          <ac:graphicFrameMkLst>
            <pc:docMk/>
            <pc:sldMk cId="1611976533" sldId="542"/>
            <ac:graphicFrameMk id="9" creationId="{44C0DB10-C6BB-4CE6-AD42-4F230E33A823}"/>
          </ac:graphicFrameMkLst>
        </pc:graphicFrameChg>
      </pc:sldChg>
      <pc:sldChg chg="addSp delSp modSp mod ord">
        <pc:chgData name="Marjan" userId="5264b06a-fff7-4633-bc71-ce760cfe552c" providerId="ADAL" clId="{2C2A46C2-19DC-412E-ACBD-4D898D1A39E9}" dt="2021-07-24T19:55:48.337" v="135" actId="1076"/>
        <pc:sldMkLst>
          <pc:docMk/>
          <pc:sldMk cId="1019314237" sldId="549"/>
        </pc:sldMkLst>
        <pc:spChg chg="mod">
          <ac:chgData name="Marjan" userId="5264b06a-fff7-4633-bc71-ce760cfe552c" providerId="ADAL" clId="{2C2A46C2-19DC-412E-ACBD-4D898D1A39E9}" dt="2021-07-24T19:55:26.465" v="130" actId="14100"/>
          <ac:spMkLst>
            <pc:docMk/>
            <pc:sldMk cId="1019314237" sldId="549"/>
            <ac:spMk id="2" creationId="{E9E39137-5250-4459-A7EE-957DC3A62E83}"/>
          </ac:spMkLst>
        </pc:spChg>
        <pc:spChg chg="mod">
          <ac:chgData name="Marjan" userId="5264b06a-fff7-4633-bc71-ce760cfe552c" providerId="ADAL" clId="{2C2A46C2-19DC-412E-ACBD-4D898D1A39E9}" dt="2021-07-24T19:55:45.242" v="134" actId="1076"/>
          <ac:spMkLst>
            <pc:docMk/>
            <pc:sldMk cId="1019314237" sldId="549"/>
            <ac:spMk id="3" creationId="{22DD1E52-6B11-46EB-9723-2037F7C7D72A}"/>
          </ac:spMkLst>
        </pc:spChg>
        <pc:spChg chg="mod">
          <ac:chgData name="Marjan" userId="5264b06a-fff7-4633-bc71-ce760cfe552c" providerId="ADAL" clId="{2C2A46C2-19DC-412E-ACBD-4D898D1A39E9}" dt="2021-07-24T19:55:13.946" v="124" actId="26606"/>
          <ac:spMkLst>
            <pc:docMk/>
            <pc:sldMk cId="1019314237" sldId="549"/>
            <ac:spMk id="5" creationId="{DBA087BC-B602-40BF-AA9A-71A75822993D}"/>
          </ac:spMkLst>
        </pc:spChg>
        <pc:spChg chg="mod">
          <ac:chgData name="Marjan" userId="5264b06a-fff7-4633-bc71-ce760cfe552c" providerId="ADAL" clId="{2C2A46C2-19DC-412E-ACBD-4D898D1A39E9}" dt="2021-07-24T19:55:48.337" v="135" actId="1076"/>
          <ac:spMkLst>
            <pc:docMk/>
            <pc:sldMk cId="1019314237" sldId="549"/>
            <ac:spMk id="7" creationId="{498A527E-5902-406F-AD0D-7EFC55A7E215}"/>
          </ac:spMkLst>
        </pc:spChg>
        <pc:spChg chg="mod">
          <ac:chgData name="Marjan" userId="5264b06a-fff7-4633-bc71-ce760cfe552c" providerId="ADAL" clId="{2C2A46C2-19DC-412E-ACBD-4D898D1A39E9}" dt="2021-07-24T19:55:36.513" v="133" actId="14100"/>
          <ac:spMkLst>
            <pc:docMk/>
            <pc:sldMk cId="1019314237" sldId="549"/>
            <ac:spMk id="8" creationId="{DDFB20A4-11EF-4132-A895-9DD273C982F6}"/>
          </ac:spMkLst>
        </pc:spChg>
        <pc:spChg chg="del">
          <ac:chgData name="Marjan" userId="5264b06a-fff7-4633-bc71-ce760cfe552c" providerId="ADAL" clId="{2C2A46C2-19DC-412E-ACBD-4D898D1A39E9}" dt="2021-07-24T19:55:13.946" v="124" actId="26606"/>
          <ac:spMkLst>
            <pc:docMk/>
            <pc:sldMk cId="1019314237" sldId="549"/>
            <ac:spMk id="14" creationId="{DA381740-063A-41A4-836D-85D14980EEF0}"/>
          </ac:spMkLst>
        </pc:spChg>
        <pc:spChg chg="del">
          <ac:chgData name="Marjan" userId="5264b06a-fff7-4633-bc71-ce760cfe552c" providerId="ADAL" clId="{2C2A46C2-19DC-412E-ACBD-4D898D1A39E9}" dt="2021-07-24T19:55:13.946" v="124" actId="26606"/>
          <ac:spMkLst>
            <pc:docMk/>
            <pc:sldMk cId="1019314237" sldId="549"/>
            <ac:spMk id="16" creationId="{32D45EE4-C4F0-4F72-B1C6-39F596D138A9}"/>
          </ac:spMkLst>
        </pc:spChg>
        <pc:spChg chg="del">
          <ac:chgData name="Marjan" userId="5264b06a-fff7-4633-bc71-ce760cfe552c" providerId="ADAL" clId="{2C2A46C2-19DC-412E-ACBD-4D898D1A39E9}" dt="2021-07-24T19:55:13.946" v="124" actId="26606"/>
          <ac:spMkLst>
            <pc:docMk/>
            <pc:sldMk cId="1019314237" sldId="549"/>
            <ac:spMk id="18" creationId="{8C459BAD-4279-4A9D-B0C5-662C5F5ED21F}"/>
          </ac:spMkLst>
        </pc:spChg>
        <pc:spChg chg="del">
          <ac:chgData name="Marjan" userId="5264b06a-fff7-4633-bc71-ce760cfe552c" providerId="ADAL" clId="{2C2A46C2-19DC-412E-ACBD-4D898D1A39E9}" dt="2021-07-24T19:55:13.946" v="124" actId="26606"/>
          <ac:spMkLst>
            <pc:docMk/>
            <pc:sldMk cId="1019314237" sldId="549"/>
            <ac:spMk id="20" creationId="{0953BC39-9D68-40BE-BF3C-5C4EB782AF94}"/>
          </ac:spMkLst>
        </pc:spChg>
        <pc:spChg chg="add">
          <ac:chgData name="Marjan" userId="5264b06a-fff7-4633-bc71-ce760cfe552c" providerId="ADAL" clId="{2C2A46C2-19DC-412E-ACBD-4D898D1A39E9}" dt="2021-07-24T19:55:13.946" v="124" actId="26606"/>
          <ac:spMkLst>
            <pc:docMk/>
            <pc:sldMk cId="1019314237" sldId="549"/>
            <ac:spMk id="27" creationId="{DA381740-063A-41A4-836D-85D14980EEF0}"/>
          </ac:spMkLst>
        </pc:spChg>
        <pc:spChg chg="add">
          <ac:chgData name="Marjan" userId="5264b06a-fff7-4633-bc71-ce760cfe552c" providerId="ADAL" clId="{2C2A46C2-19DC-412E-ACBD-4D898D1A39E9}" dt="2021-07-24T19:55:13.946" v="124" actId="26606"/>
          <ac:spMkLst>
            <pc:docMk/>
            <pc:sldMk cId="1019314237" sldId="549"/>
            <ac:spMk id="29" creationId="{337940BB-FBC4-492E-BD92-3B7B914D0EAE}"/>
          </ac:spMkLst>
        </pc:spChg>
        <pc:spChg chg="add">
          <ac:chgData name="Marjan" userId="5264b06a-fff7-4633-bc71-ce760cfe552c" providerId="ADAL" clId="{2C2A46C2-19DC-412E-ACBD-4D898D1A39E9}" dt="2021-07-24T19:55:13.946" v="124" actId="26606"/>
          <ac:spMkLst>
            <pc:docMk/>
            <pc:sldMk cId="1019314237" sldId="549"/>
            <ac:spMk id="31" creationId="{3FCFB1DE-0B7E-48CC-BA90-B2AB0889F9D6}"/>
          </ac:spMkLst>
        </pc:spChg>
        <pc:picChg chg="add">
          <ac:chgData name="Marjan" userId="5264b06a-fff7-4633-bc71-ce760cfe552c" providerId="ADAL" clId="{2C2A46C2-19DC-412E-ACBD-4D898D1A39E9}" dt="2021-07-24T19:55:13.946" v="124" actId="26606"/>
          <ac:picMkLst>
            <pc:docMk/>
            <pc:sldMk cId="1019314237" sldId="549"/>
            <ac:picMk id="24" creationId="{EC92B09C-D7AC-4B3B-BBFC-42FD23D46AF5}"/>
          </ac:picMkLst>
        </pc:picChg>
      </pc:sldChg>
      <pc:sldChg chg="addSp delSp modSp mod">
        <pc:chgData name="Marjan" userId="5264b06a-fff7-4633-bc71-ce760cfe552c" providerId="ADAL" clId="{2C2A46C2-19DC-412E-ACBD-4D898D1A39E9}" dt="2021-07-24T19:48:31.800" v="84" actId="21"/>
        <pc:sldMkLst>
          <pc:docMk/>
          <pc:sldMk cId="3798906980" sldId="550"/>
        </pc:sldMkLst>
        <pc:spChg chg="mod">
          <ac:chgData name="Marjan" userId="5264b06a-fff7-4633-bc71-ce760cfe552c" providerId="ADAL" clId="{2C2A46C2-19DC-412E-ACBD-4D898D1A39E9}" dt="2021-07-24T19:47:23.481" v="72" actId="255"/>
          <ac:spMkLst>
            <pc:docMk/>
            <pc:sldMk cId="3798906980" sldId="550"/>
            <ac:spMk id="2" creationId="{E9E39137-5250-4459-A7EE-957DC3A62E83}"/>
          </ac:spMkLst>
        </pc:spChg>
        <pc:spChg chg="mod">
          <ac:chgData name="Marjan" userId="5264b06a-fff7-4633-bc71-ce760cfe552c" providerId="ADAL" clId="{2C2A46C2-19DC-412E-ACBD-4D898D1A39E9}" dt="2021-07-24T19:48:08.113" v="80" actId="13900"/>
          <ac:spMkLst>
            <pc:docMk/>
            <pc:sldMk cId="3798906980" sldId="550"/>
            <ac:spMk id="4" creationId="{B5DB32B1-09E4-48D2-A163-B5A6ADC53E8A}"/>
          </ac:spMkLst>
        </pc:spChg>
        <pc:picChg chg="add del">
          <ac:chgData name="Marjan" userId="5264b06a-fff7-4633-bc71-ce760cfe552c" providerId="ADAL" clId="{2C2A46C2-19DC-412E-ACBD-4D898D1A39E9}" dt="2021-07-24T19:48:31.800" v="84" actId="21"/>
          <ac:picMkLst>
            <pc:docMk/>
            <pc:sldMk cId="3798906980" sldId="550"/>
            <ac:picMk id="14" creationId="{CC882037-6CD1-4DC7-9A3F-64C671B9FAEB}"/>
          </ac:picMkLst>
        </pc:picChg>
      </pc:sldChg>
      <pc:sldChg chg="addSp delSp modSp mod setBg">
        <pc:chgData name="Marjan" userId="5264b06a-fff7-4633-bc71-ce760cfe552c" providerId="ADAL" clId="{2C2A46C2-19DC-412E-ACBD-4D898D1A39E9}" dt="2021-07-24T20:06:03.240" v="247"/>
        <pc:sldMkLst>
          <pc:docMk/>
          <pc:sldMk cId="1631815811" sldId="551"/>
        </pc:sldMkLst>
        <pc:spChg chg="mod">
          <ac:chgData name="Marjan" userId="5264b06a-fff7-4633-bc71-ce760cfe552c" providerId="ADAL" clId="{2C2A46C2-19DC-412E-ACBD-4D898D1A39E9}" dt="2021-07-24T20:04:50.394" v="229" actId="255"/>
          <ac:spMkLst>
            <pc:docMk/>
            <pc:sldMk cId="1631815811" sldId="551"/>
            <ac:spMk id="2" creationId="{00F3F170-F871-4EC1-B58E-49E62893DB13}"/>
          </ac:spMkLst>
        </pc:spChg>
        <pc:spChg chg="add del mod">
          <ac:chgData name="Marjan" userId="5264b06a-fff7-4633-bc71-ce760cfe552c" providerId="ADAL" clId="{2C2A46C2-19DC-412E-ACBD-4D898D1A39E9}" dt="2021-07-24T19:51:08.300" v="94" actId="478"/>
          <ac:spMkLst>
            <pc:docMk/>
            <pc:sldMk cId="1631815811" sldId="551"/>
            <ac:spMk id="3" creationId="{0AD19389-48AF-498C-BE31-C958B21A7BED}"/>
          </ac:spMkLst>
        </pc:spChg>
        <pc:spChg chg="mod ord">
          <ac:chgData name="Marjan" userId="5264b06a-fff7-4633-bc71-ce760cfe552c" providerId="ADAL" clId="{2C2A46C2-19DC-412E-ACBD-4D898D1A39E9}" dt="2021-07-24T20:04:30.514" v="223" actId="26606"/>
          <ac:spMkLst>
            <pc:docMk/>
            <pc:sldMk cId="1631815811" sldId="551"/>
            <ac:spMk id="4" creationId="{5A1D36A0-12A9-4EDD-9FD5-14DFC9C5E909}"/>
          </ac:spMkLst>
        </pc:spChg>
        <pc:spChg chg="mod">
          <ac:chgData name="Marjan" userId="5264b06a-fff7-4633-bc71-ce760cfe552c" providerId="ADAL" clId="{2C2A46C2-19DC-412E-ACBD-4D898D1A39E9}" dt="2021-07-24T20:04:30.514" v="223" actId="26606"/>
          <ac:spMkLst>
            <pc:docMk/>
            <pc:sldMk cId="1631815811" sldId="551"/>
            <ac:spMk id="5" creationId="{D6092912-E189-4F0D-87D1-EF6DC1F13E86}"/>
          </ac:spMkLst>
        </pc:spChg>
        <pc:spChg chg="mod">
          <ac:chgData name="Marjan" userId="5264b06a-fff7-4633-bc71-ce760cfe552c" providerId="ADAL" clId="{2C2A46C2-19DC-412E-ACBD-4D898D1A39E9}" dt="2021-07-24T20:04:30.514" v="223" actId="26606"/>
          <ac:spMkLst>
            <pc:docMk/>
            <pc:sldMk cId="1631815811" sldId="551"/>
            <ac:spMk id="6" creationId="{FB0924F0-D30B-4853-9D16-FFE3CF101DD7}"/>
          </ac:spMkLst>
        </pc:spChg>
        <pc:spChg chg="mod ord">
          <ac:chgData name="Marjan" userId="5264b06a-fff7-4633-bc71-ce760cfe552c" providerId="ADAL" clId="{2C2A46C2-19DC-412E-ACBD-4D898D1A39E9}" dt="2021-07-24T20:05:36.827" v="242" actId="1076"/>
          <ac:spMkLst>
            <pc:docMk/>
            <pc:sldMk cId="1631815811" sldId="551"/>
            <ac:spMk id="8" creationId="{4D399BF6-6437-4422-876D-CEB6BAB0F231}"/>
          </ac:spMkLst>
        </pc:spChg>
        <pc:spChg chg="add del">
          <ac:chgData name="Marjan" userId="5264b06a-fff7-4633-bc71-ce760cfe552c" providerId="ADAL" clId="{2C2A46C2-19DC-412E-ACBD-4D898D1A39E9}" dt="2021-07-24T19:52:45.304" v="108" actId="26606"/>
          <ac:spMkLst>
            <pc:docMk/>
            <pc:sldMk cId="1631815811" sldId="551"/>
            <ac:spMk id="11" creationId="{A8908DB7-C3A6-4FCB-9820-CEE02B398C4A}"/>
          </ac:spMkLst>
        </pc:spChg>
        <pc:spChg chg="add del">
          <ac:chgData name="Marjan" userId="5264b06a-fff7-4633-bc71-ce760cfe552c" providerId="ADAL" clId="{2C2A46C2-19DC-412E-ACBD-4D898D1A39E9}" dt="2021-07-24T19:52:45.304" v="108" actId="26606"/>
          <ac:spMkLst>
            <pc:docMk/>
            <pc:sldMk cId="1631815811" sldId="551"/>
            <ac:spMk id="12" creationId="{D010E05E-9237-4321-84BB-69C0F22568EE}"/>
          </ac:spMkLst>
        </pc:spChg>
        <pc:spChg chg="add del">
          <ac:chgData name="Marjan" userId="5264b06a-fff7-4633-bc71-ce760cfe552c" providerId="ADAL" clId="{2C2A46C2-19DC-412E-ACBD-4D898D1A39E9}" dt="2021-07-24T19:50:39.687" v="91" actId="26606"/>
          <ac:spMkLst>
            <pc:docMk/>
            <pc:sldMk cId="1631815811" sldId="551"/>
            <ac:spMk id="14" creationId="{A8908DB7-C3A6-4FCB-9820-CEE02B398C4A}"/>
          </ac:spMkLst>
        </pc:spChg>
        <pc:spChg chg="add del mod">
          <ac:chgData name="Marjan" userId="5264b06a-fff7-4633-bc71-ce760cfe552c" providerId="ADAL" clId="{2C2A46C2-19DC-412E-ACBD-4D898D1A39E9}" dt="2021-07-24T20:04:15.609" v="222"/>
          <ac:spMkLst>
            <pc:docMk/>
            <pc:sldMk cId="1631815811" sldId="551"/>
            <ac:spMk id="15" creationId="{B6B34E81-F373-45DC-B57E-0E6640EBDD8F}"/>
          </ac:spMkLst>
        </pc:spChg>
        <pc:spChg chg="add del">
          <ac:chgData name="Marjan" userId="5264b06a-fff7-4633-bc71-ce760cfe552c" providerId="ADAL" clId="{2C2A46C2-19DC-412E-ACBD-4D898D1A39E9}" dt="2021-07-24T19:50:39.687" v="91" actId="26606"/>
          <ac:spMkLst>
            <pc:docMk/>
            <pc:sldMk cId="1631815811" sldId="551"/>
            <ac:spMk id="16" creationId="{D010E05E-9237-4321-84BB-69C0F22568EE}"/>
          </ac:spMkLst>
        </pc:spChg>
        <pc:spChg chg="add del mod">
          <ac:chgData name="Marjan" userId="5264b06a-fff7-4633-bc71-ce760cfe552c" providerId="ADAL" clId="{2C2A46C2-19DC-412E-ACBD-4D898D1A39E9}" dt="2021-07-24T20:04:35.209" v="225" actId="478"/>
          <ac:spMkLst>
            <pc:docMk/>
            <pc:sldMk cId="1631815811" sldId="551"/>
            <ac:spMk id="21" creationId="{764A95D3-DAAE-4411-A642-C480477CD650}"/>
          </ac:spMkLst>
        </pc:spChg>
        <pc:spChg chg="add">
          <ac:chgData name="Marjan" userId="5264b06a-fff7-4633-bc71-ce760cfe552c" providerId="ADAL" clId="{2C2A46C2-19DC-412E-ACBD-4D898D1A39E9}" dt="2021-07-24T20:04:30.514" v="223" actId="26606"/>
          <ac:spMkLst>
            <pc:docMk/>
            <pc:sldMk cId="1631815811" sldId="551"/>
            <ac:spMk id="25" creationId="{A8908DB7-C3A6-4FCB-9820-CEE02B398C4A}"/>
          </ac:spMkLst>
        </pc:spChg>
        <pc:spChg chg="add">
          <ac:chgData name="Marjan" userId="5264b06a-fff7-4633-bc71-ce760cfe552c" providerId="ADAL" clId="{2C2A46C2-19DC-412E-ACBD-4D898D1A39E9}" dt="2021-07-24T20:04:30.514" v="223" actId="26606"/>
          <ac:spMkLst>
            <pc:docMk/>
            <pc:sldMk cId="1631815811" sldId="551"/>
            <ac:spMk id="27" creationId="{D010E05E-9237-4321-84BB-69C0F22568EE}"/>
          </ac:spMkLst>
        </pc:spChg>
        <pc:picChg chg="del mod">
          <ac:chgData name="Marjan" userId="5264b06a-fff7-4633-bc71-ce760cfe552c" providerId="ADAL" clId="{2C2A46C2-19DC-412E-ACBD-4D898D1A39E9}" dt="2021-07-24T20:03:54.331" v="219" actId="478"/>
          <ac:picMkLst>
            <pc:docMk/>
            <pc:sldMk cId="1631815811" sldId="551"/>
            <ac:picMk id="7" creationId="{2CEE935A-8ED2-477F-8DA4-BF155A89301F}"/>
          </ac:picMkLst>
        </pc:picChg>
        <pc:picChg chg="add mod ord">
          <ac:chgData name="Marjan" userId="5264b06a-fff7-4633-bc71-ce760cfe552c" providerId="ADAL" clId="{2C2A46C2-19DC-412E-ACBD-4D898D1A39E9}" dt="2021-07-24T20:04:30.514" v="223" actId="26606"/>
          <ac:picMkLst>
            <pc:docMk/>
            <pc:sldMk cId="1631815811" sldId="551"/>
            <ac:picMk id="9" creationId="{95340247-F131-4BAE-BCED-F865953B02DC}"/>
          </ac:picMkLst>
        </pc:picChg>
        <pc:picChg chg="add del mod">
          <ac:chgData name="Marjan" userId="5264b06a-fff7-4633-bc71-ce760cfe552c" providerId="ADAL" clId="{2C2A46C2-19DC-412E-ACBD-4D898D1A39E9}" dt="2021-07-24T20:04:14.785" v="221" actId="21"/>
          <ac:picMkLst>
            <pc:docMk/>
            <pc:sldMk cId="1631815811" sldId="551"/>
            <ac:picMk id="19" creationId="{A01B27C9-3162-4FC0-A0C7-2B5CE8A56A17}"/>
          </ac:picMkLst>
        </pc:picChg>
        <pc:picChg chg="add del mod">
          <ac:chgData name="Marjan" userId="5264b06a-fff7-4633-bc71-ce760cfe552c" providerId="ADAL" clId="{2C2A46C2-19DC-412E-ACBD-4D898D1A39E9}" dt="2021-07-24T20:04:32.867" v="224" actId="478"/>
          <ac:picMkLst>
            <pc:docMk/>
            <pc:sldMk cId="1631815811" sldId="551"/>
            <ac:picMk id="20" creationId="{5F666C61-CF7B-41F3-8FB3-A264BDF8C2A1}"/>
          </ac:picMkLst>
        </pc:picChg>
        <pc:picChg chg="del">
          <ac:chgData name="Marjan" userId="5264b06a-fff7-4633-bc71-ce760cfe552c" providerId="ADAL" clId="{2C2A46C2-19DC-412E-ACBD-4D898D1A39E9}" dt="2021-07-24T20:06:03.240" v="247"/>
          <ac:picMkLst>
            <pc:docMk/>
            <pc:sldMk cId="1631815811" sldId="551"/>
            <ac:picMk id="22" creationId="{57CE0330-5F86-4F06-99A9-D05B4997A9B5}"/>
          </ac:picMkLst>
        </pc:picChg>
        <pc:picChg chg="add mod">
          <ac:chgData name="Marjan" userId="5264b06a-fff7-4633-bc71-ce760cfe552c" providerId="ADAL" clId="{2C2A46C2-19DC-412E-ACBD-4D898D1A39E9}" dt="2021-07-24T20:05:32.586" v="241" actId="1076"/>
          <ac:picMkLst>
            <pc:docMk/>
            <pc:sldMk cId="1631815811" sldId="551"/>
            <ac:picMk id="26" creationId="{A221A62F-7A2C-4313-9366-DC1FE62C058B}"/>
          </ac:picMkLst>
        </pc:picChg>
        <pc:inkChg chg="add del">
          <ac:chgData name="Marjan" userId="5264b06a-fff7-4633-bc71-ce760cfe552c" providerId="ADAL" clId="{2C2A46C2-19DC-412E-ACBD-4D898D1A39E9}" dt="2021-07-24T19:52:45.304" v="108" actId="26606"/>
          <ac:inkMkLst>
            <pc:docMk/>
            <pc:sldMk cId="1631815811" sldId="551"/>
            <ac:inkMk id="13" creationId="{070477C5-0410-4E4F-97A1-F84C2465C187}"/>
          </ac:inkMkLst>
        </pc:inkChg>
        <pc:inkChg chg="add del">
          <ac:chgData name="Marjan" userId="5264b06a-fff7-4633-bc71-ce760cfe552c" providerId="ADAL" clId="{2C2A46C2-19DC-412E-ACBD-4D898D1A39E9}" dt="2021-07-24T19:50:39.687" v="91" actId="26606"/>
          <ac:inkMkLst>
            <pc:docMk/>
            <pc:sldMk cId="1631815811" sldId="551"/>
            <ac:inkMk id="18" creationId="{070477C5-0410-4E4F-97A1-F84C2465C187}"/>
          </ac:inkMkLst>
        </pc:inkChg>
        <pc:inkChg chg="add">
          <ac:chgData name="Marjan" userId="5264b06a-fff7-4633-bc71-ce760cfe552c" providerId="ADAL" clId="{2C2A46C2-19DC-412E-ACBD-4D898D1A39E9}" dt="2021-07-24T20:04:30.514" v="223" actId="26606"/>
          <ac:inkMkLst>
            <pc:docMk/>
            <pc:sldMk cId="1631815811" sldId="551"/>
            <ac:inkMk id="29" creationId="{070477C5-0410-4E4F-97A1-F84C2465C187}"/>
          </ac:inkMkLst>
        </pc:inkChg>
      </pc:sldChg>
      <pc:sldChg chg="addSp modSp mod">
        <pc:chgData name="Marjan" userId="5264b06a-fff7-4633-bc71-ce760cfe552c" providerId="ADAL" clId="{2C2A46C2-19DC-412E-ACBD-4D898D1A39E9}" dt="2021-07-24T20:06:41.875" v="254" actId="14100"/>
        <pc:sldMkLst>
          <pc:docMk/>
          <pc:sldMk cId="1369425753" sldId="552"/>
        </pc:sldMkLst>
        <pc:spChg chg="mod">
          <ac:chgData name="Marjan" userId="5264b06a-fff7-4633-bc71-ce760cfe552c" providerId="ADAL" clId="{2C2A46C2-19DC-412E-ACBD-4D898D1A39E9}" dt="2021-07-24T19:48:47.875" v="88" actId="122"/>
          <ac:spMkLst>
            <pc:docMk/>
            <pc:sldMk cId="1369425753" sldId="552"/>
            <ac:spMk id="2" creationId="{00F3F170-F871-4EC1-B58E-49E62893DB13}"/>
          </ac:spMkLst>
        </pc:spChg>
        <pc:spChg chg="mod">
          <ac:chgData name="Marjan" userId="5264b06a-fff7-4633-bc71-ce760cfe552c" providerId="ADAL" clId="{2C2A46C2-19DC-412E-ACBD-4D898D1A39E9}" dt="2021-07-24T20:06:38.675" v="253" actId="1076"/>
          <ac:spMkLst>
            <pc:docMk/>
            <pc:sldMk cId="1369425753" sldId="552"/>
            <ac:spMk id="11" creationId="{02C2C455-6CEB-456E-A7DA-DDCC0414F13B}"/>
          </ac:spMkLst>
        </pc:spChg>
        <pc:picChg chg="add mod">
          <ac:chgData name="Marjan" userId="5264b06a-fff7-4633-bc71-ce760cfe552c" providerId="ADAL" clId="{2C2A46C2-19DC-412E-ACBD-4D898D1A39E9}" dt="2021-07-24T19:48:40.069" v="86"/>
          <ac:picMkLst>
            <pc:docMk/>
            <pc:sldMk cId="1369425753" sldId="552"/>
            <ac:picMk id="8" creationId="{710CCF7A-696B-4781-BD01-81F5D931E5EC}"/>
          </ac:picMkLst>
        </pc:picChg>
        <pc:picChg chg="mod">
          <ac:chgData name="Marjan" userId="5264b06a-fff7-4633-bc71-ce760cfe552c" providerId="ADAL" clId="{2C2A46C2-19DC-412E-ACBD-4D898D1A39E9}" dt="2021-07-24T20:06:41.875" v="254" actId="14100"/>
          <ac:picMkLst>
            <pc:docMk/>
            <pc:sldMk cId="1369425753" sldId="552"/>
            <ac:picMk id="10" creationId="{C6E35C87-6B7E-4897-9EA0-CE94F92BE893}"/>
          </ac:picMkLst>
        </pc:picChg>
      </pc:sldChg>
      <pc:sldChg chg="addSp modSp mod">
        <pc:chgData name="Marjan" userId="5264b06a-fff7-4633-bc71-ce760cfe552c" providerId="ADAL" clId="{2C2A46C2-19DC-412E-ACBD-4D898D1A39E9}" dt="2021-07-24T19:56:17.622" v="136" actId="12788"/>
        <pc:sldMkLst>
          <pc:docMk/>
          <pc:sldMk cId="3903758590" sldId="553"/>
        </pc:sldMkLst>
        <pc:spChg chg="mod">
          <ac:chgData name="Marjan" userId="5264b06a-fff7-4633-bc71-ce760cfe552c" providerId="ADAL" clId="{2C2A46C2-19DC-412E-ACBD-4D898D1A39E9}" dt="2021-07-24T19:54:11.672" v="117" actId="122"/>
          <ac:spMkLst>
            <pc:docMk/>
            <pc:sldMk cId="3903758590" sldId="553"/>
            <ac:spMk id="2" creationId="{00F3F170-F871-4EC1-B58E-49E62893DB13}"/>
          </ac:spMkLst>
        </pc:spChg>
        <pc:picChg chg="mod">
          <ac:chgData name="Marjan" userId="5264b06a-fff7-4633-bc71-ce760cfe552c" providerId="ADAL" clId="{2C2A46C2-19DC-412E-ACBD-4D898D1A39E9}" dt="2021-07-24T19:56:17.622" v="136" actId="12788"/>
          <ac:picMkLst>
            <pc:docMk/>
            <pc:sldMk cId="3903758590" sldId="553"/>
            <ac:picMk id="7" creationId="{D0621D38-6234-40B4-9EA4-589D9716AC4F}"/>
          </ac:picMkLst>
        </pc:picChg>
        <pc:picChg chg="add mod">
          <ac:chgData name="Marjan" userId="5264b06a-fff7-4633-bc71-ce760cfe552c" providerId="ADAL" clId="{2C2A46C2-19DC-412E-ACBD-4D898D1A39E9}" dt="2021-07-24T19:54:15.765" v="118"/>
          <ac:picMkLst>
            <pc:docMk/>
            <pc:sldMk cId="3903758590" sldId="553"/>
            <ac:picMk id="8" creationId="{74B34AF1-E684-403D-841D-E62261649DE7}"/>
          </ac:picMkLst>
        </pc:picChg>
      </pc:sldChg>
      <pc:sldChg chg="add del">
        <pc:chgData name="Marjan" userId="5264b06a-fff7-4633-bc71-ce760cfe552c" providerId="ADAL" clId="{2C2A46C2-19DC-412E-ACBD-4D898D1A39E9}" dt="2021-07-24T20:05:48.008" v="243" actId="47"/>
        <pc:sldMkLst>
          <pc:docMk/>
          <pc:sldMk cId="1282641538" sldId="554"/>
        </pc:sldMkLst>
      </pc:sldChg>
      <pc:sldChg chg="delSp add del setBg delDesignElem">
        <pc:chgData name="Marjan" userId="5264b06a-fff7-4633-bc71-ce760cfe552c" providerId="ADAL" clId="{2C2A46C2-19DC-412E-ACBD-4D898D1A39E9}" dt="2021-07-24T20:05:56.149" v="246" actId="47"/>
        <pc:sldMkLst>
          <pc:docMk/>
          <pc:sldMk cId="2444111724" sldId="554"/>
        </pc:sldMkLst>
        <pc:spChg chg="del">
          <ac:chgData name="Marjan" userId="5264b06a-fff7-4633-bc71-ce760cfe552c" providerId="ADAL" clId="{2C2A46C2-19DC-412E-ACBD-4D898D1A39E9}" dt="2021-07-24T20:05:51.902" v="245"/>
          <ac:spMkLst>
            <pc:docMk/>
            <pc:sldMk cId="2444111724" sldId="554"/>
            <ac:spMk id="25" creationId="{A8908DB7-C3A6-4FCB-9820-CEE02B398C4A}"/>
          </ac:spMkLst>
        </pc:spChg>
        <pc:spChg chg="del">
          <ac:chgData name="Marjan" userId="5264b06a-fff7-4633-bc71-ce760cfe552c" providerId="ADAL" clId="{2C2A46C2-19DC-412E-ACBD-4D898D1A39E9}" dt="2021-07-24T20:05:51.902" v="245"/>
          <ac:spMkLst>
            <pc:docMk/>
            <pc:sldMk cId="2444111724" sldId="554"/>
            <ac:spMk id="27" creationId="{D010E05E-9237-4321-84BB-69C0F22568EE}"/>
          </ac:spMkLst>
        </pc:spChg>
        <pc:inkChg chg="del">
          <ac:chgData name="Marjan" userId="5264b06a-fff7-4633-bc71-ce760cfe552c" providerId="ADAL" clId="{2C2A46C2-19DC-412E-ACBD-4D898D1A39E9}" dt="2021-07-24T20:05:51.902" v="245"/>
          <ac:inkMkLst>
            <pc:docMk/>
            <pc:sldMk cId="2444111724" sldId="554"/>
            <ac:inkMk id="29" creationId="{070477C5-0410-4E4F-97A1-F84C2465C187}"/>
          </ac:inkMkLst>
        </pc:inkChg>
      </pc:sldChg>
      <pc:sldChg chg="addSp delSp modSp new del mod">
        <pc:chgData name="Marjan" userId="5264b06a-fff7-4633-bc71-ce760cfe552c" providerId="ADAL" clId="{2C2A46C2-19DC-412E-ACBD-4D898D1A39E9}" dt="2021-07-24T19:52:21.964" v="105" actId="47"/>
        <pc:sldMkLst>
          <pc:docMk/>
          <pc:sldMk cId="2592818882" sldId="554"/>
        </pc:sldMkLst>
        <pc:spChg chg="mod">
          <ac:chgData name="Marjan" userId="5264b06a-fff7-4633-bc71-ce760cfe552c" providerId="ADAL" clId="{2C2A46C2-19DC-412E-ACBD-4D898D1A39E9}" dt="2021-07-24T19:51:57.944" v="102"/>
          <ac:spMkLst>
            <pc:docMk/>
            <pc:sldMk cId="2592818882" sldId="554"/>
            <ac:spMk id="2" creationId="{2DC7F662-3348-49CC-9BAC-7CD6C5C7EC97}"/>
          </ac:spMkLst>
        </pc:spChg>
        <pc:spChg chg="add del">
          <ac:chgData name="Marjan" userId="5264b06a-fff7-4633-bc71-ce760cfe552c" providerId="ADAL" clId="{2C2A46C2-19DC-412E-ACBD-4D898D1A39E9}" dt="2021-07-24T19:52:21.026" v="104" actId="478"/>
          <ac:spMkLst>
            <pc:docMk/>
            <pc:sldMk cId="2592818882" sldId="554"/>
            <ac:spMk id="7" creationId="{66E9B188-FDB2-4359-A0F2-B274965CCB01}"/>
          </ac:spMkLst>
        </pc:spChg>
      </pc:sldChg>
      <pc:sldChg chg="addSp delSp modSp del mod">
        <pc:chgData name="Marjan" userId="5264b06a-fff7-4633-bc71-ce760cfe552c" providerId="ADAL" clId="{2C2A46C2-19DC-412E-ACBD-4D898D1A39E9}" dt="2021-07-24T20:06:21.246" v="252" actId="47"/>
        <pc:sldMkLst>
          <pc:docMk/>
          <pc:sldMk cId="2815172901" sldId="554"/>
        </pc:sldMkLst>
        <pc:spChg chg="add del mod">
          <ac:chgData name="Marjan" userId="5264b06a-fff7-4633-bc71-ce760cfe552c" providerId="ADAL" clId="{2C2A46C2-19DC-412E-ACBD-4D898D1A39E9}" dt="2021-07-24T20:06:10.136" v="249" actId="478"/>
          <ac:spMkLst>
            <pc:docMk/>
            <pc:sldMk cId="2815172901" sldId="554"/>
            <ac:spMk id="7" creationId="{4BF1DB3D-BCA3-4AC8-8FE0-92E7FFA6796F}"/>
          </ac:spMkLst>
        </pc:spChg>
        <pc:picChg chg="add mod">
          <ac:chgData name="Marjan" userId="5264b06a-fff7-4633-bc71-ce760cfe552c" providerId="ADAL" clId="{2C2A46C2-19DC-412E-ACBD-4D898D1A39E9}" dt="2021-07-24T20:06:18.180" v="251" actId="1076"/>
          <ac:picMkLst>
            <pc:docMk/>
            <pc:sldMk cId="2815172901" sldId="554"/>
            <ac:picMk id="14" creationId="{3C5E2955-91A5-43F1-A5D7-16C81A33FF42}"/>
          </ac:picMkLst>
        </pc:picChg>
        <pc:picChg chg="del">
          <ac:chgData name="Marjan" userId="5264b06a-fff7-4633-bc71-ce760cfe552c" providerId="ADAL" clId="{2C2A46C2-19DC-412E-ACBD-4D898D1A39E9}" dt="2021-07-24T20:06:08.514" v="248" actId="478"/>
          <ac:picMkLst>
            <pc:docMk/>
            <pc:sldMk cId="2815172901" sldId="554"/>
            <ac:picMk id="26" creationId="{A221A62F-7A2C-4313-9366-DC1FE62C058B}"/>
          </ac:picMkLst>
        </pc:picChg>
      </pc:sldChg>
      <pc:sldChg chg="addSp modSp add del mod ord setBg">
        <pc:chgData name="Marjan" userId="5264b06a-fff7-4633-bc71-ce760cfe552c" providerId="ADAL" clId="{2C2A46C2-19DC-412E-ACBD-4D898D1A39E9}" dt="2021-07-24T19:54:54.981" v="123" actId="47"/>
        <pc:sldMkLst>
          <pc:docMk/>
          <pc:sldMk cId="3448504124" sldId="554"/>
        </pc:sldMkLst>
        <pc:spChg chg="mod">
          <ac:chgData name="Marjan" userId="5264b06a-fff7-4633-bc71-ce760cfe552c" providerId="ADAL" clId="{2C2A46C2-19DC-412E-ACBD-4D898D1A39E9}" dt="2021-07-24T19:54:50.615" v="122" actId="26606"/>
          <ac:spMkLst>
            <pc:docMk/>
            <pc:sldMk cId="3448504124" sldId="554"/>
            <ac:spMk id="2" creationId="{00F3F170-F871-4EC1-B58E-49E62893DB13}"/>
          </ac:spMkLst>
        </pc:spChg>
        <pc:spChg chg="mod ord">
          <ac:chgData name="Marjan" userId="5264b06a-fff7-4633-bc71-ce760cfe552c" providerId="ADAL" clId="{2C2A46C2-19DC-412E-ACBD-4D898D1A39E9}" dt="2021-07-24T19:54:50.615" v="122" actId="26606"/>
          <ac:spMkLst>
            <pc:docMk/>
            <pc:sldMk cId="3448504124" sldId="554"/>
            <ac:spMk id="4" creationId="{5A1D36A0-12A9-4EDD-9FD5-14DFC9C5E909}"/>
          </ac:spMkLst>
        </pc:spChg>
        <pc:spChg chg="mod">
          <ac:chgData name="Marjan" userId="5264b06a-fff7-4633-bc71-ce760cfe552c" providerId="ADAL" clId="{2C2A46C2-19DC-412E-ACBD-4D898D1A39E9}" dt="2021-07-24T19:54:50.615" v="122" actId="26606"/>
          <ac:spMkLst>
            <pc:docMk/>
            <pc:sldMk cId="3448504124" sldId="554"/>
            <ac:spMk id="5" creationId="{D6092912-E189-4F0D-87D1-EF6DC1F13E86}"/>
          </ac:spMkLst>
        </pc:spChg>
        <pc:spChg chg="mod">
          <ac:chgData name="Marjan" userId="5264b06a-fff7-4633-bc71-ce760cfe552c" providerId="ADAL" clId="{2C2A46C2-19DC-412E-ACBD-4D898D1A39E9}" dt="2021-07-24T19:54:50.615" v="122" actId="26606"/>
          <ac:spMkLst>
            <pc:docMk/>
            <pc:sldMk cId="3448504124" sldId="554"/>
            <ac:spMk id="6" creationId="{FB0924F0-D30B-4853-9D16-FFE3CF101DD7}"/>
          </ac:spMkLst>
        </pc:spChg>
        <pc:spChg chg="mod ord">
          <ac:chgData name="Marjan" userId="5264b06a-fff7-4633-bc71-ce760cfe552c" providerId="ADAL" clId="{2C2A46C2-19DC-412E-ACBD-4D898D1A39E9}" dt="2021-07-24T19:54:50.615" v="122" actId="26606"/>
          <ac:spMkLst>
            <pc:docMk/>
            <pc:sldMk cId="3448504124" sldId="554"/>
            <ac:spMk id="11" creationId="{02C2C455-6CEB-456E-A7DA-DDCC0414F13B}"/>
          </ac:spMkLst>
        </pc:spChg>
        <pc:spChg chg="add">
          <ac:chgData name="Marjan" userId="5264b06a-fff7-4633-bc71-ce760cfe552c" providerId="ADAL" clId="{2C2A46C2-19DC-412E-ACBD-4D898D1A39E9}" dt="2021-07-24T19:54:50.615" v="122" actId="26606"/>
          <ac:spMkLst>
            <pc:docMk/>
            <pc:sldMk cId="3448504124" sldId="554"/>
            <ac:spMk id="16" creationId="{A8908DB7-C3A6-4FCB-9820-CEE02B398C4A}"/>
          </ac:spMkLst>
        </pc:spChg>
        <pc:spChg chg="add">
          <ac:chgData name="Marjan" userId="5264b06a-fff7-4633-bc71-ce760cfe552c" providerId="ADAL" clId="{2C2A46C2-19DC-412E-ACBD-4D898D1A39E9}" dt="2021-07-24T19:54:50.615" v="122" actId="26606"/>
          <ac:spMkLst>
            <pc:docMk/>
            <pc:sldMk cId="3448504124" sldId="554"/>
            <ac:spMk id="18" creationId="{D010E05E-9237-4321-84BB-69C0F22568EE}"/>
          </ac:spMkLst>
        </pc:spChg>
        <pc:picChg chg="mod">
          <ac:chgData name="Marjan" userId="5264b06a-fff7-4633-bc71-ce760cfe552c" providerId="ADAL" clId="{2C2A46C2-19DC-412E-ACBD-4D898D1A39E9}" dt="2021-07-24T19:54:50.615" v="122" actId="26606"/>
          <ac:picMkLst>
            <pc:docMk/>
            <pc:sldMk cId="3448504124" sldId="554"/>
            <ac:picMk id="7" creationId="{D0621D38-6234-40B4-9EA4-589D9716AC4F}"/>
          </ac:picMkLst>
        </pc:picChg>
        <pc:inkChg chg="add">
          <ac:chgData name="Marjan" userId="5264b06a-fff7-4633-bc71-ce760cfe552c" providerId="ADAL" clId="{2C2A46C2-19DC-412E-ACBD-4D898D1A39E9}" dt="2021-07-24T19:54:50.615" v="122" actId="26606"/>
          <ac:inkMkLst>
            <pc:docMk/>
            <pc:sldMk cId="3448504124" sldId="554"/>
            <ac:inkMk id="20" creationId="{070477C5-0410-4E4F-97A1-F84C2465C187}"/>
          </ac:inkMkLst>
        </pc:inkChg>
      </pc:sldChg>
      <pc:sldChg chg="addSp delSp modSp add del mod setBg">
        <pc:chgData name="Marjan" userId="5264b06a-fff7-4633-bc71-ce760cfe552c" providerId="ADAL" clId="{2C2A46C2-19DC-412E-ACBD-4D898D1A39E9}" dt="2021-07-24T19:53:43.206" v="115" actId="47"/>
        <pc:sldMkLst>
          <pc:docMk/>
          <pc:sldMk cId="3820161269" sldId="554"/>
        </pc:sldMkLst>
        <pc:spChg chg="mod">
          <ac:chgData name="Marjan" userId="5264b06a-fff7-4633-bc71-ce760cfe552c" providerId="ADAL" clId="{2C2A46C2-19DC-412E-ACBD-4D898D1A39E9}" dt="2021-07-24T19:53:40.045" v="114" actId="26606"/>
          <ac:spMkLst>
            <pc:docMk/>
            <pc:sldMk cId="3820161269" sldId="554"/>
            <ac:spMk id="2" creationId="{00F3F170-F871-4EC1-B58E-49E62893DB13}"/>
          </ac:spMkLst>
        </pc:spChg>
        <pc:spChg chg="mod">
          <ac:chgData name="Marjan" userId="5264b06a-fff7-4633-bc71-ce760cfe552c" providerId="ADAL" clId="{2C2A46C2-19DC-412E-ACBD-4D898D1A39E9}" dt="2021-07-24T19:53:40.045" v="114" actId="26606"/>
          <ac:spMkLst>
            <pc:docMk/>
            <pc:sldMk cId="3820161269" sldId="554"/>
            <ac:spMk id="4" creationId="{5A1D36A0-12A9-4EDD-9FD5-14DFC9C5E909}"/>
          </ac:spMkLst>
        </pc:spChg>
        <pc:spChg chg="mod">
          <ac:chgData name="Marjan" userId="5264b06a-fff7-4633-bc71-ce760cfe552c" providerId="ADAL" clId="{2C2A46C2-19DC-412E-ACBD-4D898D1A39E9}" dt="2021-07-24T19:53:40.045" v="114" actId="26606"/>
          <ac:spMkLst>
            <pc:docMk/>
            <pc:sldMk cId="3820161269" sldId="554"/>
            <ac:spMk id="5" creationId="{D6092912-E189-4F0D-87D1-EF6DC1F13E86}"/>
          </ac:spMkLst>
        </pc:spChg>
        <pc:spChg chg="mod">
          <ac:chgData name="Marjan" userId="5264b06a-fff7-4633-bc71-ce760cfe552c" providerId="ADAL" clId="{2C2A46C2-19DC-412E-ACBD-4D898D1A39E9}" dt="2021-07-24T19:53:40.045" v="114" actId="26606"/>
          <ac:spMkLst>
            <pc:docMk/>
            <pc:sldMk cId="3820161269" sldId="554"/>
            <ac:spMk id="6" creationId="{FB0924F0-D30B-4853-9D16-FFE3CF101DD7}"/>
          </ac:spMkLst>
        </pc:spChg>
        <pc:spChg chg="mod ord">
          <ac:chgData name="Marjan" userId="5264b06a-fff7-4633-bc71-ce760cfe552c" providerId="ADAL" clId="{2C2A46C2-19DC-412E-ACBD-4D898D1A39E9}" dt="2021-07-24T19:53:40.045" v="114" actId="26606"/>
          <ac:spMkLst>
            <pc:docMk/>
            <pc:sldMk cId="3820161269" sldId="554"/>
            <ac:spMk id="8" creationId="{4D399BF6-6437-4422-876D-CEB6BAB0F231}"/>
          </ac:spMkLst>
        </pc:spChg>
        <pc:spChg chg="add del mod">
          <ac:chgData name="Marjan" userId="5264b06a-fff7-4633-bc71-ce760cfe552c" providerId="ADAL" clId="{2C2A46C2-19DC-412E-ACBD-4D898D1A39E9}" dt="2021-07-24T19:53:09.187" v="112" actId="478"/>
          <ac:spMkLst>
            <pc:docMk/>
            <pc:sldMk cId="3820161269" sldId="554"/>
            <ac:spMk id="10" creationId="{CD59B838-8940-40ED-9839-9DE85C520C68}"/>
          </ac:spMkLst>
        </pc:spChg>
        <pc:spChg chg="add">
          <ac:chgData name="Marjan" userId="5264b06a-fff7-4633-bc71-ce760cfe552c" providerId="ADAL" clId="{2C2A46C2-19DC-412E-ACBD-4D898D1A39E9}" dt="2021-07-24T19:53:07.224" v="111" actId="11529"/>
          <ac:spMkLst>
            <pc:docMk/>
            <pc:sldMk cId="3820161269" sldId="554"/>
            <ac:spMk id="11" creationId="{6634FF11-4622-4BAB-90AD-EE823EA61FC7}"/>
          </ac:spMkLst>
        </pc:spChg>
        <pc:spChg chg="add del">
          <ac:chgData name="Marjan" userId="5264b06a-fff7-4633-bc71-ce760cfe552c" providerId="ADAL" clId="{2C2A46C2-19DC-412E-ACBD-4D898D1A39E9}" dt="2021-07-24T19:53:40.045" v="114" actId="26606"/>
          <ac:spMkLst>
            <pc:docMk/>
            <pc:sldMk cId="3820161269" sldId="554"/>
            <ac:spMk id="16" creationId="{C05CBC3C-2E5A-4839-8B9B-2E5A6ADF0F58}"/>
          </ac:spMkLst>
        </pc:spChg>
        <pc:spChg chg="add del">
          <ac:chgData name="Marjan" userId="5264b06a-fff7-4633-bc71-ce760cfe552c" providerId="ADAL" clId="{2C2A46C2-19DC-412E-ACBD-4D898D1A39E9}" dt="2021-07-24T19:53:40.045" v="114" actId="26606"/>
          <ac:spMkLst>
            <pc:docMk/>
            <pc:sldMk cId="3820161269" sldId="554"/>
            <ac:spMk id="18" creationId="{827FF362-FC97-4BF5-949B-D4ADFA26E457}"/>
          </ac:spMkLst>
        </pc:spChg>
        <pc:picChg chg="del">
          <ac:chgData name="Marjan" userId="5264b06a-fff7-4633-bc71-ce760cfe552c" providerId="ADAL" clId="{2C2A46C2-19DC-412E-ACBD-4D898D1A39E9}" dt="2021-07-24T19:53:01.291" v="110" actId="478"/>
          <ac:picMkLst>
            <pc:docMk/>
            <pc:sldMk cId="3820161269" sldId="554"/>
            <ac:picMk id="7" creationId="{2CEE935A-8ED2-477F-8DA4-BF155A89301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00_63181DCC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00_63181DCC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>
                <a:solidFill>
                  <a:schemeClr val="tx1"/>
                </a:solidFill>
              </a:rPr>
              <a:t>Surface Freight Transport Volumes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OECD</c:v>
                </c:pt>
                <c:pt idx="1">
                  <c:v>EU27</c:v>
                </c:pt>
                <c:pt idx="2">
                  <c:v>China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0.75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E-465E-9BC9-E4E60E6B24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Rail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OECD</c:v>
                </c:pt>
                <c:pt idx="1">
                  <c:v>EU27</c:v>
                </c:pt>
                <c:pt idx="2">
                  <c:v>China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0.35</c:v>
                </c:pt>
                <c:pt idx="1">
                  <c:v>0.15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E-465E-9BC9-E4E60E6B24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Inland Waterways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OECD</c:v>
                </c:pt>
                <c:pt idx="1">
                  <c:v>EU27</c:v>
                </c:pt>
                <c:pt idx="2">
                  <c:v>China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E-465E-9BC9-E4E60E6B2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1890544"/>
        <c:axId val="891892840"/>
      </c:barChart>
      <c:catAx>
        <c:axId val="89189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1892840"/>
        <c:crosses val="autoZero"/>
        <c:auto val="1"/>
        <c:lblAlgn val="ctr"/>
        <c:lblOffset val="100"/>
        <c:noMultiLvlLbl val="0"/>
      </c:catAx>
      <c:valAx>
        <c:axId val="8918928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189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Greengrass Gas Emission in the EU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Greengrass Gas Emmision in the EU 2018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78-4F0D-A036-57AA56E385A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878-4F0D-A036-57AA56E385A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78-4F0D-A036-57AA56E385A0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878-4F0D-A036-57AA56E385A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78-4F0D-A036-57AA56E385A0}"/>
              </c:ext>
            </c:extLst>
          </c:dPt>
          <c:dPt>
            <c:idx val="5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878-4F0D-A036-57AA56E385A0}"/>
              </c:ext>
            </c:extLst>
          </c:dPt>
          <c:dLbls>
            <c:dLbl>
              <c:idx val="0"/>
              <c:layout>
                <c:manualLayout>
                  <c:x val="1.720764863631179E-2"/>
                  <c:y val="9.2913385826771666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E97F3169-76B5-4A16-B760-0E6107080762}" type="CATEGORYNAME">
                      <a:rPr lang="en-US" sz="110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[CATEGORY NAME]</a:t>
                    </a:fld>
                    <a:r>
                      <a:rPr lang="en-US" baseline="0">
                        <a:solidFill>
                          <a:schemeClr val="tx1"/>
                        </a:solidFill>
                      </a:rPr>
                      <a:t>
</a:t>
                    </a:r>
                    <a:fld id="{7D6B8736-D04E-4ED5-81E4-EBF4FAACB29E}" type="PERCENTAGE">
                      <a:rPr lang="en-US" b="1" baseline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[PERCENTAGE]</a:t>
                    </a:fld>
                    <a:endParaRPr lang="en-US" baseline="0">
                      <a:solidFill>
                        <a:schemeClr val="tx1"/>
                      </a:solidFill>
                    </a:endParaRPr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09963B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9565217391304349"/>
                      <c:h val="0.1061425061425061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878-4F0D-A036-57AA56E385A0}"/>
                </c:ext>
              </c:extLst>
            </c:dLbl>
            <c:dLbl>
              <c:idx val="1"/>
              <c:layout>
                <c:manualLayout>
                  <c:x val="-9.6296342912379831E-3"/>
                  <c:y val="-2.9365500074161485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4A0A6995-4A3A-4534-B5F0-8B2A6F5523EF}" type="CATEGORYNAME">
                      <a:rPr lang="en-US" sz="1100">
                        <a:solidFill>
                          <a:schemeClr val="tx1"/>
                        </a:solidFill>
                      </a:rPr>
                      <a:pPr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[CATEGORY NAME]</a:t>
                    </a:fld>
                    <a:r>
                      <a:rPr lang="en-US" sz="1100" baseline="0">
                        <a:solidFill>
                          <a:schemeClr val="tx1"/>
                        </a:solidFill>
                      </a:rPr>
                      <a:t>
</a:t>
                    </a:r>
                    <a:fld id="{DBA838B7-2E11-4F69-BEAD-C855A4134F38}" type="PERCENTAGE">
                      <a:rPr lang="en-US" sz="1100" b="1" baseline="0">
                        <a:solidFill>
                          <a:schemeClr val="tx1"/>
                        </a:solidFill>
                      </a:rPr>
                      <a:pPr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[PERCENTAGE]</a:t>
                    </a:fld>
                    <a:endParaRPr lang="en-US" sz="1100" baseline="0">
                      <a:solidFill>
                        <a:schemeClr val="tx1"/>
                      </a:solidFill>
                    </a:endParaRPr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E64823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608695652173913"/>
                      <c:h val="9.434889434889434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878-4F0D-A036-57AA56E385A0}"/>
                </c:ext>
              </c:extLst>
            </c:dLbl>
            <c:dLbl>
              <c:idx val="2"/>
              <c:layout>
                <c:manualLayout>
                  <c:x val="-2.047265071725278E-3"/>
                  <c:y val="-7.4278860105631665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9F4738B0-5F9E-4D2C-AAB8-AE77D1DD1DA9}" type="CATEGORYNAME">
                      <a:rPr lang="en-US"/>
                      <a:pPr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  <a:fld id="{A8A7B5F8-55BA-4A13-A32D-90A696E5B3EE}" type="PERCENTAGE">
                      <a:rPr lang="en-US" b="1" baseline="0"/>
                      <a:pPr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[PERCENTAGE]</a:t>
                    </a:fld>
                    <a:endParaRPr lang="en-US" baseline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824F8C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1739130434782608"/>
                      <c:h val="9.434889434889434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878-4F0D-A036-57AA56E385A0}"/>
                </c:ext>
              </c:extLst>
            </c:dLbl>
            <c:dLbl>
              <c:idx val="3"/>
              <c:layout>
                <c:manualLayout>
                  <c:x val="2.9099359103449664E-2"/>
                  <c:y val="3.6589345250761466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E1FA4BA4-1887-4B85-81EA-08172A52500D}" type="CATEGORYNAME">
                      <a:rPr lang="en-US"/>
                      <a:pPr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  <a:fld id="{D050B5F7-FD23-4DD3-942D-CE4A2DE4DD75}" type="PERCENTAGE">
                      <a:rPr lang="en-US" b="1" baseline="0"/>
                      <a:pPr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[PERCENTAGE]</a:t>
                    </a:fld>
                    <a:endParaRPr lang="en-US" baseline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00A5AB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2173913043478261"/>
                      <c:h val="9.434889434889434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878-4F0D-A036-57AA56E385A0}"/>
                </c:ext>
              </c:extLst>
            </c:dLbl>
            <c:dLbl>
              <c:idx val="4"/>
              <c:layout>
                <c:manualLayout>
                  <c:x val="-2.6948617516160678E-3"/>
                  <c:y val="0.1129778740802362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1F1144C0-8796-44D9-A46F-DF7047942232}" type="CATEGORYNAME">
                      <a:rPr lang="en-US" sz="1100"/>
                      <a:pPr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[CATEGORY NAME]</a:t>
                    </a:fld>
                    <a:r>
                      <a:rPr lang="en-US" sz="1100" baseline="0"/>
                      <a:t>
</a:t>
                    </a:r>
                    <a:fld id="{BA7FF7CD-B0A3-4E01-ACF9-D22501E2BFA5}" type="PERCENTAGE">
                      <a:rPr lang="en-US" sz="1100" b="1" baseline="0"/>
                      <a:pPr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[PERCENTAGE]</a:t>
                    </a:fld>
                    <a:endParaRPr lang="en-US" sz="1100" baseline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9C6A6A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9130434782608699"/>
                      <c:h val="0.188697788697788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878-4F0D-A036-57AA56E385A0}"/>
                </c:ext>
              </c:extLst>
            </c:dLbl>
            <c:dLbl>
              <c:idx val="5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4DBF7012-4A4B-4961-BEAA-F0F8FC20A13F}" type="CATEGORYNAME">
                      <a:rPr lang="en-US"/>
                      <a:pPr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  <a:fld id="{B518A044-17A6-4333-82A6-F2F8982EBA6A}" type="PERCENTAGE">
                      <a:rPr lang="en-US" b="1" baseline="0"/>
                      <a:pPr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[PERCENTAGE]</a:t>
                    </a:fld>
                    <a:endParaRPr lang="en-US" baseline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E4650E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878-4F0D-A036-57AA56E385A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Passenger Cars and Vans</c:v>
                </c:pt>
                <c:pt idx="1">
                  <c:v>Trucks and Busses</c:v>
                </c:pt>
                <c:pt idx="2">
                  <c:v>Marine Navigation</c:v>
                </c:pt>
                <c:pt idx="3">
                  <c:v>Aviation</c:v>
                </c:pt>
                <c:pt idx="4">
                  <c:v>Motorcycles, Rail, and Other Transport</c:v>
                </c:pt>
                <c:pt idx="5">
                  <c:v>Other Sectors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0.15</c:v>
                </c:pt>
                <c:pt idx="1">
                  <c:v>0.05</c:v>
                </c:pt>
                <c:pt idx="2">
                  <c:v>0.04</c:v>
                </c:pt>
                <c:pt idx="3">
                  <c:v>0.04</c:v>
                </c:pt>
                <c:pt idx="4">
                  <c:v>0.01</c:v>
                </c:pt>
                <c:pt idx="5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8-4F0D-A036-57AA56E385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8B7D3-E70E-4A33-8CA0-4AC60A91C13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E3378-F7C4-48C4-91AB-34A05A3337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gm:t>
    </dgm:pt>
    <dgm:pt modelId="{5DE61FED-1D53-431B-8228-F2C768EF1468}" type="parTrans" cxnId="{CDEF73AB-0878-4A29-87D6-97832BFD7D50}">
      <dgm:prSet/>
      <dgm:spPr/>
      <dgm:t>
        <a:bodyPr/>
        <a:lstStyle/>
        <a:p>
          <a:endParaRPr lang="en-US"/>
        </a:p>
      </dgm:t>
    </dgm:pt>
    <dgm:pt modelId="{4DF92C62-5407-4CCF-BA72-89F9262C54D8}" type="sibTrans" cxnId="{CDEF73AB-0878-4A29-87D6-97832BFD7D50}">
      <dgm:prSet/>
      <dgm:spPr/>
      <dgm:t>
        <a:bodyPr/>
        <a:lstStyle/>
        <a:p>
          <a:endParaRPr lang="en-US"/>
        </a:p>
      </dgm:t>
    </dgm:pt>
    <dgm:pt modelId="{87A0A080-73DA-4F36-946D-82159908FD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</a:p>
      </dgm:t>
    </dgm:pt>
    <dgm:pt modelId="{97710A8A-65C7-4467-A5C1-DEEDFD3823A1}" type="parTrans" cxnId="{54CB81EF-C286-4EFB-B3C2-65D6BB64DD4C}">
      <dgm:prSet/>
      <dgm:spPr/>
      <dgm:t>
        <a:bodyPr/>
        <a:lstStyle/>
        <a:p>
          <a:endParaRPr lang="en-US"/>
        </a:p>
      </dgm:t>
    </dgm:pt>
    <dgm:pt modelId="{09D5FF6A-626F-450F-BC0B-76B807E99CCF}" type="sibTrans" cxnId="{54CB81EF-C286-4EFB-B3C2-65D6BB64DD4C}">
      <dgm:prSet/>
      <dgm:spPr/>
      <dgm:t>
        <a:bodyPr/>
        <a:lstStyle/>
        <a:p>
          <a:endParaRPr lang="en-US"/>
        </a:p>
      </dgm:t>
    </dgm:pt>
    <dgm:pt modelId="{B911D1E7-F929-4689-8DF7-9E389C07501F}" type="pres">
      <dgm:prSet presAssocID="{AFB8B7D3-E70E-4A33-8CA0-4AC60A91C133}" presName="root" presStyleCnt="0">
        <dgm:presLayoutVars>
          <dgm:dir/>
          <dgm:resizeHandles val="exact"/>
        </dgm:presLayoutVars>
      </dgm:prSet>
      <dgm:spPr/>
    </dgm:pt>
    <dgm:pt modelId="{1BA6EF62-37B5-420C-A1E9-5FD5BC2909DE}" type="pres">
      <dgm:prSet presAssocID="{24FE3378-F7C4-48C4-91AB-34A05A333715}" presName="compNode" presStyleCnt="0"/>
      <dgm:spPr/>
    </dgm:pt>
    <dgm:pt modelId="{80577312-4076-4F5D-BDF4-A4785D657C56}" type="pres">
      <dgm:prSet presAssocID="{24FE3378-F7C4-48C4-91AB-34A05A3337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461E8B2-6427-4926-AFD2-F506C0390E9D}" type="pres">
      <dgm:prSet presAssocID="{24FE3378-F7C4-48C4-91AB-34A05A333715}" presName="spaceRect" presStyleCnt="0"/>
      <dgm:spPr/>
    </dgm:pt>
    <dgm:pt modelId="{FF84E79D-CCED-4022-9837-DB63099A8611}" type="pres">
      <dgm:prSet presAssocID="{24FE3378-F7C4-48C4-91AB-34A05A333715}" presName="textRect" presStyleLbl="revTx" presStyleIdx="0" presStyleCnt="2">
        <dgm:presLayoutVars>
          <dgm:chMax val="1"/>
          <dgm:chPref val="1"/>
        </dgm:presLayoutVars>
      </dgm:prSet>
      <dgm:spPr/>
    </dgm:pt>
    <dgm:pt modelId="{ED1452FA-7100-4FFB-AEC6-577988B91283}" type="pres">
      <dgm:prSet presAssocID="{4DF92C62-5407-4CCF-BA72-89F9262C54D8}" presName="sibTrans" presStyleCnt="0"/>
      <dgm:spPr/>
    </dgm:pt>
    <dgm:pt modelId="{B2D04E3F-295A-44C3-86DC-9A2AA973B488}" type="pres">
      <dgm:prSet presAssocID="{87A0A080-73DA-4F36-946D-82159908FD0B}" presName="compNode" presStyleCnt="0"/>
      <dgm:spPr/>
    </dgm:pt>
    <dgm:pt modelId="{3051F067-DBA3-4580-B7FA-70C013D19E60}" type="pres">
      <dgm:prSet presAssocID="{87A0A080-73DA-4F36-946D-82159908FD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E446C90-F571-4173-A01C-3A243F0A6ED6}" type="pres">
      <dgm:prSet presAssocID="{87A0A080-73DA-4F36-946D-82159908FD0B}" presName="spaceRect" presStyleCnt="0"/>
      <dgm:spPr/>
    </dgm:pt>
    <dgm:pt modelId="{A4A4CFD2-4BD4-4E2F-BD81-B767BF19D6A8}" type="pres">
      <dgm:prSet presAssocID="{87A0A080-73DA-4F36-946D-82159908FD0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C25A55-5452-4B75-A3AC-4BA9B82474A0}" type="presOf" srcId="{AFB8B7D3-E70E-4A33-8CA0-4AC60A91C133}" destId="{B911D1E7-F929-4689-8DF7-9E389C07501F}" srcOrd="0" destOrd="0" presId="urn:microsoft.com/office/officeart/2018/2/layout/IconLabelList"/>
    <dgm:cxn modelId="{58C66F90-37EF-4226-A3DF-14A7C45F155E}" type="presOf" srcId="{24FE3378-F7C4-48C4-91AB-34A05A333715}" destId="{FF84E79D-CCED-4022-9837-DB63099A8611}" srcOrd="0" destOrd="0" presId="urn:microsoft.com/office/officeart/2018/2/layout/IconLabelList"/>
    <dgm:cxn modelId="{CDEF73AB-0878-4A29-87D6-97832BFD7D50}" srcId="{AFB8B7D3-E70E-4A33-8CA0-4AC60A91C133}" destId="{24FE3378-F7C4-48C4-91AB-34A05A333715}" srcOrd="0" destOrd="0" parTransId="{5DE61FED-1D53-431B-8228-F2C768EF1468}" sibTransId="{4DF92C62-5407-4CCF-BA72-89F9262C54D8}"/>
    <dgm:cxn modelId="{DAF9C9E0-B2B1-47A8-B741-893F01747059}" type="presOf" srcId="{87A0A080-73DA-4F36-946D-82159908FD0B}" destId="{A4A4CFD2-4BD4-4E2F-BD81-B767BF19D6A8}" srcOrd="0" destOrd="0" presId="urn:microsoft.com/office/officeart/2018/2/layout/IconLabelList"/>
    <dgm:cxn modelId="{54CB81EF-C286-4EFB-B3C2-65D6BB64DD4C}" srcId="{AFB8B7D3-E70E-4A33-8CA0-4AC60A91C133}" destId="{87A0A080-73DA-4F36-946D-82159908FD0B}" srcOrd="1" destOrd="0" parTransId="{97710A8A-65C7-4467-A5C1-DEEDFD3823A1}" sibTransId="{09D5FF6A-626F-450F-BC0B-76B807E99CCF}"/>
    <dgm:cxn modelId="{07654464-6194-4A38-A7A9-46811EF6A687}" type="presParOf" srcId="{B911D1E7-F929-4689-8DF7-9E389C07501F}" destId="{1BA6EF62-37B5-420C-A1E9-5FD5BC2909DE}" srcOrd="0" destOrd="0" presId="urn:microsoft.com/office/officeart/2018/2/layout/IconLabelList"/>
    <dgm:cxn modelId="{B282BBF0-FF95-499D-9495-7957ABD9E5D8}" type="presParOf" srcId="{1BA6EF62-37B5-420C-A1E9-5FD5BC2909DE}" destId="{80577312-4076-4F5D-BDF4-A4785D657C56}" srcOrd="0" destOrd="0" presId="urn:microsoft.com/office/officeart/2018/2/layout/IconLabelList"/>
    <dgm:cxn modelId="{5810669E-5613-4353-853B-18B0A92B19EB}" type="presParOf" srcId="{1BA6EF62-37B5-420C-A1E9-5FD5BC2909DE}" destId="{A461E8B2-6427-4926-AFD2-F506C0390E9D}" srcOrd="1" destOrd="0" presId="urn:microsoft.com/office/officeart/2018/2/layout/IconLabelList"/>
    <dgm:cxn modelId="{49899E43-9AAF-4708-A93A-2524399D6586}" type="presParOf" srcId="{1BA6EF62-37B5-420C-A1E9-5FD5BC2909DE}" destId="{FF84E79D-CCED-4022-9837-DB63099A8611}" srcOrd="2" destOrd="0" presId="urn:microsoft.com/office/officeart/2018/2/layout/IconLabelList"/>
    <dgm:cxn modelId="{ABB7316E-2D16-46C1-8B0E-305103F5D8FD}" type="presParOf" srcId="{B911D1E7-F929-4689-8DF7-9E389C07501F}" destId="{ED1452FA-7100-4FFB-AEC6-577988B91283}" srcOrd="1" destOrd="0" presId="urn:microsoft.com/office/officeart/2018/2/layout/IconLabelList"/>
    <dgm:cxn modelId="{80DDD40D-1FF4-4B2E-B3BA-8A9D46768066}" type="presParOf" srcId="{B911D1E7-F929-4689-8DF7-9E389C07501F}" destId="{B2D04E3F-295A-44C3-86DC-9A2AA973B488}" srcOrd="2" destOrd="0" presId="urn:microsoft.com/office/officeart/2018/2/layout/IconLabelList"/>
    <dgm:cxn modelId="{333EA249-6427-4C09-9132-0D6B5142A115}" type="presParOf" srcId="{B2D04E3F-295A-44C3-86DC-9A2AA973B488}" destId="{3051F067-DBA3-4580-B7FA-70C013D19E60}" srcOrd="0" destOrd="0" presId="urn:microsoft.com/office/officeart/2018/2/layout/IconLabelList"/>
    <dgm:cxn modelId="{06225216-E4AD-4EF4-BBA0-FEC10BDE1075}" type="presParOf" srcId="{B2D04E3F-295A-44C3-86DC-9A2AA973B488}" destId="{8E446C90-F571-4173-A01C-3A243F0A6ED6}" srcOrd="1" destOrd="0" presId="urn:microsoft.com/office/officeart/2018/2/layout/IconLabelList"/>
    <dgm:cxn modelId="{B97EAE8D-91A1-4D1E-996C-EB44727825BF}" type="presParOf" srcId="{B2D04E3F-295A-44C3-86DC-9A2AA973B488}" destId="{A4A4CFD2-4BD4-4E2F-BD81-B767BF19D6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F2AED3-406C-4096-ADD7-62DB9B2220C6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02B747-2C9C-4912-95A8-87408D7EB80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Fewer traffic collisions.</a:t>
          </a:r>
          <a:endParaRPr lang="en-US" sz="1200"/>
        </a:p>
      </dgm:t>
    </dgm:pt>
    <dgm:pt modelId="{381EBB20-288D-4298-A3A8-55699ADBBADB}" type="parTrans" cxnId="{DCFF4FB4-55AE-4CC0-AC0B-4F963F031407}">
      <dgm:prSet/>
      <dgm:spPr/>
      <dgm:t>
        <a:bodyPr/>
        <a:lstStyle/>
        <a:p>
          <a:endParaRPr lang="en-US" sz="1200"/>
        </a:p>
      </dgm:t>
    </dgm:pt>
    <dgm:pt modelId="{2FD0EC34-D781-4BBE-8CA8-9BACC8144F01}" type="sibTrans" cxnId="{DCFF4FB4-55AE-4CC0-AC0B-4F963F031407}">
      <dgm:prSet/>
      <dgm:spPr/>
      <dgm:t>
        <a:bodyPr/>
        <a:lstStyle/>
        <a:p>
          <a:endParaRPr lang="en-US" sz="1200"/>
        </a:p>
      </dgm:t>
    </dgm:pt>
    <dgm:pt modelId="{2DE77C1F-8FD3-4C6C-96EC-BE66FFB438C3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Shorter commutes during peak periods.</a:t>
          </a:r>
          <a:endParaRPr lang="en-US" sz="1200"/>
        </a:p>
      </dgm:t>
    </dgm:pt>
    <dgm:pt modelId="{733BB6CB-22A9-4230-9DA5-BB4AE6150BE1}" type="parTrans" cxnId="{0CDEAAE0-C191-4F02-A805-973E66267613}">
      <dgm:prSet/>
      <dgm:spPr/>
      <dgm:t>
        <a:bodyPr/>
        <a:lstStyle/>
        <a:p>
          <a:endParaRPr lang="en-US" sz="1200"/>
        </a:p>
      </dgm:t>
    </dgm:pt>
    <dgm:pt modelId="{5788D28A-443C-43B7-BEE4-A2F084B703B2}" type="sibTrans" cxnId="{0CDEAAE0-C191-4F02-A805-973E66267613}">
      <dgm:prSet/>
      <dgm:spPr/>
      <dgm:t>
        <a:bodyPr/>
        <a:lstStyle/>
        <a:p>
          <a:endParaRPr lang="en-US" sz="1200"/>
        </a:p>
      </dgm:t>
    </dgm:pt>
    <dgm:pt modelId="{59355583-CEC5-4979-84CF-CC7F53DF9C8E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Some systems have failed due to remote computer hacking.</a:t>
          </a:r>
          <a:endParaRPr lang="en-US" sz="1200"/>
        </a:p>
      </dgm:t>
    </dgm:pt>
    <dgm:pt modelId="{628AF0BB-EE59-4EAA-B5B4-A0ECDB40401C}" type="parTrans" cxnId="{C5C9C1E7-6BCD-4E83-B5BD-A3521DE40803}">
      <dgm:prSet/>
      <dgm:spPr/>
      <dgm:t>
        <a:bodyPr/>
        <a:lstStyle/>
        <a:p>
          <a:endParaRPr lang="en-US" sz="1200"/>
        </a:p>
      </dgm:t>
    </dgm:pt>
    <dgm:pt modelId="{58292EED-B96B-4132-A3B8-164D08992410}" type="sibTrans" cxnId="{C5C9C1E7-6BCD-4E83-B5BD-A3521DE40803}">
      <dgm:prSet/>
      <dgm:spPr/>
      <dgm:t>
        <a:bodyPr/>
        <a:lstStyle/>
        <a:p>
          <a:endParaRPr lang="en-US" sz="1200"/>
        </a:p>
      </dgm:t>
    </dgm:pt>
    <dgm:pt modelId="{9C62DA74-6B93-4DFF-AD6E-0FB71935DDD3}">
      <dgm:prSet phldrT="[Text]"/>
      <dgm:spPr/>
      <dgm:t>
        <a:bodyPr/>
        <a:lstStyle/>
        <a:p>
          <a:endParaRPr lang="en-US" sz="1200"/>
        </a:p>
      </dgm:t>
    </dgm:pt>
    <dgm:pt modelId="{285AB119-BD4D-46AE-A5D9-7059C134CFF0}" type="parTrans" cxnId="{3C397DAD-AFC4-4022-B893-073AC245A0D3}">
      <dgm:prSet/>
      <dgm:spPr/>
      <dgm:t>
        <a:bodyPr/>
        <a:lstStyle/>
        <a:p>
          <a:endParaRPr lang="en-US" sz="1200"/>
        </a:p>
      </dgm:t>
    </dgm:pt>
    <dgm:pt modelId="{855D9AF2-A3D6-4624-829A-883DA6A3F548}" type="sibTrans" cxnId="{3C397DAD-AFC4-4022-B893-073AC245A0D3}">
      <dgm:prSet/>
      <dgm:spPr/>
      <dgm:t>
        <a:bodyPr/>
        <a:lstStyle/>
        <a:p>
          <a:endParaRPr lang="en-US" sz="1200"/>
        </a:p>
      </dgm:t>
    </dgm:pt>
    <dgm:pt modelId="{F955CCAA-6CCF-43FD-89D3-466EAC04B9F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Fuel economy due to reduced air resistance</a:t>
          </a:r>
          <a:endParaRPr lang="en-US" sz="1200"/>
        </a:p>
      </dgm:t>
    </dgm:pt>
    <dgm:pt modelId="{F4096BF5-939A-4973-82AA-DAF25BCD9555}" type="parTrans" cxnId="{EFE024D8-BD3A-4384-B89D-E6BBEF7110B9}">
      <dgm:prSet/>
      <dgm:spPr/>
      <dgm:t>
        <a:bodyPr/>
        <a:lstStyle/>
        <a:p>
          <a:endParaRPr lang="en-US" sz="1200"/>
        </a:p>
      </dgm:t>
    </dgm:pt>
    <dgm:pt modelId="{5059B495-8617-445D-9A42-C77ABEB4B4EC}" type="sibTrans" cxnId="{EFE024D8-BD3A-4384-B89D-E6BBEF7110B9}">
      <dgm:prSet/>
      <dgm:spPr/>
      <dgm:t>
        <a:bodyPr/>
        <a:lstStyle/>
        <a:p>
          <a:endParaRPr lang="en-US" sz="1200"/>
        </a:p>
      </dgm:t>
    </dgm:pt>
    <dgm:pt modelId="{689E5D0D-9BEB-4ABB-854A-AF33C53A5869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On longer highway trips, vehicles are unattended whilst in following mode.</a:t>
          </a:r>
          <a:endParaRPr lang="en-US" sz="1100"/>
        </a:p>
      </dgm:t>
    </dgm:pt>
    <dgm:pt modelId="{F908E938-0DA7-4650-BDA5-9F26AB4685C8}" type="parTrans" cxnId="{A2515F1C-90A0-4C25-8BC6-9284D72416A1}">
      <dgm:prSet/>
      <dgm:spPr/>
      <dgm:t>
        <a:bodyPr/>
        <a:lstStyle/>
        <a:p>
          <a:endParaRPr lang="en-US" sz="1200"/>
        </a:p>
      </dgm:t>
    </dgm:pt>
    <dgm:pt modelId="{F83477BA-1DD3-41AA-ABD0-85A21903F546}" type="sibTrans" cxnId="{A2515F1C-90A0-4C25-8BC6-9284D72416A1}">
      <dgm:prSet/>
      <dgm:spPr/>
      <dgm:t>
        <a:bodyPr/>
        <a:lstStyle/>
        <a:p>
          <a:endParaRPr lang="en-US" sz="1200"/>
        </a:p>
      </dgm:t>
    </dgm:pt>
    <dgm:pt modelId="{38E73CCB-D8E6-40D9-9D7F-941DC2452088}">
      <dgm:prSet phldrT="[Text]" custT="1"/>
      <dgm:spPr/>
      <dgm:t>
        <a:bodyPr/>
        <a:lstStyle/>
        <a:p>
          <a:r>
            <a:rPr lang="en-US" sz="1800" b="1" u="none">
              <a:latin typeface="Times New Roman" panose="02020603050405020304" pitchFamily="18" charset="0"/>
              <a:cs typeface="Times New Roman" panose="02020603050405020304" pitchFamily="18" charset="0"/>
            </a:rPr>
            <a:t>Potential Disadvantages</a:t>
          </a:r>
          <a:endParaRPr lang="en-US" sz="1800" b="1" u="none"/>
        </a:p>
      </dgm:t>
    </dgm:pt>
    <dgm:pt modelId="{CFF599D9-186C-4976-B87E-23935A01EE5A}" type="sibTrans" cxnId="{02D7F2B2-4D31-4A09-AF4A-9C3134353C99}">
      <dgm:prSet/>
      <dgm:spPr/>
      <dgm:t>
        <a:bodyPr/>
        <a:lstStyle/>
        <a:p>
          <a:endParaRPr lang="en-US" sz="1200"/>
        </a:p>
      </dgm:t>
    </dgm:pt>
    <dgm:pt modelId="{335BD385-4830-4AFC-90DC-07D091758255}" type="parTrans" cxnId="{02D7F2B2-4D31-4A09-AF4A-9C3134353C99}">
      <dgm:prSet/>
      <dgm:spPr/>
      <dgm:t>
        <a:bodyPr/>
        <a:lstStyle/>
        <a:p>
          <a:endParaRPr lang="en-US" sz="1200"/>
        </a:p>
      </dgm:t>
    </dgm:pt>
    <dgm:pt modelId="{838C627C-36B3-402B-A83F-9D7F477CEB79}">
      <dgm:prSet phldrT="[Text]" custT="1"/>
      <dgm:spPr/>
      <dgm:t>
        <a:bodyPr/>
        <a:lstStyle/>
        <a:p>
          <a:r>
            <a:rPr lang="en-US" sz="1800" b="1" u="none">
              <a:latin typeface="Times New Roman" panose="02020603050405020304" pitchFamily="18" charset="0"/>
              <a:cs typeface="Times New Roman" panose="02020603050405020304" pitchFamily="18" charset="0"/>
            </a:rPr>
            <a:t>Potential Benefits</a:t>
          </a:r>
          <a:endParaRPr lang="en-US" sz="1800" b="1" u="none"/>
        </a:p>
      </dgm:t>
    </dgm:pt>
    <dgm:pt modelId="{886D7192-CC04-4268-99BB-0F09CC8EA7CF}" type="sibTrans" cxnId="{DDF7E292-AABD-4DB2-95D9-032FF4E05D80}">
      <dgm:prSet/>
      <dgm:spPr/>
      <dgm:t>
        <a:bodyPr/>
        <a:lstStyle/>
        <a:p>
          <a:endParaRPr lang="en-US" sz="1200"/>
        </a:p>
      </dgm:t>
    </dgm:pt>
    <dgm:pt modelId="{1BD3DF9C-0343-4CFE-89FA-D45B19926076}" type="parTrans" cxnId="{DDF7E292-AABD-4DB2-95D9-032FF4E05D80}">
      <dgm:prSet/>
      <dgm:spPr/>
      <dgm:t>
        <a:bodyPr/>
        <a:lstStyle/>
        <a:p>
          <a:endParaRPr lang="en-US" sz="1200"/>
        </a:p>
      </dgm:t>
    </dgm:pt>
    <dgm:pt modelId="{8438B9DE-CC80-45AA-956A-5D56E7DAE8F2}" type="pres">
      <dgm:prSet presAssocID="{4DF2AED3-406C-4096-ADD7-62DB9B2220C6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13581EFF-8485-4151-B594-5DB4A7F8FA08}" type="pres">
      <dgm:prSet presAssocID="{4DF2AED3-406C-4096-ADD7-62DB9B2220C6}" presName="dummyMaxCanvas" presStyleCnt="0"/>
      <dgm:spPr/>
    </dgm:pt>
    <dgm:pt modelId="{860FFCA6-D056-49D3-B99E-CC8FF2AC9ED1}" type="pres">
      <dgm:prSet presAssocID="{4DF2AED3-406C-4096-ADD7-62DB9B2220C6}" presName="parentComposite" presStyleCnt="0"/>
      <dgm:spPr/>
    </dgm:pt>
    <dgm:pt modelId="{D2BF352E-7C5C-4AC2-9C35-C6476991D657}" type="pres">
      <dgm:prSet presAssocID="{4DF2AED3-406C-4096-ADD7-62DB9B2220C6}" presName="parent1" presStyleLbl="alignAccFollowNode1" presStyleIdx="0" presStyleCnt="4" custScaleY="56579">
        <dgm:presLayoutVars>
          <dgm:chMax val="4"/>
        </dgm:presLayoutVars>
      </dgm:prSet>
      <dgm:spPr/>
    </dgm:pt>
    <dgm:pt modelId="{2BBC1323-8AB8-4CF0-B9D7-44C106B1724E}" type="pres">
      <dgm:prSet presAssocID="{4DF2AED3-406C-4096-ADD7-62DB9B2220C6}" presName="parent2" presStyleLbl="alignAccFollowNode1" presStyleIdx="1" presStyleCnt="4" custScaleY="56579">
        <dgm:presLayoutVars>
          <dgm:chMax val="4"/>
        </dgm:presLayoutVars>
      </dgm:prSet>
      <dgm:spPr/>
    </dgm:pt>
    <dgm:pt modelId="{090BB5CA-BB2B-434F-9F92-A893351779A9}" type="pres">
      <dgm:prSet presAssocID="{4DF2AED3-406C-4096-ADD7-62DB9B2220C6}" presName="childrenComposite" presStyleCnt="0"/>
      <dgm:spPr/>
    </dgm:pt>
    <dgm:pt modelId="{4C712659-8A6D-4523-ABAE-33BC628343CB}" type="pres">
      <dgm:prSet presAssocID="{4DF2AED3-406C-4096-ADD7-62DB9B2220C6}" presName="dummyMaxCanvas_ChildArea" presStyleCnt="0"/>
      <dgm:spPr/>
    </dgm:pt>
    <dgm:pt modelId="{C7A5A666-D4E9-423F-A295-0EEFA07CDA31}" type="pres">
      <dgm:prSet presAssocID="{4DF2AED3-406C-4096-ADD7-62DB9B2220C6}" presName="fulcrum" presStyleLbl="alignAccFollowNode1" presStyleIdx="2" presStyleCnt="4"/>
      <dgm:spPr/>
    </dgm:pt>
    <dgm:pt modelId="{8379A687-EBC3-4F74-8B36-6CE13F69E955}" type="pres">
      <dgm:prSet presAssocID="{4DF2AED3-406C-4096-ADD7-62DB9B2220C6}" presName="balance_41" presStyleLbl="alignAccFollowNode1" presStyleIdx="3" presStyleCnt="4">
        <dgm:presLayoutVars>
          <dgm:bulletEnabled val="1"/>
        </dgm:presLayoutVars>
      </dgm:prSet>
      <dgm:spPr/>
    </dgm:pt>
    <dgm:pt modelId="{AD91DA58-F5D4-417A-9F5E-8226046091E7}" type="pres">
      <dgm:prSet presAssocID="{4DF2AED3-406C-4096-ADD7-62DB9B2220C6}" presName="left_41_1" presStyleLbl="node1" presStyleIdx="0" presStyleCnt="5">
        <dgm:presLayoutVars>
          <dgm:bulletEnabled val="1"/>
        </dgm:presLayoutVars>
      </dgm:prSet>
      <dgm:spPr/>
    </dgm:pt>
    <dgm:pt modelId="{51704F41-CA36-4C10-AC80-512A9E3273BA}" type="pres">
      <dgm:prSet presAssocID="{4DF2AED3-406C-4096-ADD7-62DB9B2220C6}" presName="left_41_2" presStyleLbl="node1" presStyleIdx="1" presStyleCnt="5">
        <dgm:presLayoutVars>
          <dgm:bulletEnabled val="1"/>
        </dgm:presLayoutVars>
      </dgm:prSet>
      <dgm:spPr/>
    </dgm:pt>
    <dgm:pt modelId="{8D0A136A-D68B-426B-A147-DA9EC6A468D7}" type="pres">
      <dgm:prSet presAssocID="{4DF2AED3-406C-4096-ADD7-62DB9B2220C6}" presName="left_41_3" presStyleLbl="node1" presStyleIdx="2" presStyleCnt="5">
        <dgm:presLayoutVars>
          <dgm:bulletEnabled val="1"/>
        </dgm:presLayoutVars>
      </dgm:prSet>
      <dgm:spPr/>
    </dgm:pt>
    <dgm:pt modelId="{972977E8-3F03-4C08-BC8A-72D791ECB303}" type="pres">
      <dgm:prSet presAssocID="{4DF2AED3-406C-4096-ADD7-62DB9B2220C6}" presName="left_41_4" presStyleLbl="node1" presStyleIdx="3" presStyleCnt="5">
        <dgm:presLayoutVars>
          <dgm:bulletEnabled val="1"/>
        </dgm:presLayoutVars>
      </dgm:prSet>
      <dgm:spPr/>
    </dgm:pt>
    <dgm:pt modelId="{A4D69924-E9D1-4AA9-B381-F02DEA0C024B}" type="pres">
      <dgm:prSet presAssocID="{4DF2AED3-406C-4096-ADD7-62DB9B2220C6}" presName="right_41_1" presStyleLbl="node1" presStyleIdx="4" presStyleCnt="5">
        <dgm:presLayoutVars>
          <dgm:bulletEnabled val="1"/>
        </dgm:presLayoutVars>
      </dgm:prSet>
      <dgm:spPr/>
    </dgm:pt>
  </dgm:ptLst>
  <dgm:cxnLst>
    <dgm:cxn modelId="{A2515F1C-90A0-4C25-8BC6-9284D72416A1}" srcId="{838C627C-36B3-402B-A83F-9D7F477CEB79}" destId="{689E5D0D-9BEB-4ABB-854A-AF33C53A5869}" srcOrd="1" destOrd="0" parTransId="{F908E938-0DA7-4650-BDA5-9F26AB4685C8}" sibTransId="{F83477BA-1DD3-41AA-ABD0-85A21903F546}"/>
    <dgm:cxn modelId="{A16CA326-3C95-4D78-B3B8-0F8D8F0E0444}" type="presOf" srcId="{38E73CCB-D8E6-40D9-9D7F-941DC2452088}" destId="{2BBC1323-8AB8-4CF0-B9D7-44C106B1724E}" srcOrd="0" destOrd="0" presId="urn:microsoft.com/office/officeart/2005/8/layout/balance1"/>
    <dgm:cxn modelId="{908E235C-13BF-4C03-9386-01E4DF2C57DC}" type="presOf" srcId="{4DF2AED3-406C-4096-ADD7-62DB9B2220C6}" destId="{8438B9DE-CC80-45AA-956A-5D56E7DAE8F2}" srcOrd="0" destOrd="0" presId="urn:microsoft.com/office/officeart/2005/8/layout/balance1"/>
    <dgm:cxn modelId="{EB3DC980-9B3C-4722-941B-DAB6206B8900}" type="presOf" srcId="{2DE77C1F-8FD3-4C6C-96EC-BE66FFB438C3}" destId="{8D0A136A-D68B-426B-A147-DA9EC6A468D7}" srcOrd="0" destOrd="0" presId="urn:microsoft.com/office/officeart/2005/8/layout/balance1"/>
    <dgm:cxn modelId="{70335D83-C912-478D-8654-C6BFCAE4C14E}" type="presOf" srcId="{689E5D0D-9BEB-4ABB-854A-AF33C53A5869}" destId="{51704F41-CA36-4C10-AC80-512A9E3273BA}" srcOrd="0" destOrd="0" presId="urn:microsoft.com/office/officeart/2005/8/layout/balance1"/>
    <dgm:cxn modelId="{DDF7E292-AABD-4DB2-95D9-032FF4E05D80}" srcId="{4DF2AED3-406C-4096-ADD7-62DB9B2220C6}" destId="{838C627C-36B3-402B-A83F-9D7F477CEB79}" srcOrd="0" destOrd="0" parTransId="{1BD3DF9C-0343-4CFE-89FA-D45B19926076}" sibTransId="{886D7192-CC04-4268-99BB-0F09CC8EA7CF}"/>
    <dgm:cxn modelId="{3C397DAD-AFC4-4022-B893-073AC245A0D3}" srcId="{4DF2AED3-406C-4096-ADD7-62DB9B2220C6}" destId="{9C62DA74-6B93-4DFF-AD6E-0FB71935DDD3}" srcOrd="2" destOrd="0" parTransId="{285AB119-BD4D-46AE-A5D9-7059C134CFF0}" sibTransId="{855D9AF2-A3D6-4624-829A-883DA6A3F548}"/>
    <dgm:cxn modelId="{02D7F2B2-4D31-4A09-AF4A-9C3134353C99}" srcId="{4DF2AED3-406C-4096-ADD7-62DB9B2220C6}" destId="{38E73CCB-D8E6-40D9-9D7F-941DC2452088}" srcOrd="1" destOrd="0" parTransId="{335BD385-4830-4AFC-90DC-07D091758255}" sibTransId="{CFF599D9-186C-4976-B87E-23935A01EE5A}"/>
    <dgm:cxn modelId="{DCFF4FB4-55AE-4CC0-AC0B-4F963F031407}" srcId="{838C627C-36B3-402B-A83F-9D7F477CEB79}" destId="{6902B747-2C9C-4912-95A8-87408D7EB800}" srcOrd="0" destOrd="0" parTransId="{381EBB20-288D-4298-A3A8-55699ADBBADB}" sibTransId="{2FD0EC34-D781-4BBE-8CA8-9BACC8144F01}"/>
    <dgm:cxn modelId="{D98D8BB6-1396-4B56-9D62-DDD4A288736C}" type="presOf" srcId="{838C627C-36B3-402B-A83F-9D7F477CEB79}" destId="{D2BF352E-7C5C-4AC2-9C35-C6476991D657}" srcOrd="0" destOrd="0" presId="urn:microsoft.com/office/officeart/2005/8/layout/balance1"/>
    <dgm:cxn modelId="{B550A7BB-42CE-447B-B394-3CE85B186F72}" type="presOf" srcId="{59355583-CEC5-4979-84CF-CC7F53DF9C8E}" destId="{A4D69924-E9D1-4AA9-B381-F02DEA0C024B}" srcOrd="0" destOrd="0" presId="urn:microsoft.com/office/officeart/2005/8/layout/balance1"/>
    <dgm:cxn modelId="{578BD1C1-0C67-4790-BDE5-D0B3B793C5FF}" type="presOf" srcId="{6902B747-2C9C-4912-95A8-87408D7EB800}" destId="{AD91DA58-F5D4-417A-9F5E-8226046091E7}" srcOrd="0" destOrd="0" presId="urn:microsoft.com/office/officeart/2005/8/layout/balance1"/>
    <dgm:cxn modelId="{EFE024D8-BD3A-4384-B89D-E6BBEF7110B9}" srcId="{838C627C-36B3-402B-A83F-9D7F477CEB79}" destId="{F955CCAA-6CCF-43FD-89D3-466EAC04B9F0}" srcOrd="3" destOrd="0" parTransId="{F4096BF5-939A-4973-82AA-DAF25BCD9555}" sibTransId="{5059B495-8617-445D-9A42-C77ABEB4B4EC}"/>
    <dgm:cxn modelId="{523EDDDA-C918-4F7F-88F9-D2588C9971BD}" type="presOf" srcId="{F955CCAA-6CCF-43FD-89D3-466EAC04B9F0}" destId="{972977E8-3F03-4C08-BC8A-72D791ECB303}" srcOrd="0" destOrd="0" presId="urn:microsoft.com/office/officeart/2005/8/layout/balance1"/>
    <dgm:cxn modelId="{0CDEAAE0-C191-4F02-A805-973E66267613}" srcId="{838C627C-36B3-402B-A83F-9D7F477CEB79}" destId="{2DE77C1F-8FD3-4C6C-96EC-BE66FFB438C3}" srcOrd="2" destOrd="0" parTransId="{733BB6CB-22A9-4230-9DA5-BB4AE6150BE1}" sibTransId="{5788D28A-443C-43B7-BEE4-A2F084B703B2}"/>
    <dgm:cxn modelId="{C5C9C1E7-6BCD-4E83-B5BD-A3521DE40803}" srcId="{38E73CCB-D8E6-40D9-9D7F-941DC2452088}" destId="{59355583-CEC5-4979-84CF-CC7F53DF9C8E}" srcOrd="0" destOrd="0" parTransId="{628AF0BB-EE59-4EAA-B5B4-A0ECDB40401C}" sibTransId="{58292EED-B96B-4132-A3B8-164D08992410}"/>
    <dgm:cxn modelId="{D28B460D-2C9E-4561-AFF2-2C55D102D76E}" type="presParOf" srcId="{8438B9DE-CC80-45AA-956A-5D56E7DAE8F2}" destId="{13581EFF-8485-4151-B594-5DB4A7F8FA08}" srcOrd="0" destOrd="0" presId="urn:microsoft.com/office/officeart/2005/8/layout/balance1"/>
    <dgm:cxn modelId="{E69752C2-CD61-418B-82F8-A5024B359E86}" type="presParOf" srcId="{8438B9DE-CC80-45AA-956A-5D56E7DAE8F2}" destId="{860FFCA6-D056-49D3-B99E-CC8FF2AC9ED1}" srcOrd="1" destOrd="0" presId="urn:microsoft.com/office/officeart/2005/8/layout/balance1"/>
    <dgm:cxn modelId="{4124DCE2-A2DB-476E-9B4A-23109C074031}" type="presParOf" srcId="{860FFCA6-D056-49D3-B99E-CC8FF2AC9ED1}" destId="{D2BF352E-7C5C-4AC2-9C35-C6476991D657}" srcOrd="0" destOrd="0" presId="urn:microsoft.com/office/officeart/2005/8/layout/balance1"/>
    <dgm:cxn modelId="{46B557EC-F9EF-41DF-BA37-914CBDFF64FB}" type="presParOf" srcId="{860FFCA6-D056-49D3-B99E-CC8FF2AC9ED1}" destId="{2BBC1323-8AB8-4CF0-B9D7-44C106B1724E}" srcOrd="1" destOrd="0" presId="urn:microsoft.com/office/officeart/2005/8/layout/balance1"/>
    <dgm:cxn modelId="{98EAF287-068D-477D-AAEE-E94A8E56772A}" type="presParOf" srcId="{8438B9DE-CC80-45AA-956A-5D56E7DAE8F2}" destId="{090BB5CA-BB2B-434F-9F92-A893351779A9}" srcOrd="2" destOrd="0" presId="urn:microsoft.com/office/officeart/2005/8/layout/balance1"/>
    <dgm:cxn modelId="{8C33EB18-28BF-4B79-89D2-9251D178507B}" type="presParOf" srcId="{090BB5CA-BB2B-434F-9F92-A893351779A9}" destId="{4C712659-8A6D-4523-ABAE-33BC628343CB}" srcOrd="0" destOrd="0" presId="urn:microsoft.com/office/officeart/2005/8/layout/balance1"/>
    <dgm:cxn modelId="{7958E06C-27A4-4F7B-8DD1-52DE6D061691}" type="presParOf" srcId="{090BB5CA-BB2B-434F-9F92-A893351779A9}" destId="{C7A5A666-D4E9-423F-A295-0EEFA07CDA31}" srcOrd="1" destOrd="0" presId="urn:microsoft.com/office/officeart/2005/8/layout/balance1"/>
    <dgm:cxn modelId="{40DD439C-AEA7-4D50-8B1F-EC27AA7AADD6}" type="presParOf" srcId="{090BB5CA-BB2B-434F-9F92-A893351779A9}" destId="{8379A687-EBC3-4F74-8B36-6CE13F69E955}" srcOrd="2" destOrd="0" presId="urn:microsoft.com/office/officeart/2005/8/layout/balance1"/>
    <dgm:cxn modelId="{F480BC7D-B593-483F-80B2-C55CBEA0DFE3}" type="presParOf" srcId="{090BB5CA-BB2B-434F-9F92-A893351779A9}" destId="{AD91DA58-F5D4-417A-9F5E-8226046091E7}" srcOrd="3" destOrd="0" presId="urn:microsoft.com/office/officeart/2005/8/layout/balance1"/>
    <dgm:cxn modelId="{02B7F418-9004-4194-AEC4-A3607B14B18B}" type="presParOf" srcId="{090BB5CA-BB2B-434F-9F92-A893351779A9}" destId="{51704F41-CA36-4C10-AC80-512A9E3273BA}" srcOrd="4" destOrd="0" presId="urn:microsoft.com/office/officeart/2005/8/layout/balance1"/>
    <dgm:cxn modelId="{334CB74A-A724-4AED-A517-BF9FE5B43CBC}" type="presParOf" srcId="{090BB5CA-BB2B-434F-9F92-A893351779A9}" destId="{8D0A136A-D68B-426B-A147-DA9EC6A468D7}" srcOrd="5" destOrd="0" presId="urn:microsoft.com/office/officeart/2005/8/layout/balance1"/>
    <dgm:cxn modelId="{8CA3644B-CF19-46E5-B504-C38C8F59A67F}" type="presParOf" srcId="{090BB5CA-BB2B-434F-9F92-A893351779A9}" destId="{972977E8-3F03-4C08-BC8A-72D791ECB303}" srcOrd="6" destOrd="0" presId="urn:microsoft.com/office/officeart/2005/8/layout/balance1"/>
    <dgm:cxn modelId="{2722C55C-3F37-44BC-B8FF-135FA842447E}" type="presParOf" srcId="{090BB5CA-BB2B-434F-9F92-A893351779A9}" destId="{A4D69924-E9D1-4AA9-B381-F02DEA0C024B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09C52E-E44A-4DD8-9494-EE6751135DF8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FC0A6253-C99B-4334-BF83-5D6869F6FB90}">
      <dgm:prSet phldrT="[Text]"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On-Board Automation</a:t>
          </a:r>
        </a:p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5FF04F-0459-4DD9-98C8-58273E806827}" type="parTrans" cxnId="{269DA68B-BDE9-4872-957E-43B1BA7097F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9BE41E-5FB9-4487-A6D1-5EADC976AF70}" type="sibTrans" cxnId="{269DA68B-BDE9-4872-957E-43B1BA7097F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944D5C-D6CD-41F9-B147-A1FA7652A2CA}">
      <dgm:prSet phldrT="[Text]"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Connectivity</a:t>
          </a:r>
        </a:p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DA856-1028-4DAC-82F4-415EEDBBE75B}" type="parTrans" cxnId="{30EB848E-A1E3-4FD1-AED5-87AE547AC5B1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979C58-BF33-4063-BE41-B537D52625F2}" type="sibTrans" cxnId="{30EB848E-A1E3-4FD1-AED5-87AE547AC5B1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759DB8-246D-4C2C-8C72-C58407230EF3}">
      <dgm:prSet phldrT="[Text]"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Intelligent Infrastructure</a:t>
          </a:r>
        </a:p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F57146-97C9-4EDB-BA64-7F20EAF777EC}" type="parTrans" cxnId="{079EB017-D4BE-4E74-B54F-99F720CCE60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41500A-3F93-4116-9C61-813CF675337A}" type="sibTrans" cxnId="{079EB017-D4BE-4E74-B54F-99F720CCE60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13A3E5-3A03-40D0-A6E2-2077450516CD}" type="pres">
      <dgm:prSet presAssocID="{CF09C52E-E44A-4DD8-9494-EE6751135DF8}" presName="compositeShape" presStyleCnt="0">
        <dgm:presLayoutVars>
          <dgm:chMax val="7"/>
          <dgm:dir/>
          <dgm:resizeHandles val="exact"/>
        </dgm:presLayoutVars>
      </dgm:prSet>
      <dgm:spPr/>
    </dgm:pt>
    <dgm:pt modelId="{49F9AE2D-5CD6-4E64-8B87-0A579624B090}" type="pres">
      <dgm:prSet presAssocID="{FC0A6253-C99B-4334-BF83-5D6869F6FB90}" presName="circ1" presStyleLbl="vennNode1" presStyleIdx="0" presStyleCnt="3"/>
      <dgm:spPr/>
    </dgm:pt>
    <dgm:pt modelId="{E188CB37-8EC4-468E-B3DE-2B6E045FD2AD}" type="pres">
      <dgm:prSet presAssocID="{FC0A6253-C99B-4334-BF83-5D6869F6FB9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F57AAF-A577-4C30-A4B0-EC59FDAF94C2}" type="pres">
      <dgm:prSet presAssocID="{5C944D5C-D6CD-41F9-B147-A1FA7652A2CA}" presName="circ2" presStyleLbl="vennNode1" presStyleIdx="1" presStyleCnt="3"/>
      <dgm:spPr/>
    </dgm:pt>
    <dgm:pt modelId="{69709E17-DE88-4664-AB93-2B69CBC638F7}" type="pres">
      <dgm:prSet presAssocID="{5C944D5C-D6CD-41F9-B147-A1FA7652A2C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F8141FD-7262-4B14-8547-E589762105E4}" type="pres">
      <dgm:prSet presAssocID="{BC759DB8-246D-4C2C-8C72-C58407230EF3}" presName="circ3" presStyleLbl="vennNode1" presStyleIdx="2" presStyleCnt="3"/>
      <dgm:spPr/>
    </dgm:pt>
    <dgm:pt modelId="{A0FC277A-6BFD-4C8C-BEA9-B1E93A05B5D5}" type="pres">
      <dgm:prSet presAssocID="{BC759DB8-246D-4C2C-8C72-C58407230EF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79EB017-D4BE-4E74-B54F-99F720CCE603}" srcId="{CF09C52E-E44A-4DD8-9494-EE6751135DF8}" destId="{BC759DB8-246D-4C2C-8C72-C58407230EF3}" srcOrd="2" destOrd="0" parTransId="{DFF57146-97C9-4EDB-BA64-7F20EAF777EC}" sibTransId="{0341500A-3F93-4116-9C61-813CF675337A}"/>
    <dgm:cxn modelId="{70F5EB36-C3EC-4D47-AC0D-D74AF4A4A87B}" type="presOf" srcId="{BC759DB8-246D-4C2C-8C72-C58407230EF3}" destId="{A0FC277A-6BFD-4C8C-BEA9-B1E93A05B5D5}" srcOrd="1" destOrd="0" presId="urn:microsoft.com/office/officeart/2005/8/layout/venn1"/>
    <dgm:cxn modelId="{7B8D815F-D4F3-4405-BC9D-E48FFC4F82A8}" type="presOf" srcId="{FC0A6253-C99B-4334-BF83-5D6869F6FB90}" destId="{E188CB37-8EC4-468E-B3DE-2B6E045FD2AD}" srcOrd="1" destOrd="0" presId="urn:microsoft.com/office/officeart/2005/8/layout/venn1"/>
    <dgm:cxn modelId="{A5FE0155-5FD2-4F6B-964A-DDD842906BE3}" type="presOf" srcId="{FC0A6253-C99B-4334-BF83-5D6869F6FB90}" destId="{49F9AE2D-5CD6-4E64-8B87-0A579624B090}" srcOrd="0" destOrd="0" presId="urn:microsoft.com/office/officeart/2005/8/layout/venn1"/>
    <dgm:cxn modelId="{269DA68B-BDE9-4872-957E-43B1BA7097FC}" srcId="{CF09C52E-E44A-4DD8-9494-EE6751135DF8}" destId="{FC0A6253-C99B-4334-BF83-5D6869F6FB90}" srcOrd="0" destOrd="0" parTransId="{3F5FF04F-0459-4DD9-98C8-58273E806827}" sibTransId="{AA9BE41E-5FB9-4487-A6D1-5EADC976AF70}"/>
    <dgm:cxn modelId="{30EB848E-A1E3-4FD1-AED5-87AE547AC5B1}" srcId="{CF09C52E-E44A-4DD8-9494-EE6751135DF8}" destId="{5C944D5C-D6CD-41F9-B147-A1FA7652A2CA}" srcOrd="1" destOrd="0" parTransId="{428DA856-1028-4DAC-82F4-415EEDBBE75B}" sibTransId="{5F979C58-BF33-4063-BE41-B537D52625F2}"/>
    <dgm:cxn modelId="{4E02C490-933D-4534-917F-DA0CB1041990}" type="presOf" srcId="{5C944D5C-D6CD-41F9-B147-A1FA7652A2CA}" destId="{ADF57AAF-A577-4C30-A4B0-EC59FDAF94C2}" srcOrd="0" destOrd="0" presId="urn:microsoft.com/office/officeart/2005/8/layout/venn1"/>
    <dgm:cxn modelId="{0CA320AA-7B00-4A0C-A32D-3D87157B5FA5}" type="presOf" srcId="{CF09C52E-E44A-4DD8-9494-EE6751135DF8}" destId="{CB13A3E5-3A03-40D0-A6E2-2077450516CD}" srcOrd="0" destOrd="0" presId="urn:microsoft.com/office/officeart/2005/8/layout/venn1"/>
    <dgm:cxn modelId="{1B48E4AE-A119-4520-84AE-BA1E4AE6C55C}" type="presOf" srcId="{BC759DB8-246D-4C2C-8C72-C58407230EF3}" destId="{AF8141FD-7262-4B14-8547-E589762105E4}" srcOrd="0" destOrd="0" presId="urn:microsoft.com/office/officeart/2005/8/layout/venn1"/>
    <dgm:cxn modelId="{A83745EF-0349-40E7-80F5-5246A257CE44}" type="presOf" srcId="{5C944D5C-D6CD-41F9-B147-A1FA7652A2CA}" destId="{69709E17-DE88-4664-AB93-2B69CBC638F7}" srcOrd="1" destOrd="0" presId="urn:microsoft.com/office/officeart/2005/8/layout/venn1"/>
    <dgm:cxn modelId="{1CBA05AB-AE6A-49D8-81F6-7B7A1033A37D}" type="presParOf" srcId="{CB13A3E5-3A03-40D0-A6E2-2077450516CD}" destId="{49F9AE2D-5CD6-4E64-8B87-0A579624B090}" srcOrd="0" destOrd="0" presId="urn:microsoft.com/office/officeart/2005/8/layout/venn1"/>
    <dgm:cxn modelId="{37842A07-8991-477A-9738-9767125EDB4C}" type="presParOf" srcId="{CB13A3E5-3A03-40D0-A6E2-2077450516CD}" destId="{E188CB37-8EC4-468E-B3DE-2B6E045FD2AD}" srcOrd="1" destOrd="0" presId="urn:microsoft.com/office/officeart/2005/8/layout/venn1"/>
    <dgm:cxn modelId="{BCD19B9E-2A2A-490B-ABDD-50E6C5DC0BDF}" type="presParOf" srcId="{CB13A3E5-3A03-40D0-A6E2-2077450516CD}" destId="{ADF57AAF-A577-4C30-A4B0-EC59FDAF94C2}" srcOrd="2" destOrd="0" presId="urn:microsoft.com/office/officeart/2005/8/layout/venn1"/>
    <dgm:cxn modelId="{6ED91BFE-7D15-4D23-BCDD-28BB92ABB8EB}" type="presParOf" srcId="{CB13A3E5-3A03-40D0-A6E2-2077450516CD}" destId="{69709E17-DE88-4664-AB93-2B69CBC638F7}" srcOrd="3" destOrd="0" presId="urn:microsoft.com/office/officeart/2005/8/layout/venn1"/>
    <dgm:cxn modelId="{AB3DD934-C868-4F4D-BCF8-DFB6B84E1AEC}" type="presParOf" srcId="{CB13A3E5-3A03-40D0-A6E2-2077450516CD}" destId="{AF8141FD-7262-4B14-8547-E589762105E4}" srcOrd="4" destOrd="0" presId="urn:microsoft.com/office/officeart/2005/8/layout/venn1"/>
    <dgm:cxn modelId="{22E81779-D789-46CE-A124-5814C7FC6BEC}" type="presParOf" srcId="{CB13A3E5-3A03-40D0-A6E2-2077450516CD}" destId="{A0FC277A-6BFD-4C8C-BEA9-B1E93A05B5D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14DFC7-6841-45FD-B6DB-7FC9C06475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37561-CBC2-4BAD-AA15-551CF804CF1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Variables are assigned by registration</a:t>
          </a:r>
        </a:p>
      </dgm:t>
    </dgm:pt>
    <dgm:pt modelId="{AFEDDB14-79CE-4E99-96B0-A5E95F9C47A3}" type="parTrans" cxnId="{69D79EB5-40D2-4BEC-AD81-25056828DEB5}">
      <dgm:prSet/>
      <dgm:spPr/>
      <dgm:t>
        <a:bodyPr/>
        <a:lstStyle/>
        <a:p>
          <a:endParaRPr lang="en-US"/>
        </a:p>
      </dgm:t>
    </dgm:pt>
    <dgm:pt modelId="{AC901389-1191-4236-9059-FB5F8906CF27}" type="sibTrans" cxnId="{69D79EB5-40D2-4BEC-AD81-25056828DEB5}">
      <dgm:prSet/>
      <dgm:spPr/>
      <dgm:t>
        <a:bodyPr/>
        <a:lstStyle/>
        <a:p>
          <a:endParaRPr lang="en-US"/>
        </a:p>
      </dgm:t>
    </dgm:pt>
    <dgm:pt modelId="{BB0C393C-3188-4DCC-A3CE-F916CAAE47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Vehicle ID: unique string 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  Static</a:t>
          </a:r>
        </a:p>
      </dgm:t>
    </dgm:pt>
    <dgm:pt modelId="{263561AE-60BE-41C9-A447-488B1CA35DD1}" type="parTrans" cxnId="{0DE868D6-C652-4483-A4A5-12DFF27FFD80}">
      <dgm:prSet/>
      <dgm:spPr/>
      <dgm:t>
        <a:bodyPr/>
        <a:lstStyle/>
        <a:p>
          <a:endParaRPr lang="en-US"/>
        </a:p>
      </dgm:t>
    </dgm:pt>
    <dgm:pt modelId="{B27EFEC8-FEF8-4BFD-B3A3-7B588703203E}" type="sibTrans" cxnId="{0DE868D6-C652-4483-A4A5-12DFF27FFD80}">
      <dgm:prSet/>
      <dgm:spPr/>
      <dgm:t>
        <a:bodyPr/>
        <a:lstStyle/>
        <a:p>
          <a:endParaRPr lang="en-US"/>
        </a:p>
      </dgm:t>
    </dgm:pt>
    <dgm:pt modelId="{5883D0B6-4F9C-4C37-9269-C2816589BF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Platoon ID: unique string  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  Static</a:t>
          </a:r>
        </a:p>
      </dgm:t>
    </dgm:pt>
    <dgm:pt modelId="{7BA549D3-A6E6-4ED4-8BB3-4BE2CCBC0D3F}" type="parTrans" cxnId="{39C51455-A85B-4F96-9CB2-4C065DA4D89D}">
      <dgm:prSet/>
      <dgm:spPr/>
      <dgm:t>
        <a:bodyPr/>
        <a:lstStyle/>
        <a:p>
          <a:endParaRPr lang="en-US"/>
        </a:p>
      </dgm:t>
    </dgm:pt>
    <dgm:pt modelId="{FC6615E6-5277-497E-A624-F4F2FE05C777}" type="sibTrans" cxnId="{39C51455-A85B-4F96-9CB2-4C065DA4D89D}">
      <dgm:prSet/>
      <dgm:spPr/>
      <dgm:t>
        <a:bodyPr/>
        <a:lstStyle/>
        <a:p>
          <a:endParaRPr lang="en-US"/>
        </a:p>
      </dgm:t>
    </dgm:pt>
    <dgm:pt modelId="{44181CCC-D50F-498B-B2BE-6A980B9C85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Platoon size: &gt; 1 &amp;&amp; &lt; 5 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 Dynamic</a:t>
          </a:r>
        </a:p>
      </dgm:t>
    </dgm:pt>
    <dgm:pt modelId="{86D7A418-3467-4166-889D-D2FD780C3725}" type="parTrans" cxnId="{E73410E5-72C1-4EE4-AAA4-DD0CA977ECF6}">
      <dgm:prSet/>
      <dgm:spPr/>
      <dgm:t>
        <a:bodyPr/>
        <a:lstStyle/>
        <a:p>
          <a:endParaRPr lang="en-US"/>
        </a:p>
      </dgm:t>
    </dgm:pt>
    <dgm:pt modelId="{E58286BC-7C3C-440B-8F1D-02E3821758C9}" type="sibTrans" cxnId="{E73410E5-72C1-4EE4-AAA4-DD0CA977ECF6}">
      <dgm:prSet/>
      <dgm:spPr/>
      <dgm:t>
        <a:bodyPr/>
        <a:lstStyle/>
        <a:p>
          <a:endParaRPr lang="en-US"/>
        </a:p>
      </dgm:t>
    </dgm:pt>
    <dgm:pt modelId="{E30085D8-4295-4624-B0E7-BE7C0F21A0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Platoon depth: &gt; 0 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 Dynamic</a:t>
          </a:r>
        </a:p>
      </dgm:t>
    </dgm:pt>
    <dgm:pt modelId="{08F9BED6-BA49-43DC-80BD-35AA183A1ACE}" type="parTrans" cxnId="{3D01184C-14B8-4B94-BC1F-304133471040}">
      <dgm:prSet/>
      <dgm:spPr/>
      <dgm:t>
        <a:bodyPr/>
        <a:lstStyle/>
        <a:p>
          <a:endParaRPr lang="en-US"/>
        </a:p>
      </dgm:t>
    </dgm:pt>
    <dgm:pt modelId="{86261EEF-3E83-4E42-8A86-AB0A2395C126}" type="sibTrans" cxnId="{3D01184C-14B8-4B94-BC1F-304133471040}">
      <dgm:prSet/>
      <dgm:spPr/>
      <dgm:t>
        <a:bodyPr/>
        <a:lstStyle/>
        <a:p>
          <a:endParaRPr lang="en-US"/>
        </a:p>
      </dgm:t>
    </dgm:pt>
    <dgm:pt modelId="{5EC3D9C1-0A9D-4741-B8B5-156741A0E1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Platoon members: all vehicle IDs in a platoon 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 Dynamic</a:t>
          </a:r>
        </a:p>
      </dgm:t>
    </dgm:pt>
    <dgm:pt modelId="{C7AF0D88-651D-4396-B994-C3E38AA6EA4D}" type="parTrans" cxnId="{DBA4C46E-5848-4317-97A9-0E03F0958DA3}">
      <dgm:prSet/>
      <dgm:spPr/>
      <dgm:t>
        <a:bodyPr/>
        <a:lstStyle/>
        <a:p>
          <a:endParaRPr lang="en-US"/>
        </a:p>
      </dgm:t>
    </dgm:pt>
    <dgm:pt modelId="{A77FD44A-B015-40C0-B969-BAF525E795EA}" type="sibTrans" cxnId="{DBA4C46E-5848-4317-97A9-0E03F0958DA3}">
      <dgm:prSet/>
      <dgm:spPr/>
      <dgm:t>
        <a:bodyPr/>
        <a:lstStyle/>
        <a:p>
          <a:endParaRPr lang="en-US"/>
        </a:p>
      </dgm:t>
    </dgm:pt>
    <dgm:pt modelId="{7063C9AE-3898-4BD9-88BE-A970E177789E}" type="pres">
      <dgm:prSet presAssocID="{BF14DFC7-6841-45FD-B6DB-7FC9C06475DB}" presName="linear" presStyleCnt="0">
        <dgm:presLayoutVars>
          <dgm:animLvl val="lvl"/>
          <dgm:resizeHandles val="exact"/>
        </dgm:presLayoutVars>
      </dgm:prSet>
      <dgm:spPr/>
    </dgm:pt>
    <dgm:pt modelId="{44EF6104-34AE-4C15-A55C-578D76637736}" type="pres">
      <dgm:prSet presAssocID="{2BA37561-CBC2-4BAD-AA15-551CF804CF1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2F29401-2C08-4F6E-81B4-013E15434473}" type="pres">
      <dgm:prSet presAssocID="{2BA37561-CBC2-4BAD-AA15-551CF804CF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074CF02-D71F-4EBD-9549-33BE8D227FCB}" type="presOf" srcId="{E30085D8-4295-4624-B0E7-BE7C0F21A043}" destId="{12F29401-2C08-4F6E-81B4-013E15434473}" srcOrd="0" destOrd="3" presId="urn:microsoft.com/office/officeart/2005/8/layout/vList2"/>
    <dgm:cxn modelId="{3D01184C-14B8-4B94-BC1F-304133471040}" srcId="{2BA37561-CBC2-4BAD-AA15-551CF804CF1A}" destId="{E30085D8-4295-4624-B0E7-BE7C0F21A043}" srcOrd="3" destOrd="0" parTransId="{08F9BED6-BA49-43DC-80BD-35AA183A1ACE}" sibTransId="{86261EEF-3E83-4E42-8A86-AB0A2395C126}"/>
    <dgm:cxn modelId="{8098A46C-0DA6-4756-A5C4-AB2767C5DB36}" type="presOf" srcId="{2BA37561-CBC2-4BAD-AA15-551CF804CF1A}" destId="{44EF6104-34AE-4C15-A55C-578D76637736}" srcOrd="0" destOrd="0" presId="urn:microsoft.com/office/officeart/2005/8/layout/vList2"/>
    <dgm:cxn modelId="{DBA4C46E-5848-4317-97A9-0E03F0958DA3}" srcId="{2BA37561-CBC2-4BAD-AA15-551CF804CF1A}" destId="{5EC3D9C1-0A9D-4741-B8B5-156741A0E1B9}" srcOrd="4" destOrd="0" parTransId="{C7AF0D88-651D-4396-B994-C3E38AA6EA4D}" sibTransId="{A77FD44A-B015-40C0-B969-BAF525E795EA}"/>
    <dgm:cxn modelId="{39C51455-A85B-4F96-9CB2-4C065DA4D89D}" srcId="{2BA37561-CBC2-4BAD-AA15-551CF804CF1A}" destId="{5883D0B6-4F9C-4C37-9269-C2816589BF41}" srcOrd="1" destOrd="0" parTransId="{7BA549D3-A6E6-4ED4-8BB3-4BE2CCBC0D3F}" sibTransId="{FC6615E6-5277-497E-A624-F4F2FE05C777}"/>
    <dgm:cxn modelId="{E76F7E7C-8DE2-424F-B185-C0BE3354E608}" type="presOf" srcId="{5883D0B6-4F9C-4C37-9269-C2816589BF41}" destId="{12F29401-2C08-4F6E-81B4-013E15434473}" srcOrd="0" destOrd="1" presId="urn:microsoft.com/office/officeart/2005/8/layout/vList2"/>
    <dgm:cxn modelId="{CE79B587-207C-4DA0-8E02-2F5F09973D27}" type="presOf" srcId="{BF14DFC7-6841-45FD-B6DB-7FC9C06475DB}" destId="{7063C9AE-3898-4BD9-88BE-A970E177789E}" srcOrd="0" destOrd="0" presId="urn:microsoft.com/office/officeart/2005/8/layout/vList2"/>
    <dgm:cxn modelId="{BF01AB8B-C06A-475D-86C7-AC59837B2F55}" type="presOf" srcId="{BB0C393C-3188-4DCC-A3CE-F916CAAE4706}" destId="{12F29401-2C08-4F6E-81B4-013E15434473}" srcOrd="0" destOrd="0" presId="urn:microsoft.com/office/officeart/2005/8/layout/vList2"/>
    <dgm:cxn modelId="{69D79EB5-40D2-4BEC-AD81-25056828DEB5}" srcId="{BF14DFC7-6841-45FD-B6DB-7FC9C06475DB}" destId="{2BA37561-CBC2-4BAD-AA15-551CF804CF1A}" srcOrd="0" destOrd="0" parTransId="{AFEDDB14-79CE-4E99-96B0-A5E95F9C47A3}" sibTransId="{AC901389-1191-4236-9059-FB5F8906CF27}"/>
    <dgm:cxn modelId="{0DE868D6-C652-4483-A4A5-12DFF27FFD80}" srcId="{2BA37561-CBC2-4BAD-AA15-551CF804CF1A}" destId="{BB0C393C-3188-4DCC-A3CE-F916CAAE4706}" srcOrd="0" destOrd="0" parTransId="{263561AE-60BE-41C9-A447-488B1CA35DD1}" sibTransId="{B27EFEC8-FEF8-4BFD-B3A3-7B588703203E}"/>
    <dgm:cxn modelId="{D64AAED8-9D7D-43C1-A348-EECADF18C959}" type="presOf" srcId="{44181CCC-D50F-498B-B2BE-6A980B9C8519}" destId="{12F29401-2C08-4F6E-81B4-013E15434473}" srcOrd="0" destOrd="2" presId="urn:microsoft.com/office/officeart/2005/8/layout/vList2"/>
    <dgm:cxn modelId="{E73410E5-72C1-4EE4-AAA4-DD0CA977ECF6}" srcId="{2BA37561-CBC2-4BAD-AA15-551CF804CF1A}" destId="{44181CCC-D50F-498B-B2BE-6A980B9C8519}" srcOrd="2" destOrd="0" parTransId="{86D7A418-3467-4166-889D-D2FD780C3725}" sibTransId="{E58286BC-7C3C-440B-8F1D-02E3821758C9}"/>
    <dgm:cxn modelId="{949698E8-6D54-4565-AFB3-91EE2EADA5C3}" type="presOf" srcId="{5EC3D9C1-0A9D-4741-B8B5-156741A0E1B9}" destId="{12F29401-2C08-4F6E-81B4-013E15434473}" srcOrd="0" destOrd="4" presId="urn:microsoft.com/office/officeart/2005/8/layout/vList2"/>
    <dgm:cxn modelId="{46F6981C-8E7D-48C7-B82C-4D20AB0B270C}" type="presParOf" srcId="{7063C9AE-3898-4BD9-88BE-A970E177789E}" destId="{44EF6104-34AE-4C15-A55C-578D76637736}" srcOrd="0" destOrd="0" presId="urn:microsoft.com/office/officeart/2005/8/layout/vList2"/>
    <dgm:cxn modelId="{0952ACCE-08ED-491D-9400-095AE64D480B}" type="presParOf" srcId="{7063C9AE-3898-4BD9-88BE-A970E177789E}" destId="{12F29401-2C08-4F6E-81B4-013E1543447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2D0690-E609-4C0D-99B6-F6A48EF376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7AEBA-0399-4975-B346-11E3B57F69FF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Leader leaves the platoon:</a:t>
          </a:r>
        </a:p>
      </dgm:t>
    </dgm:pt>
    <dgm:pt modelId="{3B87DD64-13D8-4351-A710-6190D38838B5}" type="parTrans" cxnId="{AF1447E7-D538-4AD5-B75F-0A9C35A051EC}">
      <dgm:prSet/>
      <dgm:spPr/>
      <dgm:t>
        <a:bodyPr/>
        <a:lstStyle/>
        <a:p>
          <a:endParaRPr lang="en-US"/>
        </a:p>
      </dgm:t>
    </dgm:pt>
    <dgm:pt modelId="{2AADDDF9-A5DA-4DA3-91BE-441F67C1094E}" type="sibTrans" cxnId="{AF1447E7-D538-4AD5-B75F-0A9C35A051EC}">
      <dgm:prSet/>
      <dgm:spPr/>
      <dgm:t>
        <a:bodyPr/>
        <a:lstStyle/>
        <a:p>
          <a:endParaRPr lang="en-US"/>
        </a:p>
      </dgm:t>
    </dgm:pt>
    <dgm:pt modelId="{B08E3135-AB91-443B-A01F-DE04F8F69AAB}">
      <dgm:prSet custT="1"/>
      <dgm:spPr/>
      <dgm:t>
        <a:bodyPr/>
        <a:lstStyle/>
        <a:p>
          <a:pPr marL="393700" indent="-393700">
            <a:buFont typeface="+mj-lt"/>
            <a:buAutoNum type="arabicPeriod"/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Leave announcement: assign leader role to the second vehicle</a:t>
          </a:r>
        </a:p>
      </dgm:t>
    </dgm:pt>
    <dgm:pt modelId="{DD74EF20-9A8B-42AD-9562-F6EBD5CA23C7}" type="parTrans" cxnId="{F185F771-7410-442C-A913-2EF490FD5348}">
      <dgm:prSet/>
      <dgm:spPr/>
      <dgm:t>
        <a:bodyPr/>
        <a:lstStyle/>
        <a:p>
          <a:endParaRPr lang="en-US"/>
        </a:p>
      </dgm:t>
    </dgm:pt>
    <dgm:pt modelId="{6CB9379E-7BE1-43E8-8F2E-B1BB7F30A602}" type="sibTrans" cxnId="{F185F771-7410-442C-A913-2EF490FD5348}">
      <dgm:prSet/>
      <dgm:spPr/>
      <dgm:t>
        <a:bodyPr/>
        <a:lstStyle/>
        <a:p>
          <a:endParaRPr lang="en-US"/>
        </a:p>
      </dgm:t>
    </dgm:pt>
    <dgm:pt modelId="{B89C3093-9356-49E1-B5E2-C6D356572A18}">
      <dgm:prSet custT="1"/>
      <dgm:spPr/>
      <dgm:t>
        <a:bodyPr/>
        <a:lstStyle/>
        <a:p>
          <a:pPr marL="393700" indent="-393700">
            <a:buFont typeface="+mj-lt"/>
            <a:buAutoNum type="arabicPeriod"/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Leave execution: Split + Lane Change +Merge</a:t>
          </a:r>
        </a:p>
      </dgm:t>
    </dgm:pt>
    <dgm:pt modelId="{3861029B-BC76-40C9-9EA8-4E2BA4C4D705}" type="parTrans" cxnId="{47805A4B-3828-4F5A-A9CB-B91A3FC7798D}">
      <dgm:prSet/>
      <dgm:spPr/>
      <dgm:t>
        <a:bodyPr/>
        <a:lstStyle/>
        <a:p>
          <a:endParaRPr lang="en-US"/>
        </a:p>
      </dgm:t>
    </dgm:pt>
    <dgm:pt modelId="{361C6560-8F7E-462C-9C46-FD24FF4BD62B}" type="sibTrans" cxnId="{47805A4B-3828-4F5A-A9CB-B91A3FC7798D}">
      <dgm:prSet/>
      <dgm:spPr/>
      <dgm:t>
        <a:bodyPr/>
        <a:lstStyle/>
        <a:p>
          <a:endParaRPr lang="en-US"/>
        </a:p>
      </dgm:t>
    </dgm:pt>
    <dgm:pt modelId="{811912B0-66E3-4CFA-BE1F-7EBE8B514A89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Follower leaves the platoon:</a:t>
          </a:r>
        </a:p>
      </dgm:t>
    </dgm:pt>
    <dgm:pt modelId="{F6B52337-81FE-4AE2-A3E7-DB51F3B134AA}" type="parTrans" cxnId="{D690734D-339A-41AA-B15D-E0D682A0250E}">
      <dgm:prSet/>
      <dgm:spPr/>
      <dgm:t>
        <a:bodyPr/>
        <a:lstStyle/>
        <a:p>
          <a:endParaRPr lang="en-US"/>
        </a:p>
      </dgm:t>
    </dgm:pt>
    <dgm:pt modelId="{8420B92B-0275-46FC-A1DE-28141EF1BE3F}" type="sibTrans" cxnId="{D690734D-339A-41AA-B15D-E0D682A0250E}">
      <dgm:prSet/>
      <dgm:spPr/>
      <dgm:t>
        <a:bodyPr/>
        <a:lstStyle/>
        <a:p>
          <a:endParaRPr lang="en-US"/>
        </a:p>
      </dgm:t>
    </dgm:pt>
    <dgm:pt modelId="{0452881A-3831-4237-AB2F-A4C22643FF23}">
      <dgm:prSet custT="1"/>
      <dgm:spPr/>
      <dgm:t>
        <a:bodyPr/>
        <a:lstStyle/>
        <a:p>
          <a:pPr marL="393700" indent="-393700">
            <a:buFont typeface="+mj-lt"/>
            <a:buAutoNum type="arabicPeriod"/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Leave request/response</a:t>
          </a:r>
        </a:p>
      </dgm:t>
    </dgm:pt>
    <dgm:pt modelId="{5556D6DB-E51F-4C0D-A36A-7631939CD284}" type="parTrans" cxnId="{D7A8EF94-F19D-468E-AF02-6C2397965707}">
      <dgm:prSet/>
      <dgm:spPr/>
      <dgm:t>
        <a:bodyPr/>
        <a:lstStyle/>
        <a:p>
          <a:endParaRPr lang="en-US"/>
        </a:p>
      </dgm:t>
    </dgm:pt>
    <dgm:pt modelId="{B4678397-A886-44A6-ADDA-E3D53360F183}" type="sibTrans" cxnId="{D7A8EF94-F19D-468E-AF02-6C2397965707}">
      <dgm:prSet/>
      <dgm:spPr/>
      <dgm:t>
        <a:bodyPr/>
        <a:lstStyle/>
        <a:p>
          <a:endParaRPr lang="en-US"/>
        </a:p>
      </dgm:t>
    </dgm:pt>
    <dgm:pt modelId="{EAF29C44-8A3C-4171-B73D-4BE7964943B0}">
      <dgm:prSet custT="1"/>
      <dgm:spPr/>
      <dgm:t>
        <a:bodyPr/>
        <a:lstStyle/>
        <a:p>
          <a:pPr marL="393700" indent="-393700">
            <a:buFont typeface="+mj-lt"/>
            <a:buAutoNum type="arabicPeriod"/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Leave execution: Split + Lane Change + Merge</a:t>
          </a:r>
        </a:p>
      </dgm:t>
    </dgm:pt>
    <dgm:pt modelId="{54670BCE-CE34-4A8D-9D2E-3CDC23088842}" type="parTrans" cxnId="{8043B5B5-BB10-44A7-8CBE-68FB99D83C91}">
      <dgm:prSet/>
      <dgm:spPr/>
      <dgm:t>
        <a:bodyPr/>
        <a:lstStyle/>
        <a:p>
          <a:endParaRPr lang="en-US"/>
        </a:p>
      </dgm:t>
    </dgm:pt>
    <dgm:pt modelId="{B8681D30-BE98-4542-B8C2-A46A6547AC96}" type="sibTrans" cxnId="{8043B5B5-BB10-44A7-8CBE-68FB99D83C91}">
      <dgm:prSet/>
      <dgm:spPr/>
      <dgm:t>
        <a:bodyPr/>
        <a:lstStyle/>
        <a:p>
          <a:endParaRPr lang="en-US"/>
        </a:p>
      </dgm:t>
    </dgm:pt>
    <dgm:pt modelId="{94FD9373-E6C3-4729-8E8F-6B55D89D12BB}" type="pres">
      <dgm:prSet presAssocID="{292D0690-E609-4C0D-99B6-F6A48EF376BC}" presName="linear" presStyleCnt="0">
        <dgm:presLayoutVars>
          <dgm:dir/>
          <dgm:animLvl val="lvl"/>
          <dgm:resizeHandles val="exact"/>
        </dgm:presLayoutVars>
      </dgm:prSet>
      <dgm:spPr/>
    </dgm:pt>
    <dgm:pt modelId="{1B9E6DDD-F6C7-4C07-BAE2-4C5865EDF81E}" type="pres">
      <dgm:prSet presAssocID="{EFE7AEBA-0399-4975-B346-11E3B57F69FF}" presName="parentLin" presStyleCnt="0"/>
      <dgm:spPr/>
    </dgm:pt>
    <dgm:pt modelId="{FF0D70EE-EC25-444E-8701-D1EE99328964}" type="pres">
      <dgm:prSet presAssocID="{EFE7AEBA-0399-4975-B346-11E3B57F69FF}" presName="parentLeftMargin" presStyleLbl="node1" presStyleIdx="0" presStyleCnt="2"/>
      <dgm:spPr/>
    </dgm:pt>
    <dgm:pt modelId="{BA2EE707-FF9A-422F-8EC3-E4E0D0D462A1}" type="pres">
      <dgm:prSet presAssocID="{EFE7AEBA-0399-4975-B346-11E3B57F69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E102B1-93C5-4475-BEFB-4D6B77E031A7}" type="pres">
      <dgm:prSet presAssocID="{EFE7AEBA-0399-4975-B346-11E3B57F69FF}" presName="negativeSpace" presStyleCnt="0"/>
      <dgm:spPr/>
    </dgm:pt>
    <dgm:pt modelId="{113CD076-FA70-4D8C-8F0C-0B6C059BC23A}" type="pres">
      <dgm:prSet presAssocID="{EFE7AEBA-0399-4975-B346-11E3B57F69FF}" presName="childText" presStyleLbl="conFgAcc1" presStyleIdx="0" presStyleCnt="2">
        <dgm:presLayoutVars>
          <dgm:bulletEnabled val="1"/>
        </dgm:presLayoutVars>
      </dgm:prSet>
      <dgm:spPr/>
    </dgm:pt>
    <dgm:pt modelId="{E906542D-D123-4914-A528-AA1B9AD4F277}" type="pres">
      <dgm:prSet presAssocID="{2AADDDF9-A5DA-4DA3-91BE-441F67C1094E}" presName="spaceBetweenRectangles" presStyleCnt="0"/>
      <dgm:spPr/>
    </dgm:pt>
    <dgm:pt modelId="{C47271BB-1E3A-4EC4-BD97-A47628AFECF1}" type="pres">
      <dgm:prSet presAssocID="{811912B0-66E3-4CFA-BE1F-7EBE8B514A89}" presName="parentLin" presStyleCnt="0"/>
      <dgm:spPr/>
    </dgm:pt>
    <dgm:pt modelId="{B0CF37F3-D79F-45AD-B9A5-44F3907FB0FA}" type="pres">
      <dgm:prSet presAssocID="{811912B0-66E3-4CFA-BE1F-7EBE8B514A89}" presName="parentLeftMargin" presStyleLbl="node1" presStyleIdx="0" presStyleCnt="2"/>
      <dgm:spPr/>
    </dgm:pt>
    <dgm:pt modelId="{C64BE680-D2C1-4769-B803-462A8DA8F5C8}" type="pres">
      <dgm:prSet presAssocID="{811912B0-66E3-4CFA-BE1F-7EBE8B514A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69830-7BC5-4CC6-A5F8-246D74855582}" type="pres">
      <dgm:prSet presAssocID="{811912B0-66E3-4CFA-BE1F-7EBE8B514A89}" presName="negativeSpace" presStyleCnt="0"/>
      <dgm:spPr/>
    </dgm:pt>
    <dgm:pt modelId="{632F4D02-E809-4336-994B-AA8299119395}" type="pres">
      <dgm:prSet presAssocID="{811912B0-66E3-4CFA-BE1F-7EBE8B514A8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AF27307-D2EC-4717-9692-772C392AEFEE}" type="presOf" srcId="{811912B0-66E3-4CFA-BE1F-7EBE8B514A89}" destId="{C64BE680-D2C1-4769-B803-462A8DA8F5C8}" srcOrd="1" destOrd="0" presId="urn:microsoft.com/office/officeart/2005/8/layout/list1"/>
    <dgm:cxn modelId="{97594F2C-CF0C-455F-B8DB-D441D01C072A}" type="presOf" srcId="{811912B0-66E3-4CFA-BE1F-7EBE8B514A89}" destId="{B0CF37F3-D79F-45AD-B9A5-44F3907FB0FA}" srcOrd="0" destOrd="0" presId="urn:microsoft.com/office/officeart/2005/8/layout/list1"/>
    <dgm:cxn modelId="{8C33DE3F-93E2-44FD-9231-598D41D91EDB}" type="presOf" srcId="{292D0690-E609-4C0D-99B6-F6A48EF376BC}" destId="{94FD9373-E6C3-4729-8E8F-6B55D89D12BB}" srcOrd="0" destOrd="0" presId="urn:microsoft.com/office/officeart/2005/8/layout/list1"/>
    <dgm:cxn modelId="{47805A4B-3828-4F5A-A9CB-B91A3FC7798D}" srcId="{EFE7AEBA-0399-4975-B346-11E3B57F69FF}" destId="{B89C3093-9356-49E1-B5E2-C6D356572A18}" srcOrd="1" destOrd="0" parTransId="{3861029B-BC76-40C9-9EA8-4E2BA4C4D705}" sibTransId="{361C6560-8F7E-462C-9C46-FD24FF4BD62B}"/>
    <dgm:cxn modelId="{D690734D-339A-41AA-B15D-E0D682A0250E}" srcId="{292D0690-E609-4C0D-99B6-F6A48EF376BC}" destId="{811912B0-66E3-4CFA-BE1F-7EBE8B514A89}" srcOrd="1" destOrd="0" parTransId="{F6B52337-81FE-4AE2-A3E7-DB51F3B134AA}" sibTransId="{8420B92B-0275-46FC-A1DE-28141EF1BE3F}"/>
    <dgm:cxn modelId="{F185F771-7410-442C-A913-2EF490FD5348}" srcId="{EFE7AEBA-0399-4975-B346-11E3B57F69FF}" destId="{B08E3135-AB91-443B-A01F-DE04F8F69AAB}" srcOrd="0" destOrd="0" parTransId="{DD74EF20-9A8B-42AD-9562-F6EBD5CA23C7}" sibTransId="{6CB9379E-7BE1-43E8-8F2E-B1BB7F30A602}"/>
    <dgm:cxn modelId="{D7A8EF94-F19D-468E-AF02-6C2397965707}" srcId="{811912B0-66E3-4CFA-BE1F-7EBE8B514A89}" destId="{0452881A-3831-4237-AB2F-A4C22643FF23}" srcOrd="0" destOrd="0" parTransId="{5556D6DB-E51F-4C0D-A36A-7631939CD284}" sibTransId="{B4678397-A886-44A6-ADDA-E3D53360F183}"/>
    <dgm:cxn modelId="{DC23F69D-00E5-4322-BC07-AFD50F66B666}" type="presOf" srcId="{EAF29C44-8A3C-4171-B73D-4BE7964943B0}" destId="{632F4D02-E809-4336-994B-AA8299119395}" srcOrd="0" destOrd="1" presId="urn:microsoft.com/office/officeart/2005/8/layout/list1"/>
    <dgm:cxn modelId="{025344B0-0DB2-443D-9227-EA5AACFCBAC7}" type="presOf" srcId="{B89C3093-9356-49E1-B5E2-C6D356572A18}" destId="{113CD076-FA70-4D8C-8F0C-0B6C059BC23A}" srcOrd="0" destOrd="1" presId="urn:microsoft.com/office/officeart/2005/8/layout/list1"/>
    <dgm:cxn modelId="{8043B5B5-BB10-44A7-8CBE-68FB99D83C91}" srcId="{811912B0-66E3-4CFA-BE1F-7EBE8B514A89}" destId="{EAF29C44-8A3C-4171-B73D-4BE7964943B0}" srcOrd="1" destOrd="0" parTransId="{54670BCE-CE34-4A8D-9D2E-3CDC23088842}" sibTransId="{B8681D30-BE98-4542-B8C2-A46A6547AC96}"/>
    <dgm:cxn modelId="{A27788CF-E4C5-422A-B017-2AD1528FE9F0}" type="presOf" srcId="{B08E3135-AB91-443B-A01F-DE04F8F69AAB}" destId="{113CD076-FA70-4D8C-8F0C-0B6C059BC23A}" srcOrd="0" destOrd="0" presId="urn:microsoft.com/office/officeart/2005/8/layout/list1"/>
    <dgm:cxn modelId="{3F91E2D1-E2AA-4511-929D-051EA2F3EE29}" type="presOf" srcId="{EFE7AEBA-0399-4975-B346-11E3B57F69FF}" destId="{FF0D70EE-EC25-444E-8701-D1EE99328964}" srcOrd="0" destOrd="0" presId="urn:microsoft.com/office/officeart/2005/8/layout/list1"/>
    <dgm:cxn modelId="{DA1E02E2-FF3A-4084-9A49-A7300A719BD9}" type="presOf" srcId="{EFE7AEBA-0399-4975-B346-11E3B57F69FF}" destId="{BA2EE707-FF9A-422F-8EC3-E4E0D0D462A1}" srcOrd="1" destOrd="0" presId="urn:microsoft.com/office/officeart/2005/8/layout/list1"/>
    <dgm:cxn modelId="{5E9905E2-9BC8-4016-BAFB-C1DA92CD3746}" type="presOf" srcId="{0452881A-3831-4237-AB2F-A4C22643FF23}" destId="{632F4D02-E809-4336-994B-AA8299119395}" srcOrd="0" destOrd="0" presId="urn:microsoft.com/office/officeart/2005/8/layout/list1"/>
    <dgm:cxn modelId="{AF1447E7-D538-4AD5-B75F-0A9C35A051EC}" srcId="{292D0690-E609-4C0D-99B6-F6A48EF376BC}" destId="{EFE7AEBA-0399-4975-B346-11E3B57F69FF}" srcOrd="0" destOrd="0" parTransId="{3B87DD64-13D8-4351-A710-6190D38838B5}" sibTransId="{2AADDDF9-A5DA-4DA3-91BE-441F67C1094E}"/>
    <dgm:cxn modelId="{123A6FBA-4F01-4A21-9BAE-3CE58F9776E1}" type="presParOf" srcId="{94FD9373-E6C3-4729-8E8F-6B55D89D12BB}" destId="{1B9E6DDD-F6C7-4C07-BAE2-4C5865EDF81E}" srcOrd="0" destOrd="0" presId="urn:microsoft.com/office/officeart/2005/8/layout/list1"/>
    <dgm:cxn modelId="{32A72F01-C9EB-45F5-A0BE-2784EB333957}" type="presParOf" srcId="{1B9E6DDD-F6C7-4C07-BAE2-4C5865EDF81E}" destId="{FF0D70EE-EC25-444E-8701-D1EE99328964}" srcOrd="0" destOrd="0" presId="urn:microsoft.com/office/officeart/2005/8/layout/list1"/>
    <dgm:cxn modelId="{34FCF88C-3CCD-4234-8D9C-2A6652614554}" type="presParOf" srcId="{1B9E6DDD-F6C7-4C07-BAE2-4C5865EDF81E}" destId="{BA2EE707-FF9A-422F-8EC3-E4E0D0D462A1}" srcOrd="1" destOrd="0" presId="urn:microsoft.com/office/officeart/2005/8/layout/list1"/>
    <dgm:cxn modelId="{13068D2F-FB44-45C7-A9D0-10D5280FBA25}" type="presParOf" srcId="{94FD9373-E6C3-4729-8E8F-6B55D89D12BB}" destId="{D5E102B1-93C5-4475-BEFB-4D6B77E031A7}" srcOrd="1" destOrd="0" presId="urn:microsoft.com/office/officeart/2005/8/layout/list1"/>
    <dgm:cxn modelId="{CB99203A-994D-4429-B79E-FE898422319F}" type="presParOf" srcId="{94FD9373-E6C3-4729-8E8F-6B55D89D12BB}" destId="{113CD076-FA70-4D8C-8F0C-0B6C059BC23A}" srcOrd="2" destOrd="0" presId="urn:microsoft.com/office/officeart/2005/8/layout/list1"/>
    <dgm:cxn modelId="{6CD65B8C-1504-4D8F-A383-AEB306FD2F3D}" type="presParOf" srcId="{94FD9373-E6C3-4729-8E8F-6B55D89D12BB}" destId="{E906542D-D123-4914-A528-AA1B9AD4F277}" srcOrd="3" destOrd="0" presId="urn:microsoft.com/office/officeart/2005/8/layout/list1"/>
    <dgm:cxn modelId="{5214AAA2-847B-4719-9E2A-C89563AE706D}" type="presParOf" srcId="{94FD9373-E6C3-4729-8E8F-6B55D89D12BB}" destId="{C47271BB-1E3A-4EC4-BD97-A47628AFECF1}" srcOrd="4" destOrd="0" presId="urn:microsoft.com/office/officeart/2005/8/layout/list1"/>
    <dgm:cxn modelId="{7B2669E3-16EE-4C63-BD60-628707B9A50F}" type="presParOf" srcId="{C47271BB-1E3A-4EC4-BD97-A47628AFECF1}" destId="{B0CF37F3-D79F-45AD-B9A5-44F3907FB0FA}" srcOrd="0" destOrd="0" presId="urn:microsoft.com/office/officeart/2005/8/layout/list1"/>
    <dgm:cxn modelId="{84BF4096-CA0C-49BD-85D6-1B8E5EC3A3D7}" type="presParOf" srcId="{C47271BB-1E3A-4EC4-BD97-A47628AFECF1}" destId="{C64BE680-D2C1-4769-B803-462A8DA8F5C8}" srcOrd="1" destOrd="0" presId="urn:microsoft.com/office/officeart/2005/8/layout/list1"/>
    <dgm:cxn modelId="{8C53C25B-B7C6-46D8-9A24-2C36748F89F4}" type="presParOf" srcId="{94FD9373-E6C3-4729-8E8F-6B55D89D12BB}" destId="{69469830-7BC5-4CC6-A5F8-246D74855582}" srcOrd="5" destOrd="0" presId="urn:microsoft.com/office/officeart/2005/8/layout/list1"/>
    <dgm:cxn modelId="{829CE767-571B-4A10-944C-3323949B77FF}" type="presParOf" srcId="{94FD9373-E6C3-4729-8E8F-6B55D89D12BB}" destId="{632F4D02-E809-4336-994B-AA82991193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32412B-3A90-4576-B528-1271C8228D4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3C4623-3D7B-4866-A739-8D188B63B91B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Modeling of the Structure</a:t>
          </a:r>
        </a:p>
      </dgm:t>
    </dgm:pt>
    <dgm:pt modelId="{F510920E-39F2-413A-BB02-CCE8DBD3144C}" type="parTrans" cxnId="{E82DF23E-2C61-42DE-9A0B-EFA46D73D4E4}">
      <dgm:prSet/>
      <dgm:spPr/>
      <dgm:t>
        <a:bodyPr/>
        <a:lstStyle/>
        <a:p>
          <a:endParaRPr lang="en-US"/>
        </a:p>
      </dgm:t>
    </dgm:pt>
    <dgm:pt modelId="{71C6874E-E3ED-4A19-9306-EEE8EE546472}" type="sibTrans" cxnId="{E82DF23E-2C61-42DE-9A0B-EFA46D73D4E4}">
      <dgm:prSet/>
      <dgm:spPr/>
      <dgm:t>
        <a:bodyPr/>
        <a:lstStyle/>
        <a:p>
          <a:endParaRPr lang="en-US"/>
        </a:p>
      </dgm:t>
    </dgm:pt>
    <dgm:pt modelId="{06561728-EDB6-4175-B87C-06A821A95195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Component Diagram</a:t>
          </a:r>
        </a:p>
      </dgm:t>
    </dgm:pt>
    <dgm:pt modelId="{35CD9331-F1A1-4A4B-83D8-9736B0DF5DD9}" type="parTrans" cxnId="{9E15434E-EE88-41FB-9668-74A798B22596}">
      <dgm:prSet/>
      <dgm:spPr/>
      <dgm:t>
        <a:bodyPr/>
        <a:lstStyle/>
        <a:p>
          <a:endParaRPr lang="en-US"/>
        </a:p>
      </dgm:t>
    </dgm:pt>
    <dgm:pt modelId="{E455D2AC-1422-4A5C-B967-2BC161C54725}" type="sibTrans" cxnId="{9E15434E-EE88-41FB-9668-74A798B22596}">
      <dgm:prSet/>
      <dgm:spPr/>
      <dgm:t>
        <a:bodyPr/>
        <a:lstStyle/>
        <a:p>
          <a:endParaRPr lang="en-US"/>
        </a:p>
      </dgm:t>
    </dgm:pt>
    <dgm:pt modelId="{7FBBE5E9-2078-418E-A6B6-EB362E4F569D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Modeling of the Behavior</a:t>
          </a:r>
        </a:p>
      </dgm:t>
    </dgm:pt>
    <dgm:pt modelId="{6C5D0916-316D-43A2-A0B4-2334B1A6A386}" type="parTrans" cxnId="{4FF66E4A-5009-4D14-84C0-D4D2F3F32428}">
      <dgm:prSet/>
      <dgm:spPr/>
      <dgm:t>
        <a:bodyPr/>
        <a:lstStyle/>
        <a:p>
          <a:endParaRPr lang="en-US"/>
        </a:p>
      </dgm:t>
    </dgm:pt>
    <dgm:pt modelId="{A181CAE3-56EF-4153-A4D4-57DD0E29CACB}" type="sibTrans" cxnId="{4FF66E4A-5009-4D14-84C0-D4D2F3F32428}">
      <dgm:prSet/>
      <dgm:spPr/>
      <dgm:t>
        <a:bodyPr/>
        <a:lstStyle/>
        <a:p>
          <a:endParaRPr lang="en-US"/>
        </a:p>
      </dgm:t>
    </dgm:pt>
    <dgm:pt modelId="{13B71A57-B786-4BAB-B4B9-3B874D6289FA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Real-Time State-charts</a:t>
          </a:r>
        </a:p>
      </dgm:t>
    </dgm:pt>
    <dgm:pt modelId="{FC85E439-F4D6-49F2-9826-E09FA12549B3}" type="parTrans" cxnId="{683F3B17-9B91-4297-9927-E39124268D09}">
      <dgm:prSet/>
      <dgm:spPr/>
      <dgm:t>
        <a:bodyPr/>
        <a:lstStyle/>
        <a:p>
          <a:endParaRPr lang="en-US"/>
        </a:p>
      </dgm:t>
    </dgm:pt>
    <dgm:pt modelId="{6EA2B38B-313C-4AF3-B1EB-4AD15B737F39}" type="sibTrans" cxnId="{683F3B17-9B91-4297-9927-E39124268D09}">
      <dgm:prSet/>
      <dgm:spPr/>
      <dgm:t>
        <a:bodyPr/>
        <a:lstStyle/>
        <a:p>
          <a:endParaRPr lang="en-US"/>
        </a:p>
      </dgm:t>
    </dgm:pt>
    <dgm:pt modelId="{75588EC3-475C-4BFE-A122-1FE9AF3E8302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Formal Verification</a:t>
          </a:r>
        </a:p>
      </dgm:t>
    </dgm:pt>
    <dgm:pt modelId="{ABB2E9F1-ECA8-41B6-98E3-A8D5ED098FE5}" type="parTrans" cxnId="{0E89D74E-22D8-4A85-B518-AAF2310DAFB9}">
      <dgm:prSet/>
      <dgm:spPr/>
      <dgm:t>
        <a:bodyPr/>
        <a:lstStyle/>
        <a:p>
          <a:endParaRPr lang="en-US"/>
        </a:p>
      </dgm:t>
    </dgm:pt>
    <dgm:pt modelId="{AD526C12-7F95-4016-BE7D-2B6EB3183112}" type="sibTrans" cxnId="{0E89D74E-22D8-4A85-B518-AAF2310DAFB9}">
      <dgm:prSet/>
      <dgm:spPr/>
      <dgm:t>
        <a:bodyPr/>
        <a:lstStyle/>
        <a:p>
          <a:endParaRPr lang="en-US"/>
        </a:p>
      </dgm:t>
    </dgm:pt>
    <dgm:pt modelId="{69220AED-658A-48CC-8B15-5DED9776DE81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UPPAAL</a:t>
          </a:r>
        </a:p>
      </dgm:t>
    </dgm:pt>
    <dgm:pt modelId="{FCF506A5-AA24-4A1C-A133-DAB5F1205332}" type="parTrans" cxnId="{2CE1AA53-0A48-44BA-9CE9-421824187B29}">
      <dgm:prSet/>
      <dgm:spPr/>
      <dgm:t>
        <a:bodyPr/>
        <a:lstStyle/>
        <a:p>
          <a:endParaRPr lang="en-US"/>
        </a:p>
      </dgm:t>
    </dgm:pt>
    <dgm:pt modelId="{0DC86C9D-078F-4A9C-9CD0-45236AC074FF}" type="sibTrans" cxnId="{2CE1AA53-0A48-44BA-9CE9-421824187B29}">
      <dgm:prSet/>
      <dgm:spPr/>
      <dgm:t>
        <a:bodyPr/>
        <a:lstStyle/>
        <a:p>
          <a:endParaRPr lang="en-US"/>
        </a:p>
      </dgm:t>
    </dgm:pt>
    <dgm:pt modelId="{D5B1FDFB-B197-4007-B4D7-B4136ECBBB3C}" type="pres">
      <dgm:prSet presAssocID="{7132412B-3A90-4576-B528-1271C8228D4A}" presName="Name0" presStyleCnt="0">
        <dgm:presLayoutVars>
          <dgm:dir/>
          <dgm:animLvl val="lvl"/>
          <dgm:resizeHandles val="exact"/>
        </dgm:presLayoutVars>
      </dgm:prSet>
      <dgm:spPr/>
    </dgm:pt>
    <dgm:pt modelId="{C90F9F62-9025-498F-B8A5-7FF4A24AFAF5}" type="pres">
      <dgm:prSet presAssocID="{053C4623-3D7B-4866-A739-8D188B63B91B}" presName="composite" presStyleCnt="0"/>
      <dgm:spPr/>
    </dgm:pt>
    <dgm:pt modelId="{B808AB7B-CD8B-4C0E-9800-09A07B170AC3}" type="pres">
      <dgm:prSet presAssocID="{053C4623-3D7B-4866-A739-8D188B63B91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A7D434E-257C-4F5D-B4FD-3E1DA55AD22C}" type="pres">
      <dgm:prSet presAssocID="{053C4623-3D7B-4866-A739-8D188B63B91B}" presName="desTx" presStyleLbl="alignAccFollowNode1" presStyleIdx="0" presStyleCnt="3">
        <dgm:presLayoutVars>
          <dgm:bulletEnabled val="1"/>
        </dgm:presLayoutVars>
      </dgm:prSet>
      <dgm:spPr/>
    </dgm:pt>
    <dgm:pt modelId="{A112CE34-94A1-47EF-87DE-40147BC14928}" type="pres">
      <dgm:prSet presAssocID="{71C6874E-E3ED-4A19-9306-EEE8EE546472}" presName="space" presStyleCnt="0"/>
      <dgm:spPr/>
    </dgm:pt>
    <dgm:pt modelId="{6A746B13-F1C6-4657-BFCC-37E11D012683}" type="pres">
      <dgm:prSet presAssocID="{7FBBE5E9-2078-418E-A6B6-EB362E4F569D}" presName="composite" presStyleCnt="0"/>
      <dgm:spPr/>
    </dgm:pt>
    <dgm:pt modelId="{E8B0BC22-1B55-42ED-B33F-06D68343061E}" type="pres">
      <dgm:prSet presAssocID="{7FBBE5E9-2078-418E-A6B6-EB362E4F569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87A379F-6BDE-4B6F-806B-BFAC067E9172}" type="pres">
      <dgm:prSet presAssocID="{7FBBE5E9-2078-418E-A6B6-EB362E4F569D}" presName="desTx" presStyleLbl="alignAccFollowNode1" presStyleIdx="1" presStyleCnt="3">
        <dgm:presLayoutVars>
          <dgm:bulletEnabled val="1"/>
        </dgm:presLayoutVars>
      </dgm:prSet>
      <dgm:spPr/>
    </dgm:pt>
    <dgm:pt modelId="{CFBE9FF0-E6E5-4030-9AEF-9F9291EA0F66}" type="pres">
      <dgm:prSet presAssocID="{A181CAE3-56EF-4153-A4D4-57DD0E29CACB}" presName="space" presStyleCnt="0"/>
      <dgm:spPr/>
    </dgm:pt>
    <dgm:pt modelId="{9444A05C-1E0A-43A1-992C-8364E34294AD}" type="pres">
      <dgm:prSet presAssocID="{75588EC3-475C-4BFE-A122-1FE9AF3E8302}" presName="composite" presStyleCnt="0"/>
      <dgm:spPr/>
    </dgm:pt>
    <dgm:pt modelId="{8AA9452D-F0D0-43C3-8EAF-E6E1F02F488C}" type="pres">
      <dgm:prSet presAssocID="{75588EC3-475C-4BFE-A122-1FE9AF3E830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F0AFD3C-C40B-49CD-BFD1-35DED54836BF}" type="pres">
      <dgm:prSet presAssocID="{75588EC3-475C-4BFE-A122-1FE9AF3E830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83F3B17-9B91-4297-9927-E39124268D09}" srcId="{7FBBE5E9-2078-418E-A6B6-EB362E4F569D}" destId="{13B71A57-B786-4BAB-B4B9-3B874D6289FA}" srcOrd="0" destOrd="0" parTransId="{FC85E439-F4D6-49F2-9826-E09FA12549B3}" sibTransId="{6EA2B38B-313C-4AF3-B1EB-4AD15B737F39}"/>
    <dgm:cxn modelId="{E82DF23E-2C61-42DE-9A0B-EFA46D73D4E4}" srcId="{7132412B-3A90-4576-B528-1271C8228D4A}" destId="{053C4623-3D7B-4866-A739-8D188B63B91B}" srcOrd="0" destOrd="0" parTransId="{F510920E-39F2-413A-BB02-CCE8DBD3144C}" sibTransId="{71C6874E-E3ED-4A19-9306-EEE8EE546472}"/>
    <dgm:cxn modelId="{029B9648-3ABD-4447-B1A7-C9A5EF67E44E}" type="presOf" srcId="{053C4623-3D7B-4866-A739-8D188B63B91B}" destId="{B808AB7B-CD8B-4C0E-9800-09A07B170AC3}" srcOrd="0" destOrd="0" presId="urn:microsoft.com/office/officeart/2005/8/layout/hList1"/>
    <dgm:cxn modelId="{4FF66E4A-5009-4D14-84C0-D4D2F3F32428}" srcId="{7132412B-3A90-4576-B528-1271C8228D4A}" destId="{7FBBE5E9-2078-418E-A6B6-EB362E4F569D}" srcOrd="1" destOrd="0" parTransId="{6C5D0916-316D-43A2-A0B4-2334B1A6A386}" sibTransId="{A181CAE3-56EF-4153-A4D4-57DD0E29CACB}"/>
    <dgm:cxn modelId="{9E15434E-EE88-41FB-9668-74A798B22596}" srcId="{053C4623-3D7B-4866-A739-8D188B63B91B}" destId="{06561728-EDB6-4175-B87C-06A821A95195}" srcOrd="0" destOrd="0" parTransId="{35CD9331-F1A1-4A4B-83D8-9736B0DF5DD9}" sibTransId="{E455D2AC-1422-4A5C-B967-2BC161C54725}"/>
    <dgm:cxn modelId="{0E89D74E-22D8-4A85-B518-AAF2310DAFB9}" srcId="{7132412B-3A90-4576-B528-1271C8228D4A}" destId="{75588EC3-475C-4BFE-A122-1FE9AF3E8302}" srcOrd="2" destOrd="0" parTransId="{ABB2E9F1-ECA8-41B6-98E3-A8D5ED098FE5}" sibTransId="{AD526C12-7F95-4016-BE7D-2B6EB3183112}"/>
    <dgm:cxn modelId="{2CE1AA53-0A48-44BA-9CE9-421824187B29}" srcId="{75588EC3-475C-4BFE-A122-1FE9AF3E8302}" destId="{69220AED-658A-48CC-8B15-5DED9776DE81}" srcOrd="0" destOrd="0" parTransId="{FCF506A5-AA24-4A1C-A133-DAB5F1205332}" sibTransId="{0DC86C9D-078F-4A9C-9CD0-45236AC074FF}"/>
    <dgm:cxn modelId="{22FB057E-371E-416F-B1B9-25FA128D3EC2}" type="presOf" srcId="{7FBBE5E9-2078-418E-A6B6-EB362E4F569D}" destId="{E8B0BC22-1B55-42ED-B33F-06D68343061E}" srcOrd="0" destOrd="0" presId="urn:microsoft.com/office/officeart/2005/8/layout/hList1"/>
    <dgm:cxn modelId="{D54AEE9D-F7D3-4915-8606-6765A743062B}" type="presOf" srcId="{06561728-EDB6-4175-B87C-06A821A95195}" destId="{CA7D434E-257C-4F5D-B4FD-3E1DA55AD22C}" srcOrd="0" destOrd="0" presId="urn:microsoft.com/office/officeart/2005/8/layout/hList1"/>
    <dgm:cxn modelId="{CD1F11AA-EBF2-425A-AF78-60F8167DDFCE}" type="presOf" srcId="{69220AED-658A-48CC-8B15-5DED9776DE81}" destId="{2F0AFD3C-C40B-49CD-BFD1-35DED54836BF}" srcOrd="0" destOrd="0" presId="urn:microsoft.com/office/officeart/2005/8/layout/hList1"/>
    <dgm:cxn modelId="{3B6496C6-193C-47FE-B892-9C538426D88C}" type="presOf" srcId="{7132412B-3A90-4576-B528-1271C8228D4A}" destId="{D5B1FDFB-B197-4007-B4D7-B4136ECBBB3C}" srcOrd="0" destOrd="0" presId="urn:microsoft.com/office/officeart/2005/8/layout/hList1"/>
    <dgm:cxn modelId="{D5F4ECC8-3E63-4C11-BDF7-E392A2F851CB}" type="presOf" srcId="{75588EC3-475C-4BFE-A122-1FE9AF3E8302}" destId="{8AA9452D-F0D0-43C3-8EAF-E6E1F02F488C}" srcOrd="0" destOrd="0" presId="urn:microsoft.com/office/officeart/2005/8/layout/hList1"/>
    <dgm:cxn modelId="{24392FE3-A206-4DCA-A3F9-3CFCC5C68AAA}" type="presOf" srcId="{13B71A57-B786-4BAB-B4B9-3B874D6289FA}" destId="{487A379F-6BDE-4B6F-806B-BFAC067E9172}" srcOrd="0" destOrd="0" presId="urn:microsoft.com/office/officeart/2005/8/layout/hList1"/>
    <dgm:cxn modelId="{6BFDAAF2-8677-4948-8584-8413AA7975BA}" type="presParOf" srcId="{D5B1FDFB-B197-4007-B4D7-B4136ECBBB3C}" destId="{C90F9F62-9025-498F-B8A5-7FF4A24AFAF5}" srcOrd="0" destOrd="0" presId="urn:microsoft.com/office/officeart/2005/8/layout/hList1"/>
    <dgm:cxn modelId="{4EED79CD-D961-43B4-A8CD-D1AA9F73DD17}" type="presParOf" srcId="{C90F9F62-9025-498F-B8A5-7FF4A24AFAF5}" destId="{B808AB7B-CD8B-4C0E-9800-09A07B170AC3}" srcOrd="0" destOrd="0" presId="urn:microsoft.com/office/officeart/2005/8/layout/hList1"/>
    <dgm:cxn modelId="{3F9C5540-CC46-4914-A9A9-0BA62165C3C5}" type="presParOf" srcId="{C90F9F62-9025-498F-B8A5-7FF4A24AFAF5}" destId="{CA7D434E-257C-4F5D-B4FD-3E1DA55AD22C}" srcOrd="1" destOrd="0" presId="urn:microsoft.com/office/officeart/2005/8/layout/hList1"/>
    <dgm:cxn modelId="{2FE08D60-F556-4E05-9E81-08EAF17F68BA}" type="presParOf" srcId="{D5B1FDFB-B197-4007-B4D7-B4136ECBBB3C}" destId="{A112CE34-94A1-47EF-87DE-40147BC14928}" srcOrd="1" destOrd="0" presId="urn:microsoft.com/office/officeart/2005/8/layout/hList1"/>
    <dgm:cxn modelId="{50DC5B42-1086-4998-A6A4-D9C076AF3A42}" type="presParOf" srcId="{D5B1FDFB-B197-4007-B4D7-B4136ECBBB3C}" destId="{6A746B13-F1C6-4657-BFCC-37E11D012683}" srcOrd="2" destOrd="0" presId="urn:microsoft.com/office/officeart/2005/8/layout/hList1"/>
    <dgm:cxn modelId="{6E11B819-097C-4449-84BF-36687C200DFA}" type="presParOf" srcId="{6A746B13-F1C6-4657-BFCC-37E11D012683}" destId="{E8B0BC22-1B55-42ED-B33F-06D68343061E}" srcOrd="0" destOrd="0" presId="urn:microsoft.com/office/officeart/2005/8/layout/hList1"/>
    <dgm:cxn modelId="{BF8C5ACB-CA44-48D6-A4A8-E6B8099DB306}" type="presParOf" srcId="{6A746B13-F1C6-4657-BFCC-37E11D012683}" destId="{487A379F-6BDE-4B6F-806B-BFAC067E9172}" srcOrd="1" destOrd="0" presId="urn:microsoft.com/office/officeart/2005/8/layout/hList1"/>
    <dgm:cxn modelId="{7163EEF7-6F5D-40C3-9FE6-FC4D1484DA80}" type="presParOf" srcId="{D5B1FDFB-B197-4007-B4D7-B4136ECBBB3C}" destId="{CFBE9FF0-E6E5-4030-9AEF-9F9291EA0F66}" srcOrd="3" destOrd="0" presId="urn:microsoft.com/office/officeart/2005/8/layout/hList1"/>
    <dgm:cxn modelId="{CFAA52D1-9058-47E1-95AB-D91C0A5FC3AA}" type="presParOf" srcId="{D5B1FDFB-B197-4007-B4D7-B4136ECBBB3C}" destId="{9444A05C-1E0A-43A1-992C-8364E34294AD}" srcOrd="4" destOrd="0" presId="urn:microsoft.com/office/officeart/2005/8/layout/hList1"/>
    <dgm:cxn modelId="{60D1C296-CA6A-4C06-98C5-235B62F9DF2A}" type="presParOf" srcId="{9444A05C-1E0A-43A1-992C-8364E34294AD}" destId="{8AA9452D-F0D0-43C3-8EAF-E6E1F02F488C}" srcOrd="0" destOrd="0" presId="urn:microsoft.com/office/officeart/2005/8/layout/hList1"/>
    <dgm:cxn modelId="{C706FFF0-67AB-484B-8F0D-A5030B46EDE7}" type="presParOf" srcId="{9444A05C-1E0A-43A1-992C-8364E34294AD}" destId="{2F0AFD3C-C40B-49CD-BFD1-35DED54836B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77312-4076-4F5D-BDF4-A4785D657C56}">
      <dsp:nvSpPr>
        <dsp:cNvPr id="0" name=""/>
        <dsp:cNvSpPr/>
      </dsp:nvSpPr>
      <dsp:spPr>
        <a:xfrm>
          <a:off x="831258" y="570932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4E79D-CCED-4022-9837-DB63099A8611}">
      <dsp:nvSpPr>
        <dsp:cNvPr id="0" name=""/>
        <dsp:cNvSpPr/>
      </dsp:nvSpPr>
      <dsp:spPr>
        <a:xfrm>
          <a:off x="54726" y="2192931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sp:txBody>
      <dsp:txXfrm>
        <a:off x="54726" y="2192931"/>
        <a:ext cx="2823750" cy="720000"/>
      </dsp:txXfrm>
    </dsp:sp>
    <dsp:sp modelId="{3051F067-DBA3-4580-B7FA-70C013D19E60}">
      <dsp:nvSpPr>
        <dsp:cNvPr id="0" name=""/>
        <dsp:cNvSpPr/>
      </dsp:nvSpPr>
      <dsp:spPr>
        <a:xfrm>
          <a:off x="4149164" y="570932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4CFD2-4BD4-4E2F-BD81-B767BF19D6A8}">
      <dsp:nvSpPr>
        <dsp:cNvPr id="0" name=""/>
        <dsp:cNvSpPr/>
      </dsp:nvSpPr>
      <dsp:spPr>
        <a:xfrm>
          <a:off x="3372633" y="2192931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</a:p>
      </dsp:txBody>
      <dsp:txXfrm>
        <a:off x="3372633" y="2192931"/>
        <a:ext cx="282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F352E-7C5C-4AC2-9C35-C6476991D657}">
      <dsp:nvSpPr>
        <dsp:cNvPr id="0" name=""/>
        <dsp:cNvSpPr/>
      </dsp:nvSpPr>
      <dsp:spPr>
        <a:xfrm>
          <a:off x="871082" y="207089"/>
          <a:ext cx="1716962" cy="5396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Potential Benefits</a:t>
          </a:r>
          <a:endParaRPr lang="en-US" sz="1800" b="1" u="none" kern="1200"/>
        </a:p>
      </dsp:txBody>
      <dsp:txXfrm>
        <a:off x="886889" y="222896"/>
        <a:ext cx="1685348" cy="508075"/>
      </dsp:txXfrm>
    </dsp:sp>
    <dsp:sp modelId="{2BBC1323-8AB8-4CF0-B9D7-44C106B1724E}">
      <dsp:nvSpPr>
        <dsp:cNvPr id="0" name=""/>
        <dsp:cNvSpPr/>
      </dsp:nvSpPr>
      <dsp:spPr>
        <a:xfrm>
          <a:off x="3351140" y="207089"/>
          <a:ext cx="1716962" cy="53968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Potential Disadvantages</a:t>
          </a:r>
          <a:endParaRPr lang="en-US" sz="1800" b="1" u="none" kern="1200"/>
        </a:p>
      </dsp:txBody>
      <dsp:txXfrm>
        <a:off x="3366947" y="222896"/>
        <a:ext cx="1685348" cy="508075"/>
      </dsp:txXfrm>
    </dsp:sp>
    <dsp:sp modelId="{C7A5A666-D4E9-423F-A295-0EEFA07CDA31}">
      <dsp:nvSpPr>
        <dsp:cNvPr id="0" name=""/>
        <dsp:cNvSpPr/>
      </dsp:nvSpPr>
      <dsp:spPr>
        <a:xfrm>
          <a:off x="2611892" y="4053939"/>
          <a:ext cx="715401" cy="715401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9A687-EBC3-4F74-8B36-6CE13F69E955}">
      <dsp:nvSpPr>
        <dsp:cNvPr id="0" name=""/>
        <dsp:cNvSpPr/>
      </dsp:nvSpPr>
      <dsp:spPr>
        <a:xfrm rot="21360000">
          <a:off x="822734" y="3747382"/>
          <a:ext cx="4293717" cy="3002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1DA58-F5D4-417A-9F5E-8226046091E7}">
      <dsp:nvSpPr>
        <dsp:cNvPr id="0" name=""/>
        <dsp:cNvSpPr/>
      </dsp:nvSpPr>
      <dsp:spPr>
        <a:xfrm rot="21360000">
          <a:off x="829914" y="3206477"/>
          <a:ext cx="1703912" cy="5884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Fewer traffic collisions.</a:t>
          </a:r>
          <a:endParaRPr lang="en-US" sz="1200" kern="1200"/>
        </a:p>
      </dsp:txBody>
      <dsp:txXfrm>
        <a:off x="858639" y="3235202"/>
        <a:ext cx="1646462" cy="530986"/>
      </dsp:txXfrm>
    </dsp:sp>
    <dsp:sp modelId="{51704F41-CA36-4C10-AC80-512A9E3273BA}">
      <dsp:nvSpPr>
        <dsp:cNvPr id="0" name=""/>
        <dsp:cNvSpPr/>
      </dsp:nvSpPr>
      <dsp:spPr>
        <a:xfrm rot="21360000">
          <a:off x="782221" y="2576924"/>
          <a:ext cx="1703912" cy="5884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On longer highway trips, vehicles are unattended whilst in following mode.</a:t>
          </a:r>
          <a:endParaRPr lang="en-US" sz="1100" kern="1200"/>
        </a:p>
      </dsp:txBody>
      <dsp:txXfrm>
        <a:off x="810946" y="2605649"/>
        <a:ext cx="1646462" cy="530986"/>
      </dsp:txXfrm>
    </dsp:sp>
    <dsp:sp modelId="{8D0A136A-D68B-426B-A147-DA9EC6A468D7}">
      <dsp:nvSpPr>
        <dsp:cNvPr id="0" name=""/>
        <dsp:cNvSpPr/>
      </dsp:nvSpPr>
      <dsp:spPr>
        <a:xfrm rot="21360000">
          <a:off x="734527" y="1947371"/>
          <a:ext cx="1703912" cy="5884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Shorter commutes during peak periods.</a:t>
          </a:r>
          <a:endParaRPr lang="en-US" sz="1200" kern="1200"/>
        </a:p>
      </dsp:txBody>
      <dsp:txXfrm>
        <a:off x="763252" y="1976096"/>
        <a:ext cx="1646462" cy="530986"/>
      </dsp:txXfrm>
    </dsp:sp>
    <dsp:sp modelId="{972977E8-3F03-4C08-BC8A-72D791ECB303}">
      <dsp:nvSpPr>
        <dsp:cNvPr id="0" name=""/>
        <dsp:cNvSpPr/>
      </dsp:nvSpPr>
      <dsp:spPr>
        <a:xfrm rot="21360000">
          <a:off x="686834" y="1317818"/>
          <a:ext cx="1703912" cy="58843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Fuel economy due to reduced air resistance</a:t>
          </a:r>
          <a:endParaRPr lang="en-US" sz="1200" kern="1200"/>
        </a:p>
      </dsp:txBody>
      <dsp:txXfrm>
        <a:off x="715559" y="1346543"/>
        <a:ext cx="1646462" cy="530986"/>
      </dsp:txXfrm>
    </dsp:sp>
    <dsp:sp modelId="{A4D69924-E9D1-4AA9-B381-F02DEA0C024B}">
      <dsp:nvSpPr>
        <dsp:cNvPr id="0" name=""/>
        <dsp:cNvSpPr/>
      </dsp:nvSpPr>
      <dsp:spPr>
        <a:xfrm rot="21360000">
          <a:off x="3309971" y="3034781"/>
          <a:ext cx="1703912" cy="58843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Some systems have failed due to remote computer hacking.</a:t>
          </a:r>
          <a:endParaRPr lang="en-US" sz="1200" kern="1200"/>
        </a:p>
      </dsp:txBody>
      <dsp:txXfrm>
        <a:off x="3338696" y="3063506"/>
        <a:ext cx="1646462" cy="530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9AE2D-5CD6-4E64-8B87-0A579624B090}">
      <dsp:nvSpPr>
        <dsp:cNvPr id="0" name=""/>
        <dsp:cNvSpPr/>
      </dsp:nvSpPr>
      <dsp:spPr>
        <a:xfrm>
          <a:off x="4131950" y="108832"/>
          <a:ext cx="2251698" cy="225169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On-Board Automation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2177" y="502879"/>
        <a:ext cx="1651245" cy="1013264"/>
      </dsp:txXfrm>
    </dsp:sp>
    <dsp:sp modelId="{ADF57AAF-A577-4C30-A4B0-EC59FDAF94C2}">
      <dsp:nvSpPr>
        <dsp:cNvPr id="0" name=""/>
        <dsp:cNvSpPr/>
      </dsp:nvSpPr>
      <dsp:spPr>
        <a:xfrm>
          <a:off x="4944438" y="1516143"/>
          <a:ext cx="2251698" cy="2251698"/>
        </a:xfrm>
        <a:prstGeom prst="ellipse">
          <a:avLst/>
        </a:prstGeom>
        <a:solidFill>
          <a:schemeClr val="accent3">
            <a:alpha val="50000"/>
            <a:hueOff val="-3896889"/>
            <a:satOff val="-4547"/>
            <a:lumOff val="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Connectivity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3083" y="2097832"/>
        <a:ext cx="1351019" cy="1238434"/>
      </dsp:txXfrm>
    </dsp:sp>
    <dsp:sp modelId="{AF8141FD-7262-4B14-8547-E589762105E4}">
      <dsp:nvSpPr>
        <dsp:cNvPr id="0" name=""/>
        <dsp:cNvSpPr/>
      </dsp:nvSpPr>
      <dsp:spPr>
        <a:xfrm>
          <a:off x="3319462" y="1516143"/>
          <a:ext cx="2251698" cy="2251698"/>
        </a:xfrm>
        <a:prstGeom prst="ellipse">
          <a:avLst/>
        </a:prstGeom>
        <a:solidFill>
          <a:schemeClr val="accent3">
            <a:alpha val="50000"/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Intelligent Infrastructure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1497" y="2097832"/>
        <a:ext cx="1351019" cy="1238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F6104-34AE-4C15-A55C-578D76637736}">
      <dsp:nvSpPr>
        <dsp:cNvPr id="0" name=""/>
        <dsp:cNvSpPr/>
      </dsp:nvSpPr>
      <dsp:spPr>
        <a:xfrm>
          <a:off x="0" y="1250"/>
          <a:ext cx="7387826" cy="444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Variables are assigned by registration</a:t>
          </a:r>
        </a:p>
      </dsp:txBody>
      <dsp:txXfrm>
        <a:off x="21710" y="22960"/>
        <a:ext cx="7344406" cy="401305"/>
      </dsp:txXfrm>
    </dsp:sp>
    <dsp:sp modelId="{12F29401-2C08-4F6E-81B4-013E15434473}">
      <dsp:nvSpPr>
        <dsp:cNvPr id="0" name=""/>
        <dsp:cNvSpPr/>
      </dsp:nvSpPr>
      <dsp:spPr>
        <a:xfrm>
          <a:off x="0" y="445975"/>
          <a:ext cx="7387826" cy="189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63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Vehicle ID: unique string 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  Static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Platoon ID: unique string  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  Static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Platoon size: &gt; 1 &amp;&amp; &lt; 5 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 Dynamic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Platoon depth: &gt; 0 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 Dynamic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Platoon members: all vehicle IDs in a platoon 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 Dynamic</a:t>
          </a:r>
        </a:p>
      </dsp:txBody>
      <dsp:txXfrm>
        <a:off x="0" y="445975"/>
        <a:ext cx="7387826" cy="18964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CD076-FA70-4D8C-8F0C-0B6C059BC23A}">
      <dsp:nvSpPr>
        <dsp:cNvPr id="0" name=""/>
        <dsp:cNvSpPr/>
      </dsp:nvSpPr>
      <dsp:spPr>
        <a:xfrm>
          <a:off x="0" y="716520"/>
          <a:ext cx="6900512" cy="207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978916" rIns="535556" bIns="156464" numCol="1" spcCol="1270" anchor="t" anchorCtr="0">
          <a:noAutofit/>
        </a:bodyPr>
        <a:lstStyle/>
        <a:p>
          <a:pPr marL="393700" lvl="1" indent="-3937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Leave announcement: assign leader role to the second vehicle</a:t>
          </a:r>
        </a:p>
        <a:p>
          <a:pPr marL="393700" lvl="1" indent="-3937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Leave execution: Split + Lane Change +Merge</a:t>
          </a:r>
        </a:p>
      </dsp:txBody>
      <dsp:txXfrm>
        <a:off x="0" y="716520"/>
        <a:ext cx="6900512" cy="2072700"/>
      </dsp:txXfrm>
    </dsp:sp>
    <dsp:sp modelId="{BA2EE707-FF9A-422F-8EC3-E4E0D0D462A1}">
      <dsp:nvSpPr>
        <dsp:cNvPr id="0" name=""/>
        <dsp:cNvSpPr/>
      </dsp:nvSpPr>
      <dsp:spPr>
        <a:xfrm>
          <a:off x="345025" y="22800"/>
          <a:ext cx="4830358" cy="1387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Leader leaves the platoon:</a:t>
          </a:r>
        </a:p>
      </dsp:txBody>
      <dsp:txXfrm>
        <a:off x="412754" y="90529"/>
        <a:ext cx="4694900" cy="1251982"/>
      </dsp:txXfrm>
    </dsp:sp>
    <dsp:sp modelId="{632F4D02-E809-4336-994B-AA8299119395}">
      <dsp:nvSpPr>
        <dsp:cNvPr id="0" name=""/>
        <dsp:cNvSpPr/>
      </dsp:nvSpPr>
      <dsp:spPr>
        <a:xfrm>
          <a:off x="0" y="3736740"/>
          <a:ext cx="6900512" cy="177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978916" rIns="535556" bIns="156464" numCol="1" spcCol="1270" anchor="t" anchorCtr="0">
          <a:noAutofit/>
        </a:bodyPr>
        <a:lstStyle/>
        <a:p>
          <a:pPr marL="393700" lvl="1" indent="-3937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Leave request/response</a:t>
          </a:r>
        </a:p>
        <a:p>
          <a:pPr marL="393700" lvl="1" indent="-3937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Leave execution: Split + Lane Change + Merge</a:t>
          </a:r>
        </a:p>
      </dsp:txBody>
      <dsp:txXfrm>
        <a:off x="0" y="3736740"/>
        <a:ext cx="6900512" cy="1776600"/>
      </dsp:txXfrm>
    </dsp:sp>
    <dsp:sp modelId="{C64BE680-D2C1-4769-B803-462A8DA8F5C8}">
      <dsp:nvSpPr>
        <dsp:cNvPr id="0" name=""/>
        <dsp:cNvSpPr/>
      </dsp:nvSpPr>
      <dsp:spPr>
        <a:xfrm>
          <a:off x="345025" y="3043020"/>
          <a:ext cx="4830358" cy="1387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Follower leaves the platoon:</a:t>
          </a:r>
        </a:p>
      </dsp:txBody>
      <dsp:txXfrm>
        <a:off x="412754" y="3110749"/>
        <a:ext cx="4694900" cy="1251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8AB7B-CD8B-4C0E-9800-09A07B170AC3}">
      <dsp:nvSpPr>
        <dsp:cNvPr id="0" name=""/>
        <dsp:cNvSpPr/>
      </dsp:nvSpPr>
      <dsp:spPr>
        <a:xfrm>
          <a:off x="3286" y="18744"/>
          <a:ext cx="3203971" cy="126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Modeling of the Structure</a:t>
          </a:r>
        </a:p>
      </dsp:txBody>
      <dsp:txXfrm>
        <a:off x="3286" y="18744"/>
        <a:ext cx="3203971" cy="1267200"/>
      </dsp:txXfrm>
    </dsp:sp>
    <dsp:sp modelId="{CA7D434E-257C-4F5D-B4FD-3E1DA55AD22C}">
      <dsp:nvSpPr>
        <dsp:cNvPr id="0" name=""/>
        <dsp:cNvSpPr/>
      </dsp:nvSpPr>
      <dsp:spPr>
        <a:xfrm>
          <a:off x="3286" y="1285944"/>
          <a:ext cx="3203971" cy="19324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Component Diagram</a:t>
          </a:r>
        </a:p>
      </dsp:txBody>
      <dsp:txXfrm>
        <a:off x="3286" y="1285944"/>
        <a:ext cx="3203971" cy="1932480"/>
      </dsp:txXfrm>
    </dsp:sp>
    <dsp:sp modelId="{E8B0BC22-1B55-42ED-B33F-06D68343061E}">
      <dsp:nvSpPr>
        <dsp:cNvPr id="0" name=""/>
        <dsp:cNvSpPr/>
      </dsp:nvSpPr>
      <dsp:spPr>
        <a:xfrm>
          <a:off x="3655814" y="18744"/>
          <a:ext cx="3203971" cy="126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Modeling of the Behavior</a:t>
          </a:r>
        </a:p>
      </dsp:txBody>
      <dsp:txXfrm>
        <a:off x="3655814" y="18744"/>
        <a:ext cx="3203971" cy="1267200"/>
      </dsp:txXfrm>
    </dsp:sp>
    <dsp:sp modelId="{487A379F-6BDE-4B6F-806B-BFAC067E9172}">
      <dsp:nvSpPr>
        <dsp:cNvPr id="0" name=""/>
        <dsp:cNvSpPr/>
      </dsp:nvSpPr>
      <dsp:spPr>
        <a:xfrm>
          <a:off x="3655814" y="1285944"/>
          <a:ext cx="3203971" cy="19324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State-charts</a:t>
          </a:r>
        </a:p>
      </dsp:txBody>
      <dsp:txXfrm>
        <a:off x="3655814" y="1285944"/>
        <a:ext cx="3203971" cy="1932480"/>
      </dsp:txXfrm>
    </dsp:sp>
    <dsp:sp modelId="{8AA9452D-F0D0-43C3-8EAF-E6E1F02F488C}">
      <dsp:nvSpPr>
        <dsp:cNvPr id="0" name=""/>
        <dsp:cNvSpPr/>
      </dsp:nvSpPr>
      <dsp:spPr>
        <a:xfrm>
          <a:off x="7308342" y="18744"/>
          <a:ext cx="3203971" cy="1267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Formal Verification</a:t>
          </a:r>
        </a:p>
      </dsp:txBody>
      <dsp:txXfrm>
        <a:off x="7308342" y="18744"/>
        <a:ext cx="3203971" cy="1267200"/>
      </dsp:txXfrm>
    </dsp:sp>
    <dsp:sp modelId="{2F0AFD3C-C40B-49CD-BFD1-35DED54836BF}">
      <dsp:nvSpPr>
        <dsp:cNvPr id="0" name=""/>
        <dsp:cNvSpPr/>
      </dsp:nvSpPr>
      <dsp:spPr>
        <a:xfrm>
          <a:off x="7308342" y="1285944"/>
          <a:ext cx="3203971" cy="19324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UPPAAL</a:t>
          </a:r>
        </a:p>
      </dsp:txBody>
      <dsp:txXfrm>
        <a:off x="7308342" y="1285944"/>
        <a:ext cx="3203971" cy="193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8:51:35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7T07:23:54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6:38:20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18:10:24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18:17:45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0:04:23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6:52:09.3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2.png"/><Relationship Id="rId7" Type="http://schemas.openxmlformats.org/officeDocument/2006/relationships/diagramLayout" Target="../diagrams/layout4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4.xml"/><Relationship Id="rId5" Type="http://schemas.openxmlformats.org/officeDocument/2006/relationships/image" Target="../media/image1.png"/><Relationship Id="rId10" Type="http://schemas.microsoft.com/office/2007/relationships/diagramDrawing" Target="../diagrams/drawing4.xml"/><Relationship Id="rId4" Type="http://schemas.openxmlformats.org/officeDocument/2006/relationships/image" Target="../media/image20.png"/><Relationship Id="rId9" Type="http://schemas.openxmlformats.org/officeDocument/2006/relationships/diagramColors" Target="../diagrams/colors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link.springer.com/article/10.1007/s11235-019-00639-8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link.springer.com/article/10.1007/s11235-019-00639-8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jpeg"/><Relationship Id="rId7" Type="http://schemas.openxmlformats.org/officeDocument/2006/relationships/hyperlink" Target="https://github.com/MarjanFarazandeh/MSE-Project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theicct.org/blog/staff/eu-carbon-budget-apr2021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11" Type="http://schemas.openxmlformats.org/officeDocument/2006/relationships/image" Target="../media/image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170" y="2208628"/>
            <a:ext cx="7721756" cy="1650140"/>
          </a:xfrm>
        </p:spPr>
        <p:txBody>
          <a:bodyPr/>
          <a:lstStyle/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Truck Platooning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280590"/>
            <a:ext cx="6931152" cy="2135199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Mechatronic System Engineering Project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Guided by Prof. Dr. Stefan Henkler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2021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Team 1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3" descr="fh_logo_neu_orange">
            <a:extLst>
              <a:ext uri="{FF2B5EF4-FFF2-40B4-BE49-F238E27FC236}">
                <a16:creationId xmlns:a16="http://schemas.microsoft.com/office/drawing/2014/main" id="{2CB3C291-1E74-444C-9732-4A59A4B99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645A-6541-48A8-B9F2-752B7E65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Hierarchy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62C2-8526-4B73-A9A3-3D5C13D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9DDE-AFEA-4FD8-925B-9B69847C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0148-08F9-4CAC-8732-3E76204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13" descr="fh_logo_neu_orange">
            <a:extLst>
              <a:ext uri="{FF2B5EF4-FFF2-40B4-BE49-F238E27FC236}">
                <a16:creationId xmlns:a16="http://schemas.microsoft.com/office/drawing/2014/main" id="{CA4C71C9-DF8A-4413-989B-0E2EC037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4089D-6577-4F16-9159-2531EEC9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842" y="1767726"/>
            <a:ext cx="8312316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8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6645A-6541-48A8-B9F2-752B7E65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47363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Active Structure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62C2-8526-4B73-A9A3-3D5C13D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882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9DDE-AFEA-4FD8-925B-9B69847C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3139" y="6356350"/>
            <a:ext cx="38408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0148-08F9-4CAC-8732-3E76204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1460" y="6356350"/>
            <a:ext cx="18274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9" name="Picture 13" descr="fh_logo_neu_orange">
            <a:extLst>
              <a:ext uri="{FF2B5EF4-FFF2-40B4-BE49-F238E27FC236}">
                <a16:creationId xmlns:a16="http://schemas.microsoft.com/office/drawing/2014/main" id="{CA4C71C9-DF8A-4413-989B-0E2EC037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FECFAB-A88E-4F3B-8FE8-B4C96718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30" y="68263"/>
            <a:ext cx="7394266" cy="63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2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645A-6541-48A8-B9F2-752B7E65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Scenario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62C2-8526-4B73-A9A3-3D5C13D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9DDE-AFEA-4FD8-925B-9B69847C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0148-08F9-4CAC-8732-3E76204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13" descr="fh_logo_neu_orange">
            <a:extLst>
              <a:ext uri="{FF2B5EF4-FFF2-40B4-BE49-F238E27FC236}">
                <a16:creationId xmlns:a16="http://schemas.microsoft.com/office/drawing/2014/main" id="{CA4C71C9-DF8A-4413-989B-0E2EC037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E2D2E-5FFA-4B59-9ABB-D384890F2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2140854"/>
            <a:ext cx="11978640" cy="42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7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C1E23-E628-4EE1-833B-9BA80B6F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D4C4-00B4-44A5-853F-5284499B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936" y="6356350"/>
            <a:ext cx="25786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1922-8059-49FB-8B76-ACA8B5D2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B5CF-AF86-4D23-9D73-06D8BA8E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136" y="6356350"/>
            <a:ext cx="16527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2A878"/>
          </a:solidFill>
          <a:ln w="34925">
            <a:solidFill>
              <a:srgbClr val="F2A87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9C057C-6472-4C47-B149-C216C6A1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3384722"/>
            <a:ext cx="10917936" cy="2702190"/>
          </a:xfrm>
          <a:prstGeom prst="rect">
            <a:avLst/>
          </a:prstGeom>
        </p:spPr>
      </p:pic>
      <p:pic>
        <p:nvPicPr>
          <p:cNvPr id="7" name="Picture 13" descr="fh_logo_neu_orange">
            <a:extLst>
              <a:ext uri="{FF2B5EF4-FFF2-40B4-BE49-F238E27FC236}">
                <a16:creationId xmlns:a16="http://schemas.microsoft.com/office/drawing/2014/main" id="{8362C47D-9306-486B-B3B4-68C5D9BC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980E21E-E408-4A07-8645-04FF2DE78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928610"/>
              </p:ext>
            </p:extLst>
          </p:nvPr>
        </p:nvGraphicFramePr>
        <p:xfrm>
          <a:off x="4457349" y="659070"/>
          <a:ext cx="7387826" cy="234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418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645A-6541-48A8-B9F2-752B7E65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Scenario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E59EF8-787A-4742-BC3A-2197936D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096086"/>
            <a:ext cx="11338560" cy="43849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62C2-8526-4B73-A9A3-3D5C13D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9DDE-AFEA-4FD8-925B-9B69847C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0148-08F9-4CAC-8732-3E76204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13" descr="fh_logo_neu_orange">
            <a:extLst>
              <a:ext uri="{FF2B5EF4-FFF2-40B4-BE49-F238E27FC236}">
                <a16:creationId xmlns:a16="http://schemas.microsoft.com/office/drawing/2014/main" id="{CA4C71C9-DF8A-4413-989B-0E2EC037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65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68E40C3-E2FA-4F27-828A-853BCE24A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019" r="-2" b="23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8B7E7-A1E4-4475-A066-F52BD4A5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Failures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8648-16D3-4C4A-928C-1FDD6F69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Effect of communication failure on CACC controller: Failure to receive data for 0.1s generates the communication failure flag in CACC controller.</a:t>
            </a:r>
          </a:p>
          <a:p>
            <a:pPr marL="393700" indent="0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Downgrading from CACC to ACC is a solution.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leader wants to leave but due to communication failure, no response is received from followers to take over the platoon leader role.</a:t>
            </a:r>
          </a:p>
          <a:p>
            <a:pPr marL="576263" indent="-182563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As a result, the platoon leader breaks-up the platoon by using a DISSOLVE command.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8893-A078-429A-A550-BF0563A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8472-55A1-453E-9C0D-E01A80EB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403E-DEC3-410A-A0C7-6D261A3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25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645A-6541-48A8-B9F2-752B7E65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Scenario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62C2-8526-4B73-A9A3-3D5C13D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9DDE-AFEA-4FD8-925B-9B69847C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0148-08F9-4CAC-8732-3E76204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13" descr="fh_logo_neu_orange">
            <a:extLst>
              <a:ext uri="{FF2B5EF4-FFF2-40B4-BE49-F238E27FC236}">
                <a16:creationId xmlns:a16="http://schemas.microsoft.com/office/drawing/2014/main" id="{CA4C71C9-DF8A-4413-989B-0E2EC037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F62665-6A3D-4BC7-8D52-A6D9A1E3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159769"/>
            <a:ext cx="11521440" cy="42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B7E7-A1E4-4475-A066-F52BD4A5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8893-A078-429A-A550-BF0563A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264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8472-55A1-453E-9C0D-E01A80EB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403E-DEC3-410A-A0C7-6D261A3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200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7" name="Picture 13" descr="fh_logo_neu_orange">
            <a:extLst>
              <a:ext uri="{FF2B5EF4-FFF2-40B4-BE49-F238E27FC236}">
                <a16:creationId xmlns:a16="http://schemas.microsoft.com/office/drawing/2014/main" id="{4F3F339F-E4DF-43F4-A72C-A6CE79D7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182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4C0DB10-C6BB-4CE6-AD42-4F230E33A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664908"/>
              </p:ext>
            </p:extLst>
          </p:nvPr>
        </p:nvGraphicFramePr>
        <p:xfrm>
          <a:off x="4651190" y="547689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197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06B44-E4F5-48D9-A0DC-F5B4122E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Software Model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B8F0F9-2376-45E2-8F4B-B24A7059F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2660904"/>
            <a:ext cx="4834128" cy="2487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33463" lvl="2" indent="-457200">
              <a:buFont typeface="Wingdings" panose="05000000000000000000" pitchFamily="2" charset="2"/>
              <a:buChar char="§"/>
            </a:pPr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MUML Techniques</a:t>
            </a:r>
          </a:p>
          <a:p>
            <a:pPr marL="1033463" lvl="2" indent="-457200">
              <a:buFont typeface="Wingdings" panose="05000000000000000000" pitchFamily="2" charset="2"/>
              <a:buChar char="§"/>
            </a:pPr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1033463" lvl="2" indent="-457200">
              <a:buFont typeface="Wingdings" panose="05000000000000000000" pitchFamily="2" charset="2"/>
              <a:buChar char="§"/>
            </a:pPr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1033463" lvl="2" indent="-457200">
              <a:buFont typeface="Wingdings" panose="05000000000000000000" pitchFamily="2" charset="2"/>
              <a:buChar char="§"/>
            </a:pPr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8AE5F-591B-4A22-82A3-F50F73B3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93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8B5D-68C0-4DC4-8659-003CC9B0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C3A04-69E1-462D-8A30-757A93E4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9216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8240DFBD-1736-436B-BE45-4B039A5C2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pic>
        <p:nvPicPr>
          <p:cNvPr id="12" name="Picture 13" descr="fh_logo_neu_orange">
            <a:extLst>
              <a:ext uri="{FF2B5EF4-FFF2-40B4-BE49-F238E27FC236}">
                <a16:creationId xmlns:a16="http://schemas.microsoft.com/office/drawing/2014/main" id="{FA342B20-7F29-477E-9232-8B65FC49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4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B7E7-A1E4-4475-A066-F52BD4A5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MUML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8893-A078-429A-A550-BF0563A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8472-55A1-453E-9C0D-E01A80EB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403E-DEC3-410A-A0C7-6D261A3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904C9D-0E39-4A3D-B1B2-603B9A921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913484"/>
              </p:ext>
            </p:extLst>
          </p:nvPr>
        </p:nvGraphicFramePr>
        <p:xfrm>
          <a:off x="838200" y="2748635"/>
          <a:ext cx="10515600" cy="323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3" descr="fh_logo_neu_orange">
            <a:extLst>
              <a:ext uri="{FF2B5EF4-FFF2-40B4-BE49-F238E27FC236}">
                <a16:creationId xmlns:a16="http://schemas.microsoft.com/office/drawing/2014/main" id="{BB312643-02F6-410F-95B4-FC7C799A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89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970671"/>
            <a:ext cx="4992624" cy="4916658"/>
          </a:xfrm>
        </p:spPr>
        <p:txBody>
          <a:bodyPr>
            <a:normAutofit/>
          </a:bodyPr>
          <a:lstStyle/>
          <a:p>
            <a:pPr marL="571500" lvl="0" indent="-571500">
              <a:buFont typeface="+mj-lt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571500" lvl="0" indent="-571500">
              <a:buFont typeface="+mj-lt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CONSENS Method</a:t>
            </a:r>
          </a:p>
          <a:p>
            <a:pPr marL="571500" lvl="0" indent="-571500">
              <a:buFont typeface="+mj-lt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Software Model</a:t>
            </a:r>
          </a:p>
          <a:p>
            <a:pPr marL="571500" lvl="0" indent="-571500">
              <a:buFont typeface="+mj-lt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Cognitive Operator</a:t>
            </a:r>
          </a:p>
          <a:p>
            <a:pPr marL="571500" lvl="0" indent="-571500">
              <a:buFont typeface="+mj-lt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571500" lvl="0" indent="-571500">
              <a:buFont typeface="+mj-lt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13" descr="fh_logo_neu_orange">
            <a:extLst>
              <a:ext uri="{FF2B5EF4-FFF2-40B4-BE49-F238E27FC236}">
                <a16:creationId xmlns:a16="http://schemas.microsoft.com/office/drawing/2014/main" id="{39427C3D-889F-4BE2-B665-5179E62E9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17D39-3EDF-4958-89DC-8B5EB436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Truck Platooning</a:t>
            </a: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20916-83ED-44EC-99A3-0A542400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8B344"/>
          </a:solidFill>
          <a:ln w="38100" cap="rnd">
            <a:solidFill>
              <a:srgbClr val="F8B34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FC17-582F-4169-9CD1-E58F7D7E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882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3C60D-17E3-4496-8313-CECF4A36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3139" y="6356350"/>
            <a:ext cx="38408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343CB-4E0C-4B1C-AD39-CCA84CB6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1460" y="6356350"/>
            <a:ext cx="18274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AA06CF-D912-4024-9913-06E07476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333" y="429452"/>
            <a:ext cx="8162037" cy="5999096"/>
          </a:xfrm>
          <a:prstGeom prst="rect">
            <a:avLst/>
          </a:prstGeom>
        </p:spPr>
      </p:pic>
      <p:pic>
        <p:nvPicPr>
          <p:cNvPr id="7" name="Picture 13" descr="fh_logo_neu_orange">
            <a:extLst>
              <a:ext uri="{FF2B5EF4-FFF2-40B4-BE49-F238E27FC236}">
                <a16:creationId xmlns:a16="http://schemas.microsoft.com/office/drawing/2014/main" id="{1AA148CA-96F1-4874-8460-26693D09E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53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0916-83ED-44EC-99A3-0A542400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213"/>
            <a:ext cx="10515600" cy="9758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u="sng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State-Charts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FC17-582F-4169-9CD1-E58F7D7E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3C60D-17E3-4496-8313-CECF4A36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343CB-4E0C-4B1C-AD39-CCA84CB6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7" name="Picture 13" descr="fh_logo_neu_orange">
            <a:extLst>
              <a:ext uri="{FF2B5EF4-FFF2-40B4-BE49-F238E27FC236}">
                <a16:creationId xmlns:a16="http://schemas.microsoft.com/office/drawing/2014/main" id="{1AA148CA-96F1-4874-8460-26693D09E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C42673-CD89-47B3-A256-42E701724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0" y="1848237"/>
            <a:ext cx="11952558" cy="42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80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B7E7-A1E4-4475-A066-F52BD4A5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872096"/>
            <a:ext cx="3991881" cy="1340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B649"/>
          </a:solidFill>
          <a:ln w="38100" cap="rnd">
            <a:solidFill>
              <a:srgbClr val="FFB64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8893-A078-429A-A550-BF0563A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1143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8472-55A1-453E-9C0D-E01A80EB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9989" y="6356350"/>
            <a:ext cx="3493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403E-DEC3-410A-A0C7-6D261A3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4197" y="6355397"/>
            <a:ext cx="1143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8D03170-9DCB-4E8F-A0CB-32D0AE92B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6236"/>
            <a:ext cx="4769697" cy="6765528"/>
          </a:xfrm>
          <a:prstGeom prst="rect">
            <a:avLst/>
          </a:prstGeom>
        </p:spPr>
      </p:pic>
      <p:pic>
        <p:nvPicPr>
          <p:cNvPr id="7" name="Picture 13" descr="fh_logo_neu_orange">
            <a:extLst>
              <a:ext uri="{FF2B5EF4-FFF2-40B4-BE49-F238E27FC236}">
                <a16:creationId xmlns:a16="http://schemas.microsoft.com/office/drawing/2014/main" id="{0D54FFEE-C22A-4F3B-8DE0-2566BA4D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4F4889A-40FC-475D-843D-BB5663317A69}"/>
              </a:ext>
            </a:extLst>
          </p:cNvPr>
          <p:cNvSpPr txBox="1">
            <a:spLocks/>
          </p:cNvSpPr>
          <p:nvPr/>
        </p:nvSpPr>
        <p:spPr>
          <a:xfrm>
            <a:off x="507668" y="4635236"/>
            <a:ext cx="3991881" cy="796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OCM Model</a:t>
            </a:r>
          </a:p>
        </p:txBody>
      </p:sp>
    </p:spTree>
    <p:extLst>
      <p:ext uri="{BB962C8B-B14F-4D97-AF65-F5344CB8AC3E}">
        <p14:creationId xmlns:p14="http://schemas.microsoft.com/office/powerpoint/2010/main" val="338399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77" name="Rectangle 13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B7E7-A1E4-4475-A066-F52BD4A5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555" y="759978"/>
            <a:ext cx="4378292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8893-A078-429A-A550-BF0563A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537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8472-55A1-453E-9C0D-E01A80EB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5379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403E-DEC3-410A-A0C7-6D261A3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537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ruck Icon 54818">
            <a:extLst>
              <a:ext uri="{FF2B5EF4-FFF2-40B4-BE49-F238E27FC236}">
                <a16:creationId xmlns:a16="http://schemas.microsoft.com/office/drawing/2014/main" id="{3DF3A97B-75F6-46E6-98FB-9CB6778A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218" y="231187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ruck Icon 54818">
            <a:extLst>
              <a:ext uri="{FF2B5EF4-FFF2-40B4-BE49-F238E27FC236}">
                <a16:creationId xmlns:a16="http://schemas.microsoft.com/office/drawing/2014/main" id="{7996DB13-6109-41DD-9F4C-81F76C01E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9347" y="231187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7297A7D7-F488-44F1-8394-2E0E4CE0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582" y="3637525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wifi Icon 1698645">
            <a:extLst>
              <a:ext uri="{FF2B5EF4-FFF2-40B4-BE49-F238E27FC236}">
                <a16:creationId xmlns:a16="http://schemas.microsoft.com/office/drawing/2014/main" id="{0E012DA2-AEF7-4E86-9235-004A2B4A3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07586" y="3987593"/>
            <a:ext cx="2110429" cy="21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wifi Icon 1698645">
            <a:extLst>
              <a:ext uri="{FF2B5EF4-FFF2-40B4-BE49-F238E27FC236}">
                <a16:creationId xmlns:a16="http://schemas.microsoft.com/office/drawing/2014/main" id="{E8EDE145-041D-4A52-8A3E-80DA1BB4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79365" y="4027454"/>
            <a:ext cx="2110429" cy="21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curity Camera Icon 4054558">
            <a:extLst>
              <a:ext uri="{FF2B5EF4-FFF2-40B4-BE49-F238E27FC236}">
                <a16:creationId xmlns:a16="http://schemas.microsoft.com/office/drawing/2014/main" id="{5B97213D-851F-442C-95EC-D5F75E456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3661" flipH="1">
            <a:off x="4537812" y="3996058"/>
            <a:ext cx="496156" cy="53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6C3CEAEC-FCC5-40D5-A049-3702AE04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20" y="3637525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Security Camera Icon 4054558">
            <a:extLst>
              <a:ext uri="{FF2B5EF4-FFF2-40B4-BE49-F238E27FC236}">
                <a16:creationId xmlns:a16="http://schemas.microsoft.com/office/drawing/2014/main" id="{25A9A97C-701A-4201-AC56-9C6B76730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3661" flipH="1">
            <a:off x="10691542" y="3996057"/>
            <a:ext cx="496156" cy="53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atelite Icon 3851098">
            <a:extLst>
              <a:ext uri="{FF2B5EF4-FFF2-40B4-BE49-F238E27FC236}">
                <a16:creationId xmlns:a16="http://schemas.microsoft.com/office/drawing/2014/main" id="{16429AEB-AE2F-4923-8915-5590791CE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25" y="2697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3E8BD48-B71F-47A7-B21D-B9464D9CAB62}"/>
              </a:ext>
            </a:extLst>
          </p:cNvPr>
          <p:cNvSpPr/>
          <p:nvPr/>
        </p:nvSpPr>
        <p:spPr>
          <a:xfrm>
            <a:off x="4478986" y="3456278"/>
            <a:ext cx="274320" cy="27432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72DB97-A3D6-4072-913E-C8599AAF0542}"/>
              </a:ext>
            </a:extLst>
          </p:cNvPr>
          <p:cNvSpPr/>
          <p:nvPr/>
        </p:nvSpPr>
        <p:spPr>
          <a:xfrm>
            <a:off x="9697204" y="3500365"/>
            <a:ext cx="274320" cy="27432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598EAF-B53E-481D-A479-9F8356FF9C5F}"/>
              </a:ext>
            </a:extLst>
          </p:cNvPr>
          <p:cNvCxnSpPr>
            <a:stCxn id="13" idx="6"/>
            <a:endCxn id="36" idx="2"/>
          </p:cNvCxnSpPr>
          <p:nvPr/>
        </p:nvCxnSpPr>
        <p:spPr>
          <a:xfrm>
            <a:off x="4753306" y="3593438"/>
            <a:ext cx="4943898" cy="440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E096443-9607-4D7B-8ED6-F7276B8C8B98}"/>
              </a:ext>
            </a:extLst>
          </p:cNvPr>
          <p:cNvSpPr/>
          <p:nvPr/>
        </p:nvSpPr>
        <p:spPr>
          <a:xfrm>
            <a:off x="4124131" y="3363430"/>
            <a:ext cx="274320" cy="27432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7ED052-2F6D-4C41-B44E-C9035A5154F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644578" y="2593613"/>
            <a:ext cx="1519726" cy="80999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51BF41C-5AFF-4DCB-9045-CE6C48FB5359}"/>
              </a:ext>
            </a:extLst>
          </p:cNvPr>
          <p:cNvSpPr/>
          <p:nvPr/>
        </p:nvSpPr>
        <p:spPr>
          <a:xfrm>
            <a:off x="10080473" y="3379358"/>
            <a:ext cx="274320" cy="27432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4D7E2B-A1BC-4580-9963-DBDBE7767A2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8506331" y="2408857"/>
            <a:ext cx="1614315" cy="101067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4" name="Picture 6" descr="wifi Icon 1698645">
            <a:extLst>
              <a:ext uri="{FF2B5EF4-FFF2-40B4-BE49-F238E27FC236}">
                <a16:creationId xmlns:a16="http://schemas.microsoft.com/office/drawing/2014/main" id="{093599B8-70DD-4F79-9049-2CDB0EF4B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672102" y="4027454"/>
            <a:ext cx="2110429" cy="21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wifi Icon 1698645">
            <a:extLst>
              <a:ext uri="{FF2B5EF4-FFF2-40B4-BE49-F238E27FC236}">
                <a16:creationId xmlns:a16="http://schemas.microsoft.com/office/drawing/2014/main" id="{7A241B06-8752-4778-8DAE-3F3D2977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786311" y="4035019"/>
            <a:ext cx="2110429" cy="21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72425A-4792-4409-A19B-55BE5E39C0B0}"/>
              </a:ext>
            </a:extLst>
          </p:cNvPr>
          <p:cNvSpPr txBox="1"/>
          <p:nvPr/>
        </p:nvSpPr>
        <p:spPr>
          <a:xfrm>
            <a:off x="4755251" y="3810097"/>
            <a:ext cx="10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6F4F77-6A83-4056-A754-28A39B0651D4}"/>
              </a:ext>
            </a:extLst>
          </p:cNvPr>
          <p:cNvSpPr txBox="1"/>
          <p:nvPr/>
        </p:nvSpPr>
        <p:spPr>
          <a:xfrm>
            <a:off x="5471022" y="6091212"/>
            <a:ext cx="150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Radar / Lidar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611377-8055-40CE-AF54-19267F408623}"/>
              </a:ext>
            </a:extLst>
          </p:cNvPr>
          <p:cNvSpPr txBox="1"/>
          <p:nvPr/>
        </p:nvSpPr>
        <p:spPr>
          <a:xfrm>
            <a:off x="6618470" y="3286671"/>
            <a:ext cx="10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V2V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B8EDED-0F9D-4101-934A-1EE140E6CF14}"/>
              </a:ext>
            </a:extLst>
          </p:cNvPr>
          <p:cNvSpPr txBox="1"/>
          <p:nvPr/>
        </p:nvSpPr>
        <p:spPr>
          <a:xfrm>
            <a:off x="3222106" y="2592555"/>
            <a:ext cx="10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V2I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CEB0CC-0AD7-405F-86AB-909D61CC50E5}"/>
              </a:ext>
            </a:extLst>
          </p:cNvPr>
          <p:cNvSpPr txBox="1"/>
          <p:nvPr/>
        </p:nvSpPr>
        <p:spPr>
          <a:xfrm>
            <a:off x="9187389" y="2570618"/>
            <a:ext cx="10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V2I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085F2-06AD-428B-8511-780622300B40}"/>
              </a:ext>
            </a:extLst>
          </p:cNvPr>
          <p:cNvSpPr txBox="1"/>
          <p:nvPr/>
        </p:nvSpPr>
        <p:spPr>
          <a:xfrm>
            <a:off x="9480931" y="1074027"/>
            <a:ext cx="10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GNSS</a:t>
            </a:r>
          </a:p>
        </p:txBody>
      </p:sp>
      <p:pic>
        <p:nvPicPr>
          <p:cNvPr id="33" name="Picture 13" descr="fh_logo_neu_orange">
            <a:extLst>
              <a:ext uri="{FF2B5EF4-FFF2-40B4-BE49-F238E27FC236}">
                <a16:creationId xmlns:a16="http://schemas.microsoft.com/office/drawing/2014/main" id="{651AAB14-9DA5-4653-97B9-AC695791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90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B7E7-A1E4-4475-A066-F52BD4A5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Micro-Commands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8893-A078-429A-A550-BF0563A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882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8472-55A1-453E-9C0D-E01A80EB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3139" y="6356350"/>
            <a:ext cx="38408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403E-DEC3-410A-A0C7-6D261A3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1460" y="6356350"/>
            <a:ext cx="18274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7" name="Picture 13" descr="fh_logo_neu_orange">
            <a:extLst>
              <a:ext uri="{FF2B5EF4-FFF2-40B4-BE49-F238E27FC236}">
                <a16:creationId xmlns:a16="http://schemas.microsoft.com/office/drawing/2014/main" id="{4F3F339F-E4DF-43F4-A72C-A6CE79D7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EFB19B0-0FE9-44F2-B860-E4FC31022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929469"/>
              </p:ext>
            </p:extLst>
          </p:nvPr>
        </p:nvGraphicFramePr>
        <p:xfrm>
          <a:off x="4023360" y="592521"/>
          <a:ext cx="7845553" cy="567295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06609">
                  <a:extLst>
                    <a:ext uri="{9D8B030D-6E8A-4147-A177-3AD203B41FA5}">
                      <a16:colId xmlns:a16="http://schemas.microsoft.com/office/drawing/2014/main" val="1504647152"/>
                    </a:ext>
                  </a:extLst>
                </a:gridCol>
                <a:gridCol w="1679927">
                  <a:extLst>
                    <a:ext uri="{9D8B030D-6E8A-4147-A177-3AD203B41FA5}">
                      <a16:colId xmlns:a16="http://schemas.microsoft.com/office/drawing/2014/main" val="1308797567"/>
                    </a:ext>
                  </a:extLst>
                </a:gridCol>
                <a:gridCol w="2370071">
                  <a:extLst>
                    <a:ext uri="{9D8B030D-6E8A-4147-A177-3AD203B41FA5}">
                      <a16:colId xmlns:a16="http://schemas.microsoft.com/office/drawing/2014/main" val="3696121518"/>
                    </a:ext>
                  </a:extLst>
                </a:gridCol>
                <a:gridCol w="3288946">
                  <a:extLst>
                    <a:ext uri="{9D8B030D-6E8A-4147-A177-3AD203B41FA5}">
                      <a16:colId xmlns:a16="http://schemas.microsoft.com/office/drawing/2014/main" val="2640168028"/>
                    </a:ext>
                  </a:extLst>
                </a:gridCol>
              </a:tblGrid>
              <a:tr h="3916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82095" marB="8209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Micro-command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82095" marB="8209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82095" marB="8209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Sender / Receiver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82095" marB="82095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894138"/>
                  </a:ext>
                </a:extLst>
              </a:tr>
              <a:tr h="281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MERGE_REQ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 to merge into a platoon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vehicle in ACC mode to a platoon leader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4002617956"/>
                  </a:ext>
                </a:extLst>
              </a:tr>
              <a:tr h="281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MERGE_ACCEPT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Accepting merge request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platoon leader in reply to MERGE_REQ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2439834219"/>
                  </a:ext>
                </a:extLst>
              </a:tr>
              <a:tr h="281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MERGE_REJECT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Rejecting merge request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platoon leader in reply to MERGE_REQ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1056672885"/>
                  </a:ext>
                </a:extLst>
              </a:tr>
              <a:tr h="281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MERGE_DONE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Notifying the merge completion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 vehicle in ACC mode to the platoon leader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2929788837"/>
                  </a:ext>
                </a:extLst>
              </a:tr>
              <a:tr h="281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SPLIT_REQ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 the platoon into two parts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Platoon leader to a member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1971346339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SPLIT_ACCEPT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Accepting split request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to the platoon leader in reply to SPLIT_REQ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1002987486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SPLIT_REJECT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Rejecting split request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to the platoon leader in reply to SPLIT_REQ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2570074469"/>
                  </a:ext>
                </a:extLst>
              </a:tr>
              <a:tr h="281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SPLIT_DONE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Notifying the split completion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to the platoon leader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1074215778"/>
                  </a:ext>
                </a:extLst>
              </a:tr>
              <a:tr h="281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LEAVE_REQ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Member, asking to leave the platoon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to the platoon leader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2057930087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LEAVE_ACCEPT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Accepting leave request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Platoon leader to the member in reply to LEAVE_REQ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2557760901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LEAVE_REJECT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Rejecting leave request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Platoon leader to the member in reply to LEAVE_REQ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2603619614"/>
                  </a:ext>
                </a:extLst>
              </a:tr>
              <a:tr h="281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NEW_LEADER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Assigning a new leader role 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platoon leader to the second member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2914696877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DISSOLVE (M)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Accepting the new platoon leader role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second member to the current platoon leader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2522692983"/>
                  </a:ext>
                </a:extLst>
              </a:tr>
              <a:tr h="281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CHANGE_PL (U or M)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Announcing the new platoon leader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platoon leader to all its members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3484983228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 (U)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Acknowledging the message reception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receiving entity to the sending entity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66" marR="41048" marT="0" marB="82095" anchor="ctr"/>
                </a:tc>
                <a:extLst>
                  <a:ext uri="{0D108BD9-81ED-4DB2-BD59-A6C34878D82A}">
                    <a16:rowId xmlns:a16="http://schemas.microsoft.com/office/drawing/2014/main" val="15495615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900F7D6-5190-47D6-8E27-9A36FC44AC42}"/>
              </a:ext>
            </a:extLst>
          </p:cNvPr>
          <p:cNvSpPr txBox="1"/>
          <p:nvPr/>
        </p:nvSpPr>
        <p:spPr>
          <a:xfrm>
            <a:off x="558870" y="4551730"/>
            <a:ext cx="3567414" cy="967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Micro-Commands used in platoon management protocol.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U: Unicast, M: Multicast, B: Broadcast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3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B7E7-A1E4-4475-A066-F52BD4A5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95126"/>
          </a:solidFill>
          <a:ln w="38100" cap="rnd">
            <a:solidFill>
              <a:srgbClr val="F9512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8648-16D3-4C4A-928C-1FDD6F69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V2X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V2V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V2I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V2P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8893-A078-429A-A550-BF0563A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9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8472-55A1-453E-9C0D-E01A80EB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403E-DEC3-410A-A0C7-6D261A3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921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4AC5D201-C99E-4E7D-936E-C8D0AA681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"/>
          <a:stretch/>
        </p:blipFill>
        <p:spPr bwMode="auto">
          <a:xfrm>
            <a:off x="4267200" y="639520"/>
            <a:ext cx="7924800" cy="53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fh_logo_neu_orange">
            <a:extLst>
              <a:ext uri="{FF2B5EF4-FFF2-40B4-BE49-F238E27FC236}">
                <a16:creationId xmlns:a16="http://schemas.microsoft.com/office/drawing/2014/main" id="{4F3F339F-E4DF-43F4-A72C-A6CE79D7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2F5AD5-CFB2-41A2-B8F7-AB01221957A2}"/>
              </a:ext>
            </a:extLst>
          </p:cNvPr>
          <p:cNvSpPr txBox="1"/>
          <p:nvPr/>
        </p:nvSpPr>
        <p:spPr>
          <a:xfrm>
            <a:off x="6688484" y="5925119"/>
            <a:ext cx="3955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000" i="1" u="sng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tutorial survey on vehicle-to-vehicle communications</a:t>
            </a:r>
            <a:endParaRPr lang="en-US" sz="1000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4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B7E7-A1E4-4475-A066-F52BD4A5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6A82B"/>
          </a:solidFill>
          <a:ln w="38100" cap="rnd">
            <a:solidFill>
              <a:srgbClr val="F6A82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8648-16D3-4C4A-928C-1FDD6F69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36264" cy="3410712"/>
          </a:xfrm>
        </p:spPr>
        <p:txBody>
          <a:bodyPr anchor="t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VANET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Vehicular ad hoc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8893-A078-429A-A550-BF0563A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9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8472-55A1-453E-9C0D-E01A80EB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403E-DEC3-410A-A0C7-6D261A3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921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2052" name="Picture 4" descr="figure1">
            <a:extLst>
              <a:ext uri="{FF2B5EF4-FFF2-40B4-BE49-F238E27FC236}">
                <a16:creationId xmlns:a16="http://schemas.microsoft.com/office/drawing/2014/main" id="{5CEC717B-C5EF-4ECA-8FDB-C97AAF7E2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8280" y="909143"/>
            <a:ext cx="6903720" cy="503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fh_logo_neu_orange">
            <a:extLst>
              <a:ext uri="{FF2B5EF4-FFF2-40B4-BE49-F238E27FC236}">
                <a16:creationId xmlns:a16="http://schemas.microsoft.com/office/drawing/2014/main" id="{4F3F339F-E4DF-43F4-A72C-A6CE79D7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7B7832-889F-4BD2-8B1B-2DFE1F223D5C}"/>
              </a:ext>
            </a:extLst>
          </p:cNvPr>
          <p:cNvSpPr txBox="1"/>
          <p:nvPr/>
        </p:nvSpPr>
        <p:spPr>
          <a:xfrm>
            <a:off x="6688484" y="5975919"/>
            <a:ext cx="3955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000" i="1" u="sng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tutorial survey on vehicle-to-vehicle communications</a:t>
            </a:r>
            <a:endParaRPr lang="en-US" sz="1000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1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B7E7-A1E4-4475-A066-F52BD4A5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Control Behavior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8648-16D3-4C4A-928C-1FDD6F69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Maneuvers are coordinated by a structured exchange of messages among relevant neighboring vehicles or Road-Side Units (RSUs).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happen at any points, only allow one maneuver at a time.</a:t>
            </a:r>
          </a:p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Merge request + Merge response + Merge execution</a:t>
            </a:r>
          </a:p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Split request + Split response + Split execution</a:t>
            </a:r>
          </a:p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Lane change</a:t>
            </a:r>
          </a:p>
          <a:p>
            <a:pPr marL="225425" lvl="1" indent="0" algn="just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complex maneuvers are the combinations of these three.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8893-A078-429A-A550-BF0563A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3500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8472-55A1-453E-9C0D-E01A80EB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859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403E-DEC3-410A-A0C7-6D261A3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3395" y="6356350"/>
            <a:ext cx="193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7" name="Picture 13" descr="fh_logo_neu_orange">
            <a:extLst>
              <a:ext uri="{FF2B5EF4-FFF2-40B4-BE49-F238E27FC236}">
                <a16:creationId xmlns:a16="http://schemas.microsoft.com/office/drawing/2014/main" id="{4F3F339F-E4DF-43F4-A72C-A6CE79D7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339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9137-5250-4459-A7EE-957DC3A6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Cognitive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32B1-09E4-48D2-A163-B5A6ADC5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</a:t>
            </a:r>
          </a:p>
          <a:p>
            <a:pPr marL="569913" indent="-333375"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Unlabeled dataset of 30 trucks.</a:t>
            </a:r>
          </a:p>
          <a:p>
            <a:pPr marL="569913" indent="-333375"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k-means based on maximum match of route and speed profile.</a:t>
            </a:r>
          </a:p>
          <a:p>
            <a:pPr marL="569913" indent="-333375"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Formed clusters as platoons.</a:t>
            </a:r>
          </a:p>
          <a:p>
            <a:pPr marL="569913" indent="-333375"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Assigned leader role to truck nearest to centroid in each cluster and follower role to others.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D1E52-6B11-46EB-9723-2037F7C7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8A527E-5902-406F-AD0D-7EFC55A7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087BC-B602-40BF-AA9A-71A75822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14" name="Picture 13" descr="fh_logo_neu_orange">
            <a:extLst>
              <a:ext uri="{FF2B5EF4-FFF2-40B4-BE49-F238E27FC236}">
                <a16:creationId xmlns:a16="http://schemas.microsoft.com/office/drawing/2014/main" id="{CC882037-6CD1-4DC7-9A3F-64C671B9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90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F170-F871-4EC1-B58E-49E62893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 Operator</a:t>
            </a:r>
            <a:endParaRPr lang="en-US" sz="44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399BF6-6437-4422-876D-CEB6BAB0F231}"/>
              </a:ext>
            </a:extLst>
          </p:cNvPr>
          <p:cNvSpPr txBox="1"/>
          <p:nvPr/>
        </p:nvSpPr>
        <p:spPr>
          <a:xfrm>
            <a:off x="6095999" y="5423557"/>
            <a:ext cx="5452872" cy="460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2912-E189-4F0D-87D1-EF6DC1F1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163" y="6356350"/>
            <a:ext cx="407310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D36A0-12A9-4EDD-9FD5-14DFC9C5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5999" y="6356350"/>
            <a:ext cx="2895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24F0-D30B-4853-9D16-FFE3CF10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2913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9" name="Picture 8" descr="fh_logo_neu_orange">
            <a:extLst>
              <a:ext uri="{FF2B5EF4-FFF2-40B4-BE49-F238E27FC236}">
                <a16:creationId xmlns:a16="http://schemas.microsoft.com/office/drawing/2014/main" id="{95340247-F131-4BAE-BCED-F865953B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Content Placeholder 6">
            <a:extLst>
              <a:ext uri="{FF2B5EF4-FFF2-40B4-BE49-F238E27FC236}">
                <a16:creationId xmlns:a16="http://schemas.microsoft.com/office/drawing/2014/main" id="{A221A62F-7A2C-4313-9366-DC1FE62C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46182" y="853878"/>
            <a:ext cx="6427190" cy="4388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81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5F033-4924-4B53-98BD-85DC13ED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Motivation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F4251DB-EC46-4585-A413-5BA8BD9C2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15" name="Text Placeholder 2">
            <a:extLst>
              <a:ext uri="{FF2B5EF4-FFF2-40B4-BE49-F238E27FC236}">
                <a16:creationId xmlns:a16="http://schemas.microsoft.com/office/drawing/2014/main" id="{8D15C876-0344-41B2-BB23-F69CA3564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055859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13" descr="fh_logo_neu_orange">
            <a:extLst>
              <a:ext uri="{FF2B5EF4-FFF2-40B4-BE49-F238E27FC236}">
                <a16:creationId xmlns:a16="http://schemas.microsoft.com/office/drawing/2014/main" id="{AC21E8DE-3EDF-4025-97CF-9BAC6A2E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274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63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F170-F871-4EC1-B58E-49E6289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Cognitive Operator</a:t>
            </a:r>
            <a:endParaRPr lang="en-US" sz="4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D36A0-12A9-4EDD-9FD5-14DFC9C5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2912-E189-4F0D-87D1-EF6DC1F1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24F0-D30B-4853-9D16-FFE3CF10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E35C87-6B7E-4897-9EA0-CE94F92B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16" y="1880217"/>
            <a:ext cx="6822568" cy="3872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C2C455-6CEB-456E-A7DA-DDCC0414F13B}"/>
              </a:ext>
            </a:extLst>
          </p:cNvPr>
          <p:cNvSpPr txBox="1"/>
          <p:nvPr/>
        </p:nvSpPr>
        <p:spPr>
          <a:xfrm>
            <a:off x="2901696" y="5823480"/>
            <a:ext cx="660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IsLeader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column after applied algorithm.</a:t>
            </a:r>
          </a:p>
        </p:txBody>
      </p:sp>
      <p:pic>
        <p:nvPicPr>
          <p:cNvPr id="8" name="Picture 7" descr="fh_logo_neu_orange">
            <a:extLst>
              <a:ext uri="{FF2B5EF4-FFF2-40B4-BE49-F238E27FC236}">
                <a16:creationId xmlns:a16="http://schemas.microsoft.com/office/drawing/2014/main" id="{710CCF7A-696B-4781-BD01-81F5D931E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425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F170-F871-4EC1-B58E-49E6289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Cognitive Operator</a:t>
            </a:r>
            <a:endParaRPr lang="en-US" sz="4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D36A0-12A9-4EDD-9FD5-14DFC9C5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2912-E189-4F0D-87D1-EF6DC1F1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24F0-D30B-4853-9D16-FFE3CF10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31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2C455-6CEB-456E-A7DA-DDCC0414F13B}"/>
              </a:ext>
            </a:extLst>
          </p:cNvPr>
          <p:cNvSpPr txBox="1"/>
          <p:nvPr/>
        </p:nvSpPr>
        <p:spPr>
          <a:xfrm>
            <a:off x="2901696" y="5690720"/>
            <a:ext cx="660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Results in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IsLeader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column after applied algorithm.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21D38-6234-40B4-9EA4-589D9716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79" y="1866507"/>
            <a:ext cx="9179243" cy="4314024"/>
          </a:xfrm>
          <a:prstGeom prst="rect">
            <a:avLst/>
          </a:prstGeom>
        </p:spPr>
      </p:pic>
      <p:pic>
        <p:nvPicPr>
          <p:cNvPr id="8" name="Picture 7" descr="fh_logo_neu_orange">
            <a:extLst>
              <a:ext uri="{FF2B5EF4-FFF2-40B4-BE49-F238E27FC236}">
                <a16:creationId xmlns:a16="http://schemas.microsoft.com/office/drawing/2014/main" id="{74B34AF1-E684-403D-841D-E62261649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758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39137-5250-4459-A7EE-957DC3A6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2008681"/>
            <a:ext cx="5983901" cy="22040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3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Modeling and Verification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FB20A4-11EF-4132-A895-9DD273C98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3699" y="4631161"/>
            <a:ext cx="4243589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UPPAAL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D1E52-6B11-46EB-9723-2037F7C7D7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71495" y="6356350"/>
            <a:ext cx="1143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8A527E-5902-406F-AD0D-7EFC55A7E21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77442" y="6356350"/>
            <a:ext cx="3493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087BC-B602-40BF-AA9A-71A7582299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18063" y="6356350"/>
            <a:ext cx="1143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EC92B09C-D7AC-4B3B-BBFC-42FD23D4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371600"/>
            <a:ext cx="4087368" cy="4087368"/>
          </a:xfrm>
          <a:prstGeom prst="rect">
            <a:avLst/>
          </a:prstGeom>
        </p:spPr>
      </p:pic>
      <p:pic>
        <p:nvPicPr>
          <p:cNvPr id="9" name="Picture 13" descr="fh_logo_neu_orange">
            <a:extLst>
              <a:ext uri="{FF2B5EF4-FFF2-40B4-BE49-F238E27FC236}">
                <a16:creationId xmlns:a16="http://schemas.microsoft.com/office/drawing/2014/main" id="{3FB70778-4807-4173-9389-FE5EFAA21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314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39137-5250-4459-A7EE-957DC3A6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FB20A4-11EF-4132-A895-9DD273C98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Carla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D1E52-6B11-46EB-9723-2037F7C7D7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8A527E-5902-406F-AD0D-7EFC55A7E21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087BC-B602-40BF-AA9A-71A7582299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pic>
        <p:nvPicPr>
          <p:cNvPr id="9" name="Picture 13" descr="fh_logo_neu_orange">
            <a:extLst>
              <a:ext uri="{FF2B5EF4-FFF2-40B4-BE49-F238E27FC236}">
                <a16:creationId xmlns:a16="http://schemas.microsoft.com/office/drawing/2014/main" id="{3FB70778-4807-4173-9389-FE5EFAA21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29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23FF5-C4B6-4570-8EDF-1A239F51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832C-176E-45A0-91F9-155130AC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9" y="2660904"/>
            <a:ext cx="6416618" cy="3547872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accent1"/>
              </a:buClr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to: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 CONSENS Method.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software model by MUML Techniques, architecture, communication and behavioral modeling.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through UPPAAL.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algorithm.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through Carla.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 Python.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5531-802C-4282-9866-AA8C2B99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9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7512-A894-49F5-88DF-46F062AA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646A-C8BA-45C0-90FE-4A641F86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921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Classroom">
            <a:extLst>
              <a:ext uri="{FF2B5EF4-FFF2-40B4-BE49-F238E27FC236}">
                <a16:creationId xmlns:a16="http://schemas.microsoft.com/office/drawing/2014/main" id="{232556B2-6BAA-4706-A3D6-550829AE8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352" y="699516"/>
            <a:ext cx="5458968" cy="5458968"/>
          </a:xfrm>
          <a:prstGeom prst="rect">
            <a:avLst/>
          </a:prstGeom>
        </p:spPr>
      </p:pic>
      <p:pic>
        <p:nvPicPr>
          <p:cNvPr id="11" name="Picture 13" descr="fh_logo_neu_orange">
            <a:extLst>
              <a:ext uri="{FF2B5EF4-FFF2-40B4-BE49-F238E27FC236}">
                <a16:creationId xmlns:a16="http://schemas.microsoft.com/office/drawing/2014/main" id="{61391DE2-68E9-4159-8D24-13AFFDC9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89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EDBB77-0E30-4710-8BE3-5ED4FE4F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188E31-6F56-43CB-A51D-5CE82F8622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48360" y="4502129"/>
            <a:ext cx="1644776" cy="740664"/>
          </a:xfrm>
        </p:spPr>
        <p:txBody>
          <a:bodyPr/>
          <a:lstStyle/>
          <a:p>
            <a:pPr lvl="0"/>
            <a:r>
              <a:rPr lang="en-US" noProof="0"/>
              <a:t>Marjan Farazandeh</a:t>
            </a:r>
          </a:p>
          <a:p>
            <a:pPr lvl="0"/>
            <a:r>
              <a:rPr lang="en-US"/>
              <a:t>7209945</a:t>
            </a:r>
            <a:endParaRPr lang="en-US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2C894C9-B95B-414A-8608-1FF00B7914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06767" y="4502129"/>
            <a:ext cx="1481328" cy="740664"/>
          </a:xfrm>
        </p:spPr>
        <p:txBody>
          <a:bodyPr/>
          <a:lstStyle/>
          <a:p>
            <a:pPr lvl="0"/>
            <a:r>
              <a:rPr lang="en-US" noProof="0"/>
              <a:t>Diksha Rani</a:t>
            </a:r>
          </a:p>
          <a:p>
            <a:pPr lvl="0"/>
            <a:r>
              <a:rPr lang="en-US" noProof="0"/>
              <a:t>7209804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9B118C-6413-489D-9C19-5FB260AF80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9823" y="4502129"/>
            <a:ext cx="1481328" cy="740664"/>
          </a:xfrm>
        </p:spPr>
        <p:txBody>
          <a:bodyPr/>
          <a:lstStyle/>
          <a:p>
            <a:pPr lvl="0"/>
            <a:r>
              <a:rPr lang="en-US" noProof="0"/>
              <a:t>Ibrahim Ahmed</a:t>
            </a:r>
          </a:p>
          <a:p>
            <a:pPr lvl="0"/>
            <a:r>
              <a:rPr lang="en-US" noProof="0"/>
              <a:t>7209808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52D04A7-2F9F-4801-819C-0FD622EB98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87342" y="4502129"/>
            <a:ext cx="2071390" cy="740664"/>
          </a:xfrm>
        </p:spPr>
        <p:txBody>
          <a:bodyPr/>
          <a:lstStyle/>
          <a:p>
            <a:pPr lvl="0"/>
            <a:r>
              <a:rPr lang="en-US" noProof="0"/>
              <a:t>Mohamed </a:t>
            </a:r>
            <a:r>
              <a:rPr lang="en-US" noProof="0" err="1"/>
              <a:t>Abdulmaksoud</a:t>
            </a:r>
            <a:endParaRPr lang="en-US" noProof="0"/>
          </a:p>
          <a:p>
            <a:pPr lvl="0"/>
            <a:r>
              <a:rPr lang="en-US" noProof="0"/>
              <a:t>7210382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02C0A0-FE8B-4701-B2B8-2FE43EAD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71E223-3317-47A3-95A7-B463EBD3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986E8-47DF-4C59-966B-3C5BAF8D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pic>
        <p:nvPicPr>
          <p:cNvPr id="20" name="Picture 13" descr="fh_logo_neu_orange">
            <a:extLst>
              <a:ext uri="{FF2B5EF4-FFF2-40B4-BE49-F238E27FC236}">
                <a16:creationId xmlns:a16="http://schemas.microsoft.com/office/drawing/2014/main" id="{6FB4608C-72F3-4844-A36E-30F41FE01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 descr="A picture containing person, clothing, wall, person&#10;&#10;Description automatically generated">
            <a:extLst>
              <a:ext uri="{FF2B5EF4-FFF2-40B4-BE49-F238E27FC236}">
                <a16:creationId xmlns:a16="http://schemas.microsoft.com/office/drawing/2014/main" id="{556AF453-6FF6-430E-9EAA-654028FA64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95" r="695"/>
          <a:stretch>
            <a:fillRect/>
          </a:stretch>
        </p:blipFill>
        <p:spPr>
          <a:xfrm>
            <a:off x="1532015" y="2805723"/>
            <a:ext cx="1463039" cy="1484431"/>
          </a:xfrm>
        </p:spPr>
      </p:pic>
      <p:sp>
        <p:nvSpPr>
          <p:cNvPr id="27" name="Google Shape;258;p3">
            <a:extLst>
              <a:ext uri="{FF2B5EF4-FFF2-40B4-BE49-F238E27FC236}">
                <a16:creationId xmlns:a16="http://schemas.microsoft.com/office/drawing/2014/main" id="{7D50EC78-D019-4525-A749-FC4C10E72038}"/>
              </a:ext>
            </a:extLst>
          </p:cNvPr>
          <p:cNvSpPr/>
          <p:nvPr/>
        </p:nvSpPr>
        <p:spPr>
          <a:xfrm>
            <a:off x="9193774" y="2805723"/>
            <a:ext cx="1458525" cy="14844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152D1AB-AEB0-4C54-B29D-92DF3007FF3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931" b="931"/>
          <a:stretch>
            <a:fillRect/>
          </a:stretch>
        </p:blipFill>
        <p:spPr>
          <a:xfrm>
            <a:off x="4105275" y="2812712"/>
            <a:ext cx="1446213" cy="1477962"/>
          </a:xfrm>
        </p:spPr>
      </p:pic>
      <p:pic>
        <p:nvPicPr>
          <p:cNvPr id="2" name="Grafik 2" descr="Ein Bild, das Person, Wand, Mann, darstellend enthält.&#10;&#10;Beschreibung automatisch generiert.">
            <a:extLst>
              <a:ext uri="{FF2B5EF4-FFF2-40B4-BE49-F238E27FC236}">
                <a16:creationId xmlns:a16="http://schemas.microsoft.com/office/drawing/2014/main" id="{E2C108CB-F749-4802-86E3-C7D1DE5E451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/>
          <a:srcRect l="752" r="752"/>
          <a:stretch/>
        </p:blipFill>
        <p:spPr>
          <a:xfrm>
            <a:off x="6644217" y="2804245"/>
            <a:ext cx="1455738" cy="14779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9B161-BA81-4D72-9379-A830FA55F798}"/>
              </a:ext>
            </a:extLst>
          </p:cNvPr>
          <p:cNvSpPr txBox="1"/>
          <p:nvPr/>
        </p:nvSpPr>
        <p:spPr>
          <a:xfrm>
            <a:off x="1895405" y="5682069"/>
            <a:ext cx="109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MSE-Project</a:t>
            </a:r>
            <a:endParaRPr lang="en-US"/>
          </a:p>
        </p:txBody>
      </p:sp>
      <p:pic>
        <p:nvPicPr>
          <p:cNvPr id="1026" name="Picture 2" descr="Github Logo Png - Github, Transparent Png - kindpng">
            <a:extLst>
              <a:ext uri="{FF2B5EF4-FFF2-40B4-BE49-F238E27FC236}">
                <a16:creationId xmlns:a16="http://schemas.microsoft.com/office/drawing/2014/main" id="{C762625C-9E24-47F4-AD05-B8AE577C2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9" b="20678"/>
          <a:stretch/>
        </p:blipFill>
        <p:spPr bwMode="auto">
          <a:xfrm>
            <a:off x="838200" y="5682069"/>
            <a:ext cx="1057204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72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BCE628-3F8D-4BD2-BDA0-A5E1D07178EF}"/>
              </a:ext>
            </a:extLst>
          </p:cNvPr>
          <p:cNvSpPr/>
          <p:nvPr/>
        </p:nvSpPr>
        <p:spPr>
          <a:xfrm>
            <a:off x="1" y="34290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3" descr="fh_logo_neu_orange">
            <a:extLst>
              <a:ext uri="{FF2B5EF4-FFF2-40B4-BE49-F238E27FC236}">
                <a16:creationId xmlns:a16="http://schemas.microsoft.com/office/drawing/2014/main" id="{FAF7CABA-7B76-4345-859E-71A4E4BBD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88D90B-6DFB-40D5-BBE3-A093A2C4F17E}"/>
              </a:ext>
            </a:extLst>
          </p:cNvPr>
          <p:cNvSpPr/>
          <p:nvPr/>
        </p:nvSpPr>
        <p:spPr>
          <a:xfrm>
            <a:off x="2804160" y="1315521"/>
            <a:ext cx="658368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>
                <a:ln w="0"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Franklin Gothic Medium Cond" panose="020B0606030402020204" pitchFamily="34" charset="0"/>
              </a:rPr>
              <a:t>THANK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2E0BB-729B-4723-817F-C73DCB3EE29A}"/>
              </a:ext>
            </a:extLst>
          </p:cNvPr>
          <p:cNvSpPr/>
          <p:nvPr/>
        </p:nvSpPr>
        <p:spPr>
          <a:xfrm>
            <a:off x="2804160" y="2835078"/>
            <a:ext cx="658368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>
                <a:ln w="0"/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Franklin Gothic Medium Cond" panose="020B0606030402020204" pitchFamily="34" charset="0"/>
              </a:rPr>
              <a:t>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E6B1B-4FEB-4AAE-9D21-BFC97173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DEACD-A6DC-45E4-930E-C3ED2A09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4CCB9-029C-4D51-A6C5-F99E53B6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7C8-C412-4200-B37D-8FE69236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4010D09-FC90-42C1-ADBD-A20374C0800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4847204"/>
              </p:ext>
            </p:extLst>
          </p:nvPr>
        </p:nvGraphicFramePr>
        <p:xfrm>
          <a:off x="838200" y="2305050"/>
          <a:ext cx="5181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0FBEE43D-2FCF-449F-88A1-38A88E472E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5144450"/>
              </p:ext>
            </p:extLst>
          </p:nvPr>
        </p:nvGraphicFramePr>
        <p:xfrm>
          <a:off x="6172200" y="2305050"/>
          <a:ext cx="52578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E3F7-08BE-4834-87A3-FB1BD031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D401-D481-4FB8-9D3C-30FC58F0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DF97-E231-4783-9C64-947ACB6A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13" descr="fh_logo_neu_orange">
            <a:extLst>
              <a:ext uri="{FF2B5EF4-FFF2-40B4-BE49-F238E27FC236}">
                <a16:creationId xmlns:a16="http://schemas.microsoft.com/office/drawing/2014/main" id="{7627C2BB-3FA3-42A7-90E9-1CD7C939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22A66-BDB0-433E-AC21-885B2CD60DDA}"/>
              </a:ext>
            </a:extLst>
          </p:cNvPr>
          <p:cNvSpPr txBox="1"/>
          <p:nvPr/>
        </p:nvSpPr>
        <p:spPr>
          <a:xfrm>
            <a:off x="1244600" y="6109033"/>
            <a:ext cx="445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Source: OECD/ITF. ITF Transport Outlook 2017. Technical report, OECD, 2017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CB3F2-A5E6-45CA-955A-219CF1F06531}"/>
              </a:ext>
            </a:extLst>
          </p:cNvPr>
          <p:cNvSpPr txBox="1"/>
          <p:nvPr/>
        </p:nvSpPr>
        <p:spPr>
          <a:xfrm>
            <a:off x="8537910" y="6058614"/>
            <a:ext cx="910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000" i="1" err="1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icct</a:t>
            </a:r>
            <a:endParaRPr lang="en-US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2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B3E0EB-7256-41B7-B8A5-B85CD2D0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001" y="49004"/>
            <a:ext cx="3281482" cy="10175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u="sng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9E8258"/>
          </a:solidFill>
          <a:ln w="38100" cap="rnd">
            <a:solidFill>
              <a:srgbClr val="9E825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F37AC-A4C2-4D93-A1C0-765DFC09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5093" y="6356350"/>
            <a:ext cx="45466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pic>
        <p:nvPicPr>
          <p:cNvPr id="14" name="Content Placeholder 13" descr="A group of trucks on a road&#10;&#10;Description automatically generated with low confidence">
            <a:extLst>
              <a:ext uri="{FF2B5EF4-FFF2-40B4-BE49-F238E27FC236}">
                <a16:creationId xmlns:a16="http://schemas.microsoft.com/office/drawing/2014/main" id="{89D0849D-A3C5-4355-9D7A-8EBE4470F4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563" r="234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2F373-F5B0-428C-AE86-484ECC70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9763" y="6356350"/>
            <a:ext cx="30278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BF9F6"/>
                </a:solidFill>
              </a:rPr>
              <a:t>27 July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0CBCF-9305-47CB-8E61-08E770D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1012" y="6356350"/>
            <a:ext cx="9427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>
                <a:solidFill>
                  <a:srgbClr val="FBF9F6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BF9F6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382E3-8E16-4B1F-8589-77260A8AF6FB}"/>
              </a:ext>
            </a:extLst>
          </p:cNvPr>
          <p:cNvSpPr/>
          <p:nvPr/>
        </p:nvSpPr>
        <p:spPr>
          <a:xfrm>
            <a:off x="520700" y="2275332"/>
            <a:ext cx="4368602" cy="559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DAF8F8EE-223B-40F8-80D9-AADF6E87B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365946"/>
              </p:ext>
            </p:extLst>
          </p:nvPr>
        </p:nvGraphicFramePr>
        <p:xfrm>
          <a:off x="-177013" y="1180094"/>
          <a:ext cx="5939186" cy="476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Picture 13" descr="fh_logo_neu_orange">
            <a:extLst>
              <a:ext uri="{FF2B5EF4-FFF2-40B4-BE49-F238E27FC236}">
                <a16:creationId xmlns:a16="http://schemas.microsoft.com/office/drawing/2014/main" id="{5D8FBEB9-4B21-409E-A822-025A8053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3BCF66-F8E2-4AD8-8C46-D03C54ADAE04}"/>
              </a:ext>
            </a:extLst>
          </p:cNvPr>
          <p:cNvSpPr/>
          <p:nvPr/>
        </p:nvSpPr>
        <p:spPr>
          <a:xfrm rot="21410255">
            <a:off x="1547735" y="5662271"/>
            <a:ext cx="24968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Platooning</a:t>
            </a:r>
            <a:endParaRPr lang="en-US" sz="4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41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FF74-E740-4B62-A71A-A6F01B75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Communication</a:t>
            </a:r>
            <a:b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Transportation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01FE2E4-44A5-452A-96A9-3357A39D1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876462"/>
              </p:ext>
            </p:extLst>
          </p:nvPr>
        </p:nvGraphicFramePr>
        <p:xfrm>
          <a:off x="841375" y="2305050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431F-4CCE-4CF5-8161-5512A378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63144-9F66-4D1D-9889-44B6638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F581-716C-48CD-8917-456449CF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554CA20-08E3-4D4E-8AD7-00407AF1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40" y="512572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4A6F72B-F4C4-4A37-9B82-666A204C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5186680"/>
            <a:ext cx="571501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ruck Icon 29471">
            <a:extLst>
              <a:ext uri="{FF2B5EF4-FFF2-40B4-BE49-F238E27FC236}">
                <a16:creationId xmlns:a16="http://schemas.microsoft.com/office/drawing/2014/main" id="{DFD84F89-75DE-47EA-A6EA-325A4187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67" y="3202441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ifi Icon 1101813">
            <a:extLst>
              <a:ext uri="{FF2B5EF4-FFF2-40B4-BE49-F238E27FC236}">
                <a16:creationId xmlns:a16="http://schemas.microsoft.com/office/drawing/2014/main" id="{B7559BF3-7B8A-4C30-86B0-1C62A41D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33659" y="3438525"/>
            <a:ext cx="398916" cy="39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4ACD528F-BAAB-45C9-AEC9-60126FC4D583}"/>
              </a:ext>
            </a:extLst>
          </p:cNvPr>
          <p:cNvSpPr/>
          <p:nvPr/>
        </p:nvSpPr>
        <p:spPr>
          <a:xfrm>
            <a:off x="8022053" y="2413454"/>
            <a:ext cx="2969797" cy="937250"/>
          </a:xfrm>
          <a:prstGeom prst="borderCallout2">
            <a:avLst>
              <a:gd name="adj1" fmla="val 19254"/>
              <a:gd name="adj2" fmla="val 17"/>
              <a:gd name="adj3" fmla="val 18750"/>
              <a:gd name="adj4" fmla="val -16667"/>
              <a:gd name="adj5" fmla="val 105129"/>
              <a:gd name="adj6" fmla="val -46347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 and Mitigation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Parking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Adaptive Cruise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Traffic Jam Assist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7263748B-563C-43EA-AAB3-9C8E3D1041A6}"/>
              </a:ext>
            </a:extLst>
          </p:cNvPr>
          <p:cNvSpPr/>
          <p:nvPr/>
        </p:nvSpPr>
        <p:spPr>
          <a:xfrm>
            <a:off x="8431061" y="3619627"/>
            <a:ext cx="3237064" cy="937250"/>
          </a:xfrm>
          <a:prstGeom prst="borderCallout2">
            <a:avLst>
              <a:gd name="adj1" fmla="val 19204"/>
              <a:gd name="adj2" fmla="val -181"/>
              <a:gd name="adj3" fmla="val 18750"/>
              <a:gd name="adj4" fmla="val -35891"/>
              <a:gd name="adj5" fmla="val 58787"/>
              <a:gd name="adj6" fmla="val -5673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V2V-based Cooperative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GNSS/Cloud-enabled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Platooning, CACC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Coordinated Platooning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5E7DDA46-F2D1-4F47-BF0A-1980953E0EB7}"/>
              </a:ext>
            </a:extLst>
          </p:cNvPr>
          <p:cNvSpPr/>
          <p:nvPr/>
        </p:nvSpPr>
        <p:spPr>
          <a:xfrm>
            <a:off x="8580854" y="4763135"/>
            <a:ext cx="2743200" cy="1418590"/>
          </a:xfrm>
          <a:prstGeom prst="borderCallout2">
            <a:avLst>
              <a:gd name="adj1" fmla="val 19254"/>
              <a:gd name="adj2" fmla="val 17"/>
              <a:gd name="adj3" fmla="val 18750"/>
              <a:gd name="adj4" fmla="val -16667"/>
              <a:gd name="adj5" fmla="val 33606"/>
              <a:gd name="adj6" fmla="val -3712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GNSS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Embedded Cellular Voice and Data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Ride-sharing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Infotainment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Telematics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644B9CF1-2C93-4D67-ABD8-7A618F8314D5}"/>
              </a:ext>
            </a:extLst>
          </p:cNvPr>
          <p:cNvSpPr/>
          <p:nvPr/>
        </p:nvSpPr>
        <p:spPr>
          <a:xfrm>
            <a:off x="1132342" y="2157726"/>
            <a:ext cx="3037606" cy="782592"/>
          </a:xfrm>
          <a:prstGeom prst="borderCallout2">
            <a:avLst>
              <a:gd name="adj1" fmla="val 17307"/>
              <a:gd name="adj2" fmla="val 99857"/>
              <a:gd name="adj3" fmla="val 17410"/>
              <a:gd name="adj4" fmla="val 109858"/>
              <a:gd name="adj5" fmla="val 295853"/>
              <a:gd name="adj6" fmla="val 165739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Automated Highway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Connected Personal Rapid Transit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V2V/V2X-enabled Automation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3109C17F-065D-421C-9649-46F092A5971B}"/>
              </a:ext>
            </a:extLst>
          </p:cNvPr>
          <p:cNvSpPr/>
          <p:nvPr/>
        </p:nvSpPr>
        <p:spPr>
          <a:xfrm>
            <a:off x="378562" y="3063493"/>
            <a:ext cx="3614719" cy="799348"/>
          </a:xfrm>
          <a:prstGeom prst="borderCallout2">
            <a:avLst>
              <a:gd name="adj1" fmla="val 17307"/>
              <a:gd name="adj2" fmla="val 99857"/>
              <a:gd name="adj3" fmla="val 17410"/>
              <a:gd name="adj4" fmla="val 109858"/>
              <a:gd name="adj5" fmla="val 158123"/>
              <a:gd name="adj6" fmla="val 14288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Automated Vehicle-Enabling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(Standardized Signage, Lane Markings, Digital Maps, etc.)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9AF44EB6-B238-45E1-B708-DD3FA6E32EBA}"/>
              </a:ext>
            </a:extLst>
          </p:cNvPr>
          <p:cNvSpPr/>
          <p:nvPr/>
        </p:nvSpPr>
        <p:spPr>
          <a:xfrm>
            <a:off x="572497" y="3949306"/>
            <a:ext cx="2925915" cy="1591105"/>
          </a:xfrm>
          <a:prstGeom prst="borderCallout2">
            <a:avLst>
              <a:gd name="adj1" fmla="val 17307"/>
              <a:gd name="adj2" fmla="val 99857"/>
              <a:gd name="adj3" fmla="val 17410"/>
              <a:gd name="adj4" fmla="val 109858"/>
              <a:gd name="adj5" fmla="val 88208"/>
              <a:gd name="adj6" fmla="val 136656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Remote Traffic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Roadside Weather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Adaptive Signal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Incident Detection and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Dynamic Message 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Smart Parking</a:t>
            </a:r>
          </a:p>
        </p:txBody>
      </p: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53C858E5-DB2B-44D6-BCC9-BE4DC92776B2}"/>
              </a:ext>
            </a:extLst>
          </p:cNvPr>
          <p:cNvSpPr/>
          <p:nvPr/>
        </p:nvSpPr>
        <p:spPr>
          <a:xfrm>
            <a:off x="244924" y="5634870"/>
            <a:ext cx="3925024" cy="1093268"/>
          </a:xfrm>
          <a:prstGeom prst="borderCallout2">
            <a:avLst>
              <a:gd name="adj1" fmla="val 74460"/>
              <a:gd name="adj2" fmla="val 99857"/>
              <a:gd name="adj3" fmla="val 74563"/>
              <a:gd name="adj4" fmla="val 132378"/>
              <a:gd name="adj5" fmla="val -44041"/>
              <a:gd name="adj6" fmla="val 150303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Probe Vehicle Data for System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Emergency Vehicle Signal Preemption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Transit Vehicle Signal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V2I-enabled Warnings and Messages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76DC61-260E-474A-9A47-473A3AD2C9D3}"/>
              </a:ext>
            </a:extLst>
          </p:cNvPr>
          <p:cNvSpPr txBox="1"/>
          <p:nvPr/>
        </p:nvSpPr>
        <p:spPr>
          <a:xfrm>
            <a:off x="5706794" y="6412388"/>
            <a:ext cx="345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Source: A. </a:t>
            </a:r>
            <a:r>
              <a:rPr lang="en-US" sz="1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Spulber</a:t>
            </a:r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. Impact of Automated Vehicle Technologies on Driver Skills. Connected Auto, Fall 2016:46–57, Nov. 2016.</a:t>
            </a:r>
          </a:p>
        </p:txBody>
      </p:sp>
      <p:pic>
        <p:nvPicPr>
          <p:cNvPr id="23" name="Picture 13" descr="fh_logo_neu_orange">
            <a:extLst>
              <a:ext uri="{FF2B5EF4-FFF2-40B4-BE49-F238E27FC236}">
                <a16:creationId xmlns:a16="http://schemas.microsoft.com/office/drawing/2014/main" id="{1EB2D365-175C-4879-89D6-F6285B02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15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9DD-E5D2-422C-AAA0-12A4826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CONSENS Method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653ABD-3623-47BD-A894-5591039612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Model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Structure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Scenario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E7501-5106-40B0-A1AD-58E730FF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21953-CD9A-44A6-8A78-97BE3106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Truck Platooning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CD399-4B39-41E5-8BB8-F69D8B3F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8048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44AEAF92-18D3-47D3-AC44-6A32D078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pic>
        <p:nvPicPr>
          <p:cNvPr id="16" name="Picture 13" descr="fh_logo_neu_orange">
            <a:extLst>
              <a:ext uri="{FF2B5EF4-FFF2-40B4-BE49-F238E27FC236}">
                <a16:creationId xmlns:a16="http://schemas.microsoft.com/office/drawing/2014/main" id="{FDECE2D2-D86A-4242-807A-389C1F33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8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645A-6541-48A8-B9F2-752B7E65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Model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62C2-8526-4B73-A9A3-3D5C13D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9DDE-AFEA-4FD8-925B-9B69847C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0148-08F9-4CAC-8732-3E76204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13" descr="fh_logo_neu_orange">
            <a:extLst>
              <a:ext uri="{FF2B5EF4-FFF2-40B4-BE49-F238E27FC236}">
                <a16:creationId xmlns:a16="http://schemas.microsoft.com/office/drawing/2014/main" id="{CA4C71C9-DF8A-4413-989B-0E2EC037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0BFF0-F8E5-46E5-A819-CE93D3749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37" y="1808425"/>
            <a:ext cx="9500926" cy="45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0821B-E529-47F5-9492-4CF7849E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2" y="882014"/>
            <a:ext cx="12092516" cy="58178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62C2-8526-4B73-A9A3-3D5C13D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27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9DDE-AFEA-4FD8-925B-9B69847C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Truck Platooning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0148-08F9-4CAC-8732-3E76204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6645A-6541-48A8-B9F2-752B7E65EE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1500" y="125888"/>
            <a:ext cx="3429000" cy="753024"/>
          </a:xfrm>
        </p:spPr>
        <p:txBody>
          <a:bodyPr anchor="b">
            <a:normAutofit/>
          </a:bodyPr>
          <a:lstStyle/>
          <a:p>
            <a:r>
              <a:rPr lang="en-US" sz="43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</p:txBody>
      </p:sp>
      <p:pic>
        <p:nvPicPr>
          <p:cNvPr id="9" name="Picture 13" descr="fh_logo_neu_orange">
            <a:extLst>
              <a:ext uri="{FF2B5EF4-FFF2-40B4-BE49-F238E27FC236}">
                <a16:creationId xmlns:a16="http://schemas.microsoft.com/office/drawing/2014/main" id="{CA4C71C9-DF8A-4413-989B-0E2EC037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" y="122358"/>
            <a:ext cx="202281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348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f897a4e-d1d1-48bd-85db-4920aadaf95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68E2BF5436E341944D3209258779C7" ma:contentTypeVersion="10" ma:contentTypeDescription="Create a new document." ma:contentTypeScope="" ma:versionID="37f04f310dc6b364d3bffb899739b26f">
  <xsd:schema xmlns:xsd="http://www.w3.org/2001/XMLSchema" xmlns:xs="http://www.w3.org/2001/XMLSchema" xmlns:p="http://schemas.microsoft.com/office/2006/metadata/properties" xmlns:ns2="ff897a4e-d1d1-48bd-85db-4920aadaf959" targetNamespace="http://schemas.microsoft.com/office/2006/metadata/properties" ma:root="true" ma:fieldsID="d12a45dbaf28e65e5ab7f20523f933aa" ns2:_="">
    <xsd:import namespace="ff897a4e-d1d1-48bd-85db-4920aadaf9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97a4e-d1d1-48bd-85db-4920aadaf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ff897a4e-d1d1-48bd-85db-4920aadaf95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E09910-9ED1-4DC1-9D80-D7B013C20970}">
  <ds:schemaRefs>
    <ds:schemaRef ds:uri="ff897a4e-d1d1-48bd-85db-4920aadaf9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Application>Microsoft Office PowerPoint</Application>
  <PresentationFormat>Widescreen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SketchyVTI</vt:lpstr>
      <vt:lpstr>Truck Platooning</vt:lpstr>
      <vt:lpstr>Agenda</vt:lpstr>
      <vt:lpstr>1. Motivation</vt:lpstr>
      <vt:lpstr>Problem</vt:lpstr>
      <vt:lpstr>Solution</vt:lpstr>
      <vt:lpstr>Information and Communication Technology in Transportation Systems</vt:lpstr>
      <vt:lpstr>2. CONSENS Method</vt:lpstr>
      <vt:lpstr>Environment Model</vt:lpstr>
      <vt:lpstr>Requirement</vt:lpstr>
      <vt:lpstr>Function Hierarchy</vt:lpstr>
      <vt:lpstr>Active Structure</vt:lpstr>
      <vt:lpstr>Application Scenario</vt:lpstr>
      <vt:lpstr>Variables</vt:lpstr>
      <vt:lpstr>Application Scenario</vt:lpstr>
      <vt:lpstr>Communication Failures</vt:lpstr>
      <vt:lpstr>Application Scenario</vt:lpstr>
      <vt:lpstr>Scenarios</vt:lpstr>
      <vt:lpstr>3. Software Model</vt:lpstr>
      <vt:lpstr>MUML Techniques</vt:lpstr>
      <vt:lpstr>Component Diagram</vt:lpstr>
      <vt:lpstr>Real-Time State-Charts</vt:lpstr>
      <vt:lpstr>Architecture</vt:lpstr>
      <vt:lpstr>Communication</vt:lpstr>
      <vt:lpstr>Micro-Commands</vt:lpstr>
      <vt:lpstr>Protocol</vt:lpstr>
      <vt:lpstr>Protocol</vt:lpstr>
      <vt:lpstr>Control Behavior</vt:lpstr>
      <vt:lpstr>Cognitive Operator</vt:lpstr>
      <vt:lpstr>Cognitive Operator</vt:lpstr>
      <vt:lpstr>Cognitive Operator</vt:lpstr>
      <vt:lpstr>Cognitive Operator</vt:lpstr>
      <vt:lpstr>State Modeling and Verification</vt:lpstr>
      <vt:lpstr>Implementation</vt:lpstr>
      <vt:lpstr>Learning Outcomes</vt:lpstr>
      <vt:lpstr>TEAM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Platooning</dc:title>
  <dc:creator>Marjan Farazandeh</dc:creator>
  <cp:revision>1</cp:revision>
  <dcterms:created xsi:type="dcterms:W3CDTF">2021-06-27T12:07:42Z</dcterms:created>
  <dcterms:modified xsi:type="dcterms:W3CDTF">2021-07-24T20:07:13Z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0x0101006A68E2BF5436E341944D3209258779C7</vt:lpwstr>
  </property>
</Properties>
</file>