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50C-D5E8-C0E9-2150-AD670DB9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5C763-B5A9-9430-0E9D-D8AD6B5F8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81AF-E9B6-89BB-8A9F-AC96A951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DB7F-0E5F-FDC3-93C7-1EFF5009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C0DF2-9CBF-841F-A41C-F517443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CC21-B26D-15B9-6BE9-A30F914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ACEA4-8449-2A76-ABE9-9139BF092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FDFB-4DFE-B789-4AA1-DC8B26D6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3BF7-CCBE-E593-024C-448117CB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4470-C3D7-C8F3-8FBF-2269FCE1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3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993F5-DBA5-F8DF-7C9B-C678D72ED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CA1E-EBCC-2067-95D1-6341AD0C1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207B-95C5-6292-B4D5-9D6D1C95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A59A-714A-48FD-BA89-FD28A3F2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417D-D992-8A6C-F576-6FA7033D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92A0-C1EB-7480-0AD3-0C0156FF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C200-B133-C7B1-26D2-7279FCA1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C6E4-8B14-128C-C259-EADFD9BC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C9B3-491D-62E3-0D4C-E5809398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A4DA-E15A-81D9-18BF-E5C2EF5A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D9A7-F251-667D-607F-A14A1258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37CB-6241-3FDA-338F-C484AF72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5F7C7-5882-3BF8-D144-95D4F23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0F5B-6EF0-9AA5-C547-6E832AFA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B16A-BC38-F042-AF7B-CC835A18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ED53-CFCC-781E-43CC-258B8690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CBF0-F5C4-4124-7447-24C6FBAF8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F0C0E-5ABC-9265-75A2-610B3559A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822FC-5D0A-F87D-C393-994D9F65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55B5-5BA2-515D-2861-3E6BBE71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D8E89-6596-E0BE-7351-AD2CF99B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94C5-0526-DF2F-3A3E-34B3C3E2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9245F-AB2E-9A0D-B823-DA757AE9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0EF8B-37C5-BB17-DCBF-5940132E3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B6515-CF5C-3991-A7C0-44BA7204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3E7AD-913B-D786-08B8-4272FFFD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C9035-4585-5ECD-A1B6-5E19933C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B6F6F-5DD4-AE0C-A5AD-4C93758F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DB2EA-7D47-B83F-B8CE-23EF9A87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19FA-993A-EFEC-03B2-8A89A58A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761AE-772C-13B9-98DE-B327F30B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0C5D1-C792-B280-A581-EE73930C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0C470-AD9E-E651-34BE-4ED7141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45472-FCDC-0DB3-6414-8F9E2B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79D2A-C03F-1140-6A4D-BC789028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D90B1-DCF5-A99F-A988-D4EA9749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CB80-3B2A-9AF0-4B28-BD553108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CCD2-2B7C-D0EE-051B-3A48028D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4936-4BD2-03D4-2D08-C864C2F1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E1016-DDDF-70F3-093A-F289CB34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BDBE-1266-A752-6BE2-BCB80018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799D-CE17-1153-32CF-9EDE8328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8839-206C-A055-C579-EC404656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1874F-DCCA-DF2B-5EA5-642DA869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27F88-DF60-3A7B-12FF-67F8F1F85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8B06F-8049-A2FA-6D84-861D86D5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67D2-F29C-3796-EDD5-28E32B9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39394-55B3-5E0B-ABA6-FD757F0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C5E2D-0D9F-74E6-B091-2D30AA9C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7C16E-F5E2-6311-9637-694BCE8E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CCC1-B138-391F-BD1E-5EADD266C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A8748-03DB-41E0-BA6D-2A3225BBEA3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484BA-66E8-4FA2-648F-75E999B0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F3D3B-2D1F-9100-4B48-B210AF310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3B681-7B5F-4CD6-B162-BA4A3293D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0E04-7434-37F6-297C-3BEB939E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SlowFast</a:t>
            </a:r>
            <a:r>
              <a:rPr lang="en-US" dirty="0"/>
              <a:t>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01BD9-DF05-93DB-DC6C-DDC24BDFD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2025</a:t>
            </a:r>
          </a:p>
          <a:p>
            <a:r>
              <a:rPr lang="en-US" dirty="0"/>
              <a:t>Marjan Rashidi</a:t>
            </a:r>
          </a:p>
        </p:txBody>
      </p:sp>
    </p:spTree>
    <p:extLst>
      <p:ext uri="{BB962C8B-B14F-4D97-AF65-F5344CB8AC3E}">
        <p14:creationId xmlns:p14="http://schemas.microsoft.com/office/powerpoint/2010/main" val="90844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8C2A-2B5A-2009-E8D2-EFE933D8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E0C4-1B0C-2C93-68EC-1BA2D284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E3BB2-964C-48C1-6973-71D76CD8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2" y="1825625"/>
            <a:ext cx="3519274" cy="3504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251DF-C651-C148-E458-D4AF29F2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311" y="1825625"/>
            <a:ext cx="3573212" cy="3641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FD2F5A-C24A-4D1B-26D9-DD2830CA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183" y="1936269"/>
            <a:ext cx="3649123" cy="36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F5DC-335B-B8BB-9027-4731202E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8EA9-618A-AE0C-17BC-0E9C28AB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888FD-78D2-AE8E-D96A-0E0107B7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9" y="1739272"/>
            <a:ext cx="3864956" cy="391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4DFC30-55FA-5FB2-DC7C-DC0EE6F8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099" y="1825625"/>
            <a:ext cx="3680960" cy="3758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E1C6B4-DE4E-1BFD-7FB3-B6CC9E241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771" y="1777042"/>
            <a:ext cx="3756667" cy="38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SlowFast Network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marjan rashidi</dc:creator>
  <cp:lastModifiedBy>marjan rashidi</cp:lastModifiedBy>
  <cp:revision>3</cp:revision>
  <dcterms:created xsi:type="dcterms:W3CDTF">2025-02-13T18:25:09Z</dcterms:created>
  <dcterms:modified xsi:type="dcterms:W3CDTF">2025-02-13T18:32:14Z</dcterms:modified>
</cp:coreProperties>
</file>