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26ea6db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26ea6db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726ea6db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726ea6db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25f4cd91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725f4cd91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26ea6dbe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26ea6dbe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25f4cd914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25f4cd914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25f4cd9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25f4cd9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25f4cd91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725f4cd91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25f4cd91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25f4cd91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26ea6dbea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26ea6dbea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5f4cd914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5f4cd91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5f4cd914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25f4cd91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725f4cd914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725f4cd914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5f4cd91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5f4cd91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11700" y="1537300"/>
            <a:ext cx="5017500" cy="17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Data Science Skills by Job Postings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27050" y="3047050"/>
            <a:ext cx="45315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97"/>
              <a:t>Bridget Boakye, Wilson Ng, Neil Hodgkinson, Marjete Vucinaj</a:t>
            </a:r>
            <a:endParaRPr sz="14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3c: Visualisations, Software For Each Website   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50" y="1457875"/>
            <a:ext cx="5799026" cy="35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3d: Visualisations, Skills For Each Website  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225" y="1597875"/>
            <a:ext cx="5388815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718575" y="772725"/>
            <a:ext cx="78414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00"/>
              <a:t>Take-Aways:</a:t>
            </a:r>
            <a:endParaRPr sz="6900"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According to employer demand, the most valued skills in data </a:t>
            </a:r>
            <a:r>
              <a:rPr lang="en" sz="2200"/>
              <a:t>science</a:t>
            </a:r>
            <a:r>
              <a:rPr lang="en" sz="2200"/>
              <a:t> are: Python and Analysis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there are some differences across sites, specifically for skills, that job seekers should pay attention to maximise their position in the job market.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33120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1303800" y="1361525"/>
            <a:ext cx="31212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Update dataset for comparison - Jeff’s dataset is from 2018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Map skills to salary to further assess value in market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Look at requirements for promotion within the field of Data Science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Investigate other </a:t>
            </a:r>
            <a:r>
              <a:rPr lang="en" sz="1600">
                <a:solidFill>
                  <a:srgbClr val="000000"/>
                </a:solidFill>
              </a:rPr>
              <a:t>websites geared towards tech roles, such as angel.co and built.in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1361525"/>
            <a:ext cx="4223401" cy="28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97625" y="1300950"/>
            <a:ext cx="34920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statement: what are the most valued skills in data science?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use labor demand as proxy for value of skills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Indeed, for many people, a skill’s value is measured by its demand in the job market which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inevitably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means how fast and for what salary they can get a job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25" y="1363975"/>
            <a:ext cx="4069530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Kaggle, Jeff Hale, 2018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Data </a:t>
            </a:r>
            <a:r>
              <a:rPr lang="en"/>
              <a:t>Cleaning</a:t>
            </a:r>
            <a:r>
              <a:rPr lang="en"/>
              <a:t> &amp; Analysis 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57075"/>
            <a:ext cx="70305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Pulled data in and </a:t>
            </a:r>
            <a:r>
              <a:rPr b="1" lang="en"/>
              <a:t>creating</a:t>
            </a:r>
            <a:r>
              <a:rPr b="1" lang="en"/>
              <a:t> data frames (skills = SKDF, software = SFDF)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Ensure all data types were correct. (Chr, num, etc)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Removed Columns &amp; rows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Created a “total” column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Exported data frames out as .csv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2a: Data Analysis, Software  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00" y="1520650"/>
            <a:ext cx="8507924" cy="26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2a: Data Analysis, Software  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00" y="1651475"/>
            <a:ext cx="7402276" cy="259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900" y="1683716"/>
            <a:ext cx="7402276" cy="252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2b: Data Analysis, Skills  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336300"/>
            <a:ext cx="3430500" cy="3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F</a:t>
            </a:r>
            <a:r>
              <a:rPr lang="en" sz="1500">
                <a:solidFill>
                  <a:srgbClr val="000000"/>
                </a:solidFill>
              </a:rPr>
              <a:t>ind </a:t>
            </a:r>
            <a:r>
              <a:rPr lang="en" sz="1500">
                <a:solidFill>
                  <a:srgbClr val="000000"/>
                </a:solidFill>
              </a:rPr>
              <a:t>proportion</a:t>
            </a:r>
            <a:r>
              <a:rPr lang="en" sz="1500">
                <a:solidFill>
                  <a:srgbClr val="000000"/>
                </a:solidFill>
              </a:rPr>
              <a:t> of each skill for each website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16" name="Google Shape;316;p19"/>
          <p:cNvSpPr txBox="1"/>
          <p:nvPr>
            <p:ph idx="2" type="body"/>
          </p:nvPr>
        </p:nvSpPr>
        <p:spPr>
          <a:xfrm>
            <a:off x="4903650" y="1336375"/>
            <a:ext cx="3430500" cy="3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2. </a:t>
            </a:r>
            <a:r>
              <a:rPr lang="en" sz="1500">
                <a:solidFill>
                  <a:srgbClr val="000000"/>
                </a:solidFill>
              </a:rPr>
              <a:t>Find proportion of skills across all websites 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0" r="26583" t="0"/>
          <a:stretch/>
        </p:blipFill>
        <p:spPr>
          <a:xfrm>
            <a:off x="5098450" y="2080075"/>
            <a:ext cx="3235700" cy="26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025" y="2174900"/>
            <a:ext cx="3235700" cy="25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3a: Visualisations, Software Across All Websites   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875" y="1503950"/>
            <a:ext cx="5841775" cy="36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3b: Visualisations, Skills Across Websites   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825" y="1597875"/>
            <a:ext cx="543343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