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>
        <p:scale>
          <a:sx n="206" d="100"/>
          <a:sy n="206" d="100"/>
        </p:scale>
        <p:origin x="-5256" y="-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14C1-EEF4-424B-8CE2-AC2730BE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392D-3501-6840-A190-47F3FB7E9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259B-8B83-314A-BE97-7D4D3EF9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EC67-FED4-3C4F-880A-98BC67B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F1F0-DEF4-E741-8B75-9C0BF29C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082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E518-FB2A-4C46-8F12-A147DBE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BF0C-3FA4-6A48-A893-A29909D4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BB1-E12C-2248-871E-03609C0F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F60A-E141-614A-92C6-8DCFBE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8A4A-BA23-9F4D-9342-FCFDAC4A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63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14DCC-C172-FF40-A8EB-BE68F8994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DEAD4-001B-9641-99E0-48AEA272D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F7AE-D62B-D244-992F-B04541D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8E96-B003-E842-B43E-C90ECF09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54C-BF77-F14B-88DA-B6BB5D2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17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580B-300E-9247-89A7-FCF19D1B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BFD9-67AB-1744-BFF0-275C9F5B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30EB-2F38-0042-B948-481F3F58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F94C-81D1-D843-B97A-32A16238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9349-3247-FB4B-B314-35592851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36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1FC0-9607-364B-8A5E-8F8AB439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F31B-5E0F-5047-BA1F-99A9EDC9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2DD1-1068-B34B-A856-58B41F13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953-E4D1-2548-A118-1D2F9F0F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DEDF-8C02-7C4A-AB00-2D4B418E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651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01C2-1159-C545-AA31-FE9CE429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CE48-6176-E142-9C1A-6CF9DD9AC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3C96-4496-1C4F-9095-5492EC37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8FDC4-A9E4-0A49-8604-A377F3B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8B19-E00E-DD49-870C-186EB0E9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A700-52D3-474E-9656-8663E194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04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7F17-1979-5B48-AC48-EF69643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992D-5E96-F94E-A53E-2008E133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598CB-B3C7-E748-A4A2-4D439B70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F1805-A8BB-4F49-B7F8-9FA1CA42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7BD0B-3D7F-CC45-8D08-D2244159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20291-5660-C24D-A12C-23EE61DD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580B5-9761-5540-8C8B-7AAA3F21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B94F-88E4-804E-B32B-BD0BBB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752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F00-6316-224B-ABFD-981E24C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4405-7231-D54B-96AA-8E139C9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AD925-506D-4746-9948-51D5C7D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7CC66-3D0D-6B4A-993B-17FB335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4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C0DDD-700E-0641-A000-0E92BCE2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5B817-299F-D843-864A-564CE67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C9A2F-7B18-7043-8FB2-1B9C6721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72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D03C-EC5B-3440-8CC0-DF6A53F2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CC8C-DB3A-DA47-AF53-DD16588B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5246-DF9C-B84F-9DA8-F3FD9A88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F2A62-B8DC-344C-B9E8-FF6FB00F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BE6D-A115-7840-A62F-9F60C8E1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D5BD-5ABA-574E-B88D-FB2F048F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09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F0E6-1866-D047-A3A1-DEDD260E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DBFBB-C8F1-E840-BE91-67E60EB1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46A1-7EC2-1649-A3EF-997DDD16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CA44-182A-BA41-98C2-CDD7C41F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094C-96B2-9948-B53D-1109D7C1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6BEC-6301-944F-B79C-71852AA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7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1E99A-73E4-C44F-87FA-B19FC56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82B8-DB44-1E42-938A-CEB531C3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6E64-E6AE-364D-9508-18D756030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0AB9-77A6-354E-81E5-2CF6F3F8E384}" type="datetimeFigureOut">
              <a:rPr lang="en-DK" smtClean="0"/>
              <a:t>04/03/2020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8736-35D0-664D-8244-E39A856A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AD77-3AF8-324C-AA94-4AA559935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949B8-2BB3-4F44-B807-545168911E1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526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F2257-43D6-8F40-A045-BB636CEA86DA}"/>
              </a:ext>
            </a:extLst>
          </p:cNvPr>
          <p:cNvSpPr/>
          <p:nvPr/>
        </p:nvSpPr>
        <p:spPr>
          <a:xfrm>
            <a:off x="893213" y="2765968"/>
            <a:ext cx="494915" cy="38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BIG MAF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E7AC4-24E7-6146-8BD7-B8EC71E7A460}"/>
              </a:ext>
            </a:extLst>
          </p:cNvPr>
          <p:cNvSpPr/>
          <p:nvPr/>
        </p:nvSpPr>
        <p:spPr>
          <a:xfrm>
            <a:off x="1913186" y="2748488"/>
            <a:ext cx="747146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FILTERED MAF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2FE99-30B9-EC45-853F-794C7760487B}"/>
              </a:ext>
            </a:extLst>
          </p:cNvPr>
          <p:cNvSpPr/>
          <p:nvPr/>
        </p:nvSpPr>
        <p:spPr>
          <a:xfrm>
            <a:off x="3418557" y="2843566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2054B-96C2-3E42-859E-3681AEE177AF}"/>
              </a:ext>
            </a:extLst>
          </p:cNvPr>
          <p:cNvSpPr/>
          <p:nvPr/>
        </p:nvSpPr>
        <p:spPr>
          <a:xfrm>
            <a:off x="3418557" y="3062517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54AC0-4839-4546-A7A0-7A63B88069CB}"/>
              </a:ext>
            </a:extLst>
          </p:cNvPr>
          <p:cNvSpPr/>
          <p:nvPr/>
        </p:nvSpPr>
        <p:spPr>
          <a:xfrm>
            <a:off x="3418557" y="3291116"/>
            <a:ext cx="674887" cy="13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16F87-2144-7047-A7B8-E92A6408A955}"/>
              </a:ext>
            </a:extLst>
          </p:cNvPr>
          <p:cNvSpPr txBox="1"/>
          <p:nvPr/>
        </p:nvSpPr>
        <p:spPr>
          <a:xfrm>
            <a:off x="3300993" y="2418808"/>
            <a:ext cx="8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100" dirty="0"/>
              <a:t>DIVIDED ALIGNMENT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833EE8-FDAD-7246-AAA8-810B8B0E2EF2}"/>
              </a:ext>
            </a:extLst>
          </p:cNvPr>
          <p:cNvSpPr/>
          <p:nvPr/>
        </p:nvSpPr>
        <p:spPr>
          <a:xfrm>
            <a:off x="4948603" y="2845449"/>
            <a:ext cx="578730" cy="22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FASTA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4A547-4BA6-7B4C-B54E-417895F03A62}"/>
              </a:ext>
            </a:extLst>
          </p:cNvPr>
          <p:cNvSpPr/>
          <p:nvPr/>
        </p:nvSpPr>
        <p:spPr>
          <a:xfrm>
            <a:off x="6426062" y="1803158"/>
            <a:ext cx="608762" cy="35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INFO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1AC7B-BEB5-854C-9B8D-59304055E290}"/>
              </a:ext>
            </a:extLst>
          </p:cNvPr>
          <p:cNvSpPr/>
          <p:nvPr/>
        </p:nvSpPr>
        <p:spPr>
          <a:xfrm>
            <a:off x="3300992" y="2419228"/>
            <a:ext cx="892347" cy="107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AB22B0-B60C-3141-B615-C03B717CA3C5}"/>
              </a:ext>
            </a:extLst>
          </p:cNvPr>
          <p:cNvSpPr/>
          <p:nvPr/>
        </p:nvSpPr>
        <p:spPr>
          <a:xfrm>
            <a:off x="6397951" y="3099535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EC570-8531-0B47-8BCD-E40CF477D857}"/>
              </a:ext>
            </a:extLst>
          </p:cNvPr>
          <p:cNvSpPr/>
          <p:nvPr/>
        </p:nvSpPr>
        <p:spPr>
          <a:xfrm>
            <a:off x="6397951" y="3214311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257BF-F019-7245-B969-8B2ACF06A035}"/>
              </a:ext>
            </a:extLst>
          </p:cNvPr>
          <p:cNvSpPr/>
          <p:nvPr/>
        </p:nvSpPr>
        <p:spPr>
          <a:xfrm>
            <a:off x="6397951" y="3338735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97D15-A972-1844-B17D-0423AB545123}"/>
              </a:ext>
            </a:extLst>
          </p:cNvPr>
          <p:cNvSpPr txBox="1"/>
          <p:nvPr/>
        </p:nvSpPr>
        <p:spPr>
          <a:xfrm>
            <a:off x="6284271" y="2663929"/>
            <a:ext cx="8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100" dirty="0"/>
              <a:t>INDIVIDUAL FASTA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0955E3-79BA-B64A-9BA1-083C82579552}"/>
              </a:ext>
            </a:extLst>
          </p:cNvPr>
          <p:cNvSpPr/>
          <p:nvPr/>
        </p:nvSpPr>
        <p:spPr>
          <a:xfrm>
            <a:off x="6284270" y="2660577"/>
            <a:ext cx="892347" cy="107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6AE79-C2ED-4D4E-96D5-17BE9319F0CC}"/>
              </a:ext>
            </a:extLst>
          </p:cNvPr>
          <p:cNvSpPr/>
          <p:nvPr/>
        </p:nvSpPr>
        <p:spPr>
          <a:xfrm>
            <a:off x="6399882" y="3469431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5AA2D-09A6-1640-9717-A8B46BE665D9}"/>
              </a:ext>
            </a:extLst>
          </p:cNvPr>
          <p:cNvSpPr/>
          <p:nvPr/>
        </p:nvSpPr>
        <p:spPr>
          <a:xfrm>
            <a:off x="6399882" y="3595782"/>
            <a:ext cx="674884" cy="6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AEBEB2-CBC9-1442-B3D2-57D38D69E155}"/>
              </a:ext>
            </a:extLst>
          </p:cNvPr>
          <p:cNvSpPr/>
          <p:nvPr/>
        </p:nvSpPr>
        <p:spPr>
          <a:xfrm>
            <a:off x="6291150" y="4175476"/>
            <a:ext cx="892347" cy="41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LIST OF FASTA FILES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61170-1C58-314F-BD63-FD65BE1F6C53}"/>
              </a:ext>
            </a:extLst>
          </p:cNvPr>
          <p:cNvSpPr/>
          <p:nvPr/>
        </p:nvSpPr>
        <p:spPr>
          <a:xfrm>
            <a:off x="7933554" y="3406207"/>
            <a:ext cx="1114806" cy="41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POSTERIOR DISTRIBUTIONS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D46340-FC61-0D4D-A065-CFB4E907F8E6}"/>
              </a:ext>
            </a:extLst>
          </p:cNvPr>
          <p:cNvSpPr/>
          <p:nvPr/>
        </p:nvSpPr>
        <p:spPr>
          <a:xfrm>
            <a:off x="9589214" y="2076873"/>
            <a:ext cx="632623" cy="255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/>
              <a:t>RESULT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DD2F2D-EEA3-DC44-B629-B24F042C37E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388128" y="2957333"/>
            <a:ext cx="525058" cy="1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8A9BEF-9E0A-9648-A55A-C89640106FF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660332" y="2957332"/>
            <a:ext cx="6406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35D7C-7C3A-D74E-AA5F-7BA7640F3B3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4093444" y="2913176"/>
            <a:ext cx="855159" cy="46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A23463-C7CF-3642-8DD5-23E9CE0BE06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527333" y="1981385"/>
            <a:ext cx="898729" cy="977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68EAAA-0BEF-054E-B015-4162F2D5F2D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5527333" y="2959367"/>
            <a:ext cx="756937" cy="23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605CC9-312C-EE4D-AA0F-D21B06D024FC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5527333" y="2959367"/>
            <a:ext cx="763817" cy="1425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A2A4DD-328B-2749-B4EA-EB89221E1CFB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7176617" y="3198681"/>
            <a:ext cx="756937" cy="416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43C8C-2401-0B40-AA71-693C7C92701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183497" y="3615572"/>
            <a:ext cx="750057" cy="769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AE50BC-605B-5F45-8360-1DE8AB5ED5E6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7034824" y="1981385"/>
            <a:ext cx="2554390" cy="223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BDE760-8A4D-6B47-BF49-FD3CB6D414BB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9048360" y="2204461"/>
            <a:ext cx="540854" cy="1411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3</cp:revision>
  <dcterms:created xsi:type="dcterms:W3CDTF">2020-03-04T17:13:27Z</dcterms:created>
  <dcterms:modified xsi:type="dcterms:W3CDTF">2020-03-04T17:41:52Z</dcterms:modified>
</cp:coreProperties>
</file>