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88"/>
  </p:normalViewPr>
  <p:slideViewPr>
    <p:cSldViewPr snapToGrid="0" snapToObjects="1">
      <p:cViewPr>
        <p:scale>
          <a:sx n="71" d="100"/>
          <a:sy n="71" d="100"/>
        </p:scale>
        <p:origin x="2664" y="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14C1-EEF4-424B-8CE2-AC2730BE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392D-3501-6840-A190-47F3FB7E9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259B-8B83-314A-BE97-7D4D3EF9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EC67-FED4-3C4F-880A-98BC67B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F1F0-DEF4-E741-8B75-9C0BF29C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082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E518-FB2A-4C46-8F12-A147DBE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BF0C-3FA4-6A48-A893-A29909D4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BB1-E12C-2248-871E-03609C0F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F60A-E141-614A-92C6-8DCFBE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8A4A-BA23-9F4D-9342-FCFDAC4A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63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14DCC-C172-FF40-A8EB-BE68F8994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EAD4-001B-9641-99E0-48AEA272D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F7AE-D62B-D244-992F-B04541D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8E96-B003-E842-B43E-C90ECF09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54C-BF77-F14B-88DA-B6BB5D2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17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580B-300E-9247-89A7-FCF19D1B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BFD9-67AB-1744-BFF0-275C9F5B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30EB-2F38-0042-B948-481F3F58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F94C-81D1-D843-B97A-32A16238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9349-3247-FB4B-B314-35592851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36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1FC0-9607-364B-8A5E-8F8AB439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F31B-5E0F-5047-BA1F-99A9EDC9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2DD1-1068-B34B-A856-58B41F13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953-E4D1-2548-A118-1D2F9F0F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DEDF-8C02-7C4A-AB00-2D4B418E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65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01C2-1159-C545-AA31-FE9CE429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CE48-6176-E142-9C1A-6CF9DD9AC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3C96-4496-1C4F-9095-5492EC37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8FDC4-A9E4-0A49-8604-A377F3B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8B19-E00E-DD49-870C-186EB0E9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A700-52D3-474E-9656-8663E194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04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7F17-1979-5B48-AC48-EF69643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992D-5E96-F94E-A53E-2008E133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598CB-B3C7-E748-A4A2-4D439B70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F1805-A8BB-4F49-B7F8-9FA1CA42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7BD0B-3D7F-CC45-8D08-D2244159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20291-5660-C24D-A12C-23EE61DD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580B5-9761-5540-8C8B-7AAA3F21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B94F-88E4-804E-B32B-BD0BBB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752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F00-6316-224B-ABFD-981E24C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4405-7231-D54B-96AA-8E139C9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D925-506D-4746-9948-51D5C7D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7CC66-3D0D-6B4A-993B-17FB335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4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C0DDD-700E-0641-A000-0E92BCE2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5B817-299F-D843-864A-564CE67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9A2F-7B18-7043-8FB2-1B9C6721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72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D03C-EC5B-3440-8CC0-DF6A53F2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CC8C-DB3A-DA47-AF53-DD16588B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5246-DF9C-B84F-9DA8-F3FD9A88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F2A62-B8DC-344C-B9E8-FF6FB00F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BE6D-A115-7840-A62F-9F60C8E1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D5BD-5ABA-574E-B88D-FB2F048F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09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F0E6-1866-D047-A3A1-DEDD260E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DBFBB-C8F1-E840-BE91-67E60EB1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46A1-7EC2-1649-A3EF-997DDD16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CA44-182A-BA41-98C2-CDD7C41F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094C-96B2-9948-B53D-1109D7C1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6BEC-6301-944F-B79C-71852AA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7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1E99A-73E4-C44F-87FA-B19FC56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82B8-DB44-1E42-938A-CEB531C3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6E64-E6AE-364D-9508-18D75603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0AB9-77A6-354E-81E5-2CF6F3F8E384}" type="datetimeFigureOut">
              <a:rPr lang="en-DK" smtClean="0"/>
              <a:t>06/03/2020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8736-35D0-664D-8244-E39A856A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AD77-3AF8-324C-AA94-4AA559935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52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F2257-43D6-8F40-A045-BB636CEA86DA}"/>
              </a:ext>
            </a:extLst>
          </p:cNvPr>
          <p:cNvSpPr/>
          <p:nvPr/>
        </p:nvSpPr>
        <p:spPr>
          <a:xfrm>
            <a:off x="553519" y="3451473"/>
            <a:ext cx="494915" cy="38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BIG MAF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E7AC4-24E7-6146-8BD7-B8EC71E7A460}"/>
              </a:ext>
            </a:extLst>
          </p:cNvPr>
          <p:cNvSpPr/>
          <p:nvPr/>
        </p:nvSpPr>
        <p:spPr>
          <a:xfrm>
            <a:off x="1798491" y="3435077"/>
            <a:ext cx="747146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FILTERED MAF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2FE99-30B9-EC45-853F-794C7760487B}"/>
              </a:ext>
            </a:extLst>
          </p:cNvPr>
          <p:cNvSpPr/>
          <p:nvPr/>
        </p:nvSpPr>
        <p:spPr>
          <a:xfrm>
            <a:off x="3662448" y="3530155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2054B-96C2-3E42-859E-3681AEE177AF}"/>
              </a:ext>
            </a:extLst>
          </p:cNvPr>
          <p:cNvSpPr/>
          <p:nvPr/>
        </p:nvSpPr>
        <p:spPr>
          <a:xfrm>
            <a:off x="3662448" y="3749106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54AC0-4839-4546-A7A0-7A63B88069CB}"/>
              </a:ext>
            </a:extLst>
          </p:cNvPr>
          <p:cNvSpPr/>
          <p:nvPr/>
        </p:nvSpPr>
        <p:spPr>
          <a:xfrm>
            <a:off x="3662448" y="3977705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16F87-2144-7047-A7B8-E92A6408A955}"/>
              </a:ext>
            </a:extLst>
          </p:cNvPr>
          <p:cNvSpPr txBox="1"/>
          <p:nvPr/>
        </p:nvSpPr>
        <p:spPr>
          <a:xfrm>
            <a:off x="3544884" y="3105397"/>
            <a:ext cx="8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100" dirty="0"/>
              <a:t>DIVIDED 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833EE8-FDAD-7246-AAA8-810B8B0E2EF2}"/>
              </a:ext>
            </a:extLst>
          </p:cNvPr>
          <p:cNvSpPr/>
          <p:nvPr/>
        </p:nvSpPr>
        <p:spPr>
          <a:xfrm>
            <a:off x="4973233" y="2551804"/>
            <a:ext cx="578730" cy="22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FASTA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4A547-4BA6-7B4C-B54E-417895F03A62}"/>
              </a:ext>
            </a:extLst>
          </p:cNvPr>
          <p:cNvSpPr/>
          <p:nvPr/>
        </p:nvSpPr>
        <p:spPr>
          <a:xfrm>
            <a:off x="6490447" y="1284786"/>
            <a:ext cx="608762" cy="35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INFO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1AC7B-BEB5-854C-9B8D-59304055E290}"/>
              </a:ext>
            </a:extLst>
          </p:cNvPr>
          <p:cNvSpPr/>
          <p:nvPr/>
        </p:nvSpPr>
        <p:spPr>
          <a:xfrm>
            <a:off x="3544883" y="3105817"/>
            <a:ext cx="892347" cy="107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AB22B0-B60C-3141-B615-C03B717CA3C5}"/>
              </a:ext>
            </a:extLst>
          </p:cNvPr>
          <p:cNvSpPr/>
          <p:nvPr/>
        </p:nvSpPr>
        <p:spPr>
          <a:xfrm>
            <a:off x="6708032" y="2560020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EC570-8531-0B47-8BCD-E40CF477D857}"/>
              </a:ext>
            </a:extLst>
          </p:cNvPr>
          <p:cNvSpPr/>
          <p:nvPr/>
        </p:nvSpPr>
        <p:spPr>
          <a:xfrm>
            <a:off x="6708032" y="2674796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257BF-F019-7245-B969-8B2ACF06A035}"/>
              </a:ext>
            </a:extLst>
          </p:cNvPr>
          <p:cNvSpPr/>
          <p:nvPr/>
        </p:nvSpPr>
        <p:spPr>
          <a:xfrm>
            <a:off x="6708032" y="2799220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97D15-A972-1844-B17D-0423AB545123}"/>
              </a:ext>
            </a:extLst>
          </p:cNvPr>
          <p:cNvSpPr txBox="1"/>
          <p:nvPr/>
        </p:nvSpPr>
        <p:spPr>
          <a:xfrm>
            <a:off x="6594352" y="2124414"/>
            <a:ext cx="8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100" dirty="0"/>
              <a:t>INDIVIDUAL FASTA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0955E3-79BA-B64A-9BA1-083C82579552}"/>
              </a:ext>
            </a:extLst>
          </p:cNvPr>
          <p:cNvSpPr/>
          <p:nvPr/>
        </p:nvSpPr>
        <p:spPr>
          <a:xfrm>
            <a:off x="6594351" y="2121062"/>
            <a:ext cx="892347" cy="107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6AE79-C2ED-4D4E-96D5-17BE9319F0CC}"/>
              </a:ext>
            </a:extLst>
          </p:cNvPr>
          <p:cNvSpPr/>
          <p:nvPr/>
        </p:nvSpPr>
        <p:spPr>
          <a:xfrm>
            <a:off x="6709963" y="2929916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5AA2D-09A6-1640-9717-A8B46BE665D9}"/>
              </a:ext>
            </a:extLst>
          </p:cNvPr>
          <p:cNvSpPr/>
          <p:nvPr/>
        </p:nvSpPr>
        <p:spPr>
          <a:xfrm>
            <a:off x="6709963" y="3056267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AEBEB2-CBC9-1442-B3D2-57D38D69E155}"/>
              </a:ext>
            </a:extLst>
          </p:cNvPr>
          <p:cNvSpPr/>
          <p:nvPr/>
        </p:nvSpPr>
        <p:spPr>
          <a:xfrm>
            <a:off x="6355535" y="3657104"/>
            <a:ext cx="892347" cy="41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LIST OF FASTA FILES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61170-1C58-314F-BD63-FD65BE1F6C53}"/>
              </a:ext>
            </a:extLst>
          </p:cNvPr>
          <p:cNvSpPr/>
          <p:nvPr/>
        </p:nvSpPr>
        <p:spPr>
          <a:xfrm>
            <a:off x="7997939" y="2887835"/>
            <a:ext cx="1114806" cy="41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POSTERIOR DISTRIBUTIONS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D46340-FC61-0D4D-A065-CFB4E907F8E6}"/>
              </a:ext>
            </a:extLst>
          </p:cNvPr>
          <p:cNvSpPr/>
          <p:nvPr/>
        </p:nvSpPr>
        <p:spPr>
          <a:xfrm>
            <a:off x="9689844" y="2559097"/>
            <a:ext cx="632623" cy="22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RESULT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DD2F2D-EEA3-DC44-B629-B24F042C37E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048434" y="3643922"/>
            <a:ext cx="750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8A9BEF-9E0A-9648-A55A-C89640106FF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45637" y="3643921"/>
            <a:ext cx="9992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35D7C-7C3A-D74E-AA5F-7BA7640F3B3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337335" y="2680309"/>
            <a:ext cx="466956" cy="919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A23463-C7CF-3642-8DD5-23E9CE0BE06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551963" y="1463013"/>
            <a:ext cx="938484" cy="12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68EAAA-0BEF-054E-B015-4162F2D5F2D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551963" y="2659166"/>
            <a:ext cx="1042388" cy="6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605CC9-312C-EE4D-AA0F-D21B06D024FC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5551963" y="2665722"/>
            <a:ext cx="803572" cy="1200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A2A4DD-328B-2749-B4EA-EB89221E1CFB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7486698" y="2659166"/>
            <a:ext cx="511241" cy="43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43C8C-2401-0B40-AA71-693C7C92701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247882" y="3097200"/>
            <a:ext cx="750057" cy="769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AE50BC-605B-5F45-8360-1DE8AB5ED5E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99209" y="1463013"/>
            <a:ext cx="2415876" cy="116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BDE760-8A4D-6B47-BF49-FD3CB6D414B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112745" y="2726135"/>
            <a:ext cx="402340" cy="37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C485D743-4E91-794F-8A83-790252CC625E}"/>
              </a:ext>
            </a:extLst>
          </p:cNvPr>
          <p:cNvSpPr/>
          <p:nvPr/>
        </p:nvSpPr>
        <p:spPr>
          <a:xfrm>
            <a:off x="4804291" y="1284785"/>
            <a:ext cx="154804" cy="2791047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2D554B43-61ED-8C40-BEE0-CB24A19F7ECA}"/>
              </a:ext>
            </a:extLst>
          </p:cNvPr>
          <p:cNvSpPr/>
          <p:nvPr/>
        </p:nvSpPr>
        <p:spPr>
          <a:xfrm rot="10800000">
            <a:off x="9515085" y="1285399"/>
            <a:ext cx="154804" cy="2791047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A959C-BF2E-3144-89CA-E875720D067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337335" y="3818716"/>
            <a:ext cx="730492" cy="733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A312CE-EFF1-F64C-B89D-CDC7A43D01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337335" y="4047315"/>
            <a:ext cx="730492" cy="11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44952D9B-73D7-D442-A039-307828C10768}"/>
              </a:ext>
            </a:extLst>
          </p:cNvPr>
          <p:cNvSpPr/>
          <p:nvPr/>
        </p:nvSpPr>
        <p:spPr>
          <a:xfrm>
            <a:off x="5067827" y="4342537"/>
            <a:ext cx="118016" cy="418729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EB307696-6C7C-984F-9AD7-54A8280E2C07}"/>
              </a:ext>
            </a:extLst>
          </p:cNvPr>
          <p:cNvSpPr/>
          <p:nvPr/>
        </p:nvSpPr>
        <p:spPr>
          <a:xfrm>
            <a:off x="5067827" y="5011736"/>
            <a:ext cx="118016" cy="418729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6B7222DB-0B54-3B4C-AB10-7225136051D1}"/>
              </a:ext>
            </a:extLst>
          </p:cNvPr>
          <p:cNvSpPr/>
          <p:nvPr/>
        </p:nvSpPr>
        <p:spPr>
          <a:xfrm rot="10800000">
            <a:off x="5269305" y="4342536"/>
            <a:ext cx="118016" cy="418729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33C0F4E5-FAEF-4E46-AE06-C88ED9B782EF}"/>
              </a:ext>
            </a:extLst>
          </p:cNvPr>
          <p:cNvSpPr/>
          <p:nvPr/>
        </p:nvSpPr>
        <p:spPr>
          <a:xfrm rot="10800000">
            <a:off x="5271749" y="5011735"/>
            <a:ext cx="118016" cy="418729"/>
          </a:xfrm>
          <a:prstGeom prst="leftBrace">
            <a:avLst>
              <a:gd name="adj1" fmla="val 195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CF25F3-4A1D-634D-951A-C31C96AC01BC}"/>
              </a:ext>
            </a:extLst>
          </p:cNvPr>
          <p:cNvCxnSpPr>
            <a:cxnSpLocks/>
            <a:stCxn id="60" idx="1"/>
            <a:endCxn id="70" idx="1"/>
          </p:cNvCxnSpPr>
          <p:nvPr/>
        </p:nvCxnSpPr>
        <p:spPr>
          <a:xfrm>
            <a:off x="5387321" y="4551900"/>
            <a:ext cx="43025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0294857-37BD-134B-B15C-2DCCB50FAC98}"/>
              </a:ext>
            </a:extLst>
          </p:cNvPr>
          <p:cNvSpPr/>
          <p:nvPr/>
        </p:nvSpPr>
        <p:spPr>
          <a:xfrm>
            <a:off x="9689844" y="4437983"/>
            <a:ext cx="632623" cy="22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RESULT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4B972A-9C65-3545-AA83-6E74A0DE4B0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387321" y="5222408"/>
            <a:ext cx="4292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51AB085-ABE4-4B4A-8901-876C05DE05E8}"/>
              </a:ext>
            </a:extLst>
          </p:cNvPr>
          <p:cNvSpPr/>
          <p:nvPr/>
        </p:nvSpPr>
        <p:spPr>
          <a:xfrm>
            <a:off x="9679875" y="5108490"/>
            <a:ext cx="632623" cy="22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RESULT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AAA72B-C8F2-E84D-ACAF-02B89A81D011}"/>
              </a:ext>
            </a:extLst>
          </p:cNvPr>
          <p:cNvCxnSpPr>
            <a:cxnSpLocks/>
            <a:stCxn id="34" idx="3"/>
            <a:endCxn id="77" idx="1"/>
          </p:cNvCxnSpPr>
          <p:nvPr/>
        </p:nvCxnSpPr>
        <p:spPr>
          <a:xfrm>
            <a:off x="10322467" y="2673015"/>
            <a:ext cx="721980" cy="96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C843323-DEFE-B441-A5A3-CD6D334EAB07}"/>
              </a:ext>
            </a:extLst>
          </p:cNvPr>
          <p:cNvSpPr/>
          <p:nvPr/>
        </p:nvSpPr>
        <p:spPr>
          <a:xfrm>
            <a:off x="11044447" y="3429000"/>
            <a:ext cx="632623" cy="423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BIG RESULT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125D8-3EAA-5645-A5FA-F80F0D2A6E2A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10322467" y="3640883"/>
            <a:ext cx="721980" cy="911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C7DCA7-3A92-3D4A-8FFB-9DDC21A8B54C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 flipV="1">
            <a:off x="10312498" y="3640883"/>
            <a:ext cx="731949" cy="1581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6B8A14-CECD-1A4D-A44D-B6B94A32AD79}"/>
              </a:ext>
            </a:extLst>
          </p:cNvPr>
          <p:cNvSpPr txBox="1"/>
          <p:nvPr/>
        </p:nvSpPr>
        <p:spPr>
          <a:xfrm>
            <a:off x="1062241" y="3380105"/>
            <a:ext cx="72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maffilter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2534BB-8E31-534F-9DDB-9702A9D8A9EF}"/>
              </a:ext>
            </a:extLst>
          </p:cNvPr>
          <p:cNvSpPr txBox="1"/>
          <p:nvPr/>
        </p:nvSpPr>
        <p:spPr>
          <a:xfrm>
            <a:off x="2577021" y="338010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biopython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846883-DEA6-344A-9DE3-1B624548D820}"/>
              </a:ext>
            </a:extLst>
          </p:cNvPr>
          <p:cNvSpPr txBox="1"/>
          <p:nvPr/>
        </p:nvSpPr>
        <p:spPr>
          <a:xfrm rot="18351192">
            <a:off x="5467280" y="190305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biopython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8F722B-C353-E24D-84C2-614E918453D5}"/>
              </a:ext>
            </a:extLst>
          </p:cNvPr>
          <p:cNvSpPr txBox="1"/>
          <p:nvPr/>
        </p:nvSpPr>
        <p:spPr>
          <a:xfrm rot="3310785">
            <a:off x="5460340" y="323600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biopython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608E0F-3242-5E45-B4F6-A8F84266F7F2}"/>
              </a:ext>
            </a:extLst>
          </p:cNvPr>
          <p:cNvSpPr txBox="1"/>
          <p:nvPr/>
        </p:nvSpPr>
        <p:spPr>
          <a:xfrm>
            <a:off x="5699636" y="241680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biopython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A80AFC-7B69-B044-A80B-2CF4CE810745}"/>
              </a:ext>
            </a:extLst>
          </p:cNvPr>
          <p:cNvSpPr txBox="1"/>
          <p:nvPr/>
        </p:nvSpPr>
        <p:spPr>
          <a:xfrm rot="2493915">
            <a:off x="7385787" y="2539970"/>
            <a:ext cx="798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coalHMM</a:t>
            </a:r>
          </a:p>
        </p:txBody>
      </p:sp>
    </p:spTree>
    <p:extLst>
      <p:ext uri="{BB962C8B-B14F-4D97-AF65-F5344CB8AC3E}">
        <p14:creationId xmlns:p14="http://schemas.microsoft.com/office/powerpoint/2010/main" val="13325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6</cp:revision>
  <dcterms:created xsi:type="dcterms:W3CDTF">2020-03-04T17:13:27Z</dcterms:created>
  <dcterms:modified xsi:type="dcterms:W3CDTF">2020-03-06T16:14:18Z</dcterms:modified>
</cp:coreProperties>
</file>