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95" r:id="rId5"/>
    <p:sldId id="299" r:id="rId6"/>
    <p:sldId id="296" r:id="rId7"/>
    <p:sldId id="297" r:id="rId8"/>
    <p:sldId id="298" r:id="rId9"/>
  </p:sldIdLst>
  <p:sldSz cx="9144000" cy="5143500"/>
  <p:notesSz cx="6858000" cy="9144000"/>
  <p:embeddedFontLst>
    <p:embeddedFont>
      <p:font typeface="Patrick Hand SC" panose="00000500000000000000"/>
      <p:regular r:id="rId13"/>
    </p:embeddedFont>
    <p:embeddedFont>
      <p:font typeface="Sniglet" panose="0407050503010002000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29f772bc-3278-4461-80fa-f2a7f06768f1}">
          <p14:sldIdLst>
            <p14:sldId id="295"/>
            <p14:sldId id="299"/>
            <p14:sldId id="296"/>
            <p14:sldId id="298"/>
            <p14:sldId id="297"/>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45"/>
        <p:cNvGrpSpPr/>
        <p:nvPr/>
      </p:nvGrpSpPr>
      <p:grpSpPr>
        <a:xfrm>
          <a:off x="0" y="0"/>
          <a:ext cx="0" cy="0"/>
          <a:chOff x="0" y="0"/>
          <a:chExt cx="0" cy="0"/>
        </a:xfrm>
      </p:grpSpPr>
      <p:sp>
        <p:nvSpPr>
          <p:cNvPr id="46" name="Google Shape;46;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Image">
  <p:cSld name="BLANK_1">
    <p:bg>
      <p:bgPr>
        <a:solidFill>
          <a:srgbClr val="2A95B7"/>
        </a:solidFill>
        <a:effectLst/>
      </p:bgPr>
    </p:bg>
    <p:spTree>
      <p:nvGrpSpPr>
        <p:cNvPr id="42" name="Shape 42"/>
        <p:cNvGrpSpPr/>
        <p:nvPr/>
      </p:nvGrpSpPr>
      <p:grpSpPr>
        <a:xfrm>
          <a:off x="0" y="0"/>
          <a:ext cx="0" cy="0"/>
          <a:chOff x="0" y="0"/>
          <a:chExt cx="0" cy="0"/>
        </a:xfrm>
      </p:grpSpPr>
      <p:pic>
        <p:nvPicPr>
          <p:cNvPr id="43" name="Google Shape;43;p11" descr="scene_trans.png"/>
          <p:cNvPicPr preferRelativeResize="0"/>
          <p:nvPr/>
        </p:nvPicPr>
        <p:blipFill>
          <a:blip r:embed="rId2"/>
          <a:stretch>
            <a:fillRect/>
          </a:stretch>
        </p:blipFill>
        <p:spPr>
          <a:xfrm>
            <a:off x="0" y="0"/>
            <a:ext cx="9144000" cy="5143500"/>
          </a:xfrm>
          <a:prstGeom prst="rect">
            <a:avLst/>
          </a:prstGeom>
          <a:noFill/>
          <a:ln>
            <a:noFill/>
          </a:ln>
        </p:spPr>
      </p:pic>
      <p:sp>
        <p:nvSpPr>
          <p:cNvPr id="44" name="Google Shape;44;p11"/>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1821550" y="1507150"/>
            <a:ext cx="5500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p:txBody>
      </p:sp>
      <p:sp>
        <p:nvSpPr>
          <p:cNvPr id="13" name="Google Shape;13;p3"/>
          <p:cNvSpPr txBox="1"/>
          <p:nvPr>
            <p:ph type="subTitle" idx="1"/>
          </p:nvPr>
        </p:nvSpPr>
        <p:spPr>
          <a:xfrm>
            <a:off x="1821550" y="2535254"/>
            <a:ext cx="5500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4" name="Google Shape;14;p3"/>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5" name="Shape 15"/>
        <p:cNvGrpSpPr/>
        <p:nvPr/>
      </p:nvGrpSpPr>
      <p:grpSpPr>
        <a:xfrm>
          <a:off x="0" y="0"/>
          <a:ext cx="0" cy="0"/>
          <a:chOff x="0" y="0"/>
          <a:chExt cx="0" cy="0"/>
        </a:xfrm>
      </p:grpSpPr>
      <p:sp>
        <p:nvSpPr>
          <p:cNvPr id="16" name="Google Shape;16;p4"/>
          <p:cNvSpPr txBox="1"/>
          <p:nvPr>
            <p:ph type="body" idx="1"/>
          </p:nvPr>
        </p:nvSpPr>
        <p:spPr>
          <a:xfrm>
            <a:off x="1441675" y="1628400"/>
            <a:ext cx="6260700" cy="819900"/>
          </a:xfrm>
          <a:prstGeom prst="rect">
            <a:avLst/>
          </a:prstGeom>
        </p:spPr>
        <p:txBody>
          <a:bodyPr spcFirstLastPara="1" wrap="square" lIns="91425" tIns="91425" rIns="91425" bIns="91425" anchor="t" anchorCtr="0">
            <a:noAutofit/>
          </a:bodyPr>
          <a:lstStyle>
            <a:lvl1pPr marL="457200" lvl="0" indent="-393700" algn="ctr" rtl="0">
              <a:spcBef>
                <a:spcPts val="600"/>
              </a:spcBef>
              <a:spcAft>
                <a:spcPts val="0"/>
              </a:spcAft>
              <a:buSzPts val="2600"/>
              <a:buChar char="+"/>
              <a:defRPr sz="2600"/>
            </a:lvl1pPr>
            <a:lvl2pPr marL="914400" lvl="1" indent="-393700" algn="ctr" rtl="0">
              <a:spcBef>
                <a:spcPts val="0"/>
              </a:spcBef>
              <a:spcAft>
                <a:spcPts val="0"/>
              </a:spcAft>
              <a:buSzPts val="2600"/>
              <a:buChar char="+"/>
              <a:defRPr sz="2600"/>
            </a:lvl2pPr>
            <a:lvl3pPr marL="1371600" lvl="2" indent="-393700" algn="ctr" rtl="0">
              <a:spcBef>
                <a:spcPts val="0"/>
              </a:spcBef>
              <a:spcAft>
                <a:spcPts val="0"/>
              </a:spcAft>
              <a:buSzPts val="2600"/>
              <a:buChar char="+"/>
              <a:defRPr sz="2600"/>
            </a:lvl3pPr>
            <a:lvl4pPr marL="1828800" lvl="3" indent="-393700" algn="ctr" rtl="0">
              <a:spcBef>
                <a:spcPts val="0"/>
              </a:spcBef>
              <a:spcAft>
                <a:spcPts val="0"/>
              </a:spcAft>
              <a:buSzPts val="2600"/>
              <a:buChar char="+"/>
              <a:defRPr sz="2600"/>
            </a:lvl4pPr>
            <a:lvl5pPr marL="2286000" lvl="4" indent="-393700" algn="ctr" rtl="0">
              <a:spcBef>
                <a:spcPts val="0"/>
              </a:spcBef>
              <a:spcAft>
                <a:spcPts val="0"/>
              </a:spcAft>
              <a:buSzPts val="2600"/>
              <a:buChar char="+"/>
              <a:defRPr sz="2600"/>
            </a:lvl5pPr>
            <a:lvl6pPr marL="2743200" lvl="5" indent="-393700" algn="ctr" rtl="0">
              <a:spcBef>
                <a:spcPts val="0"/>
              </a:spcBef>
              <a:spcAft>
                <a:spcPts val="0"/>
              </a:spcAft>
              <a:buSzPts val="2600"/>
              <a:buChar char="+"/>
              <a:defRPr sz="2600"/>
            </a:lvl6pPr>
            <a:lvl7pPr marL="3200400" lvl="6" indent="-393700" algn="ctr" rtl="0">
              <a:spcBef>
                <a:spcPts val="0"/>
              </a:spcBef>
              <a:spcAft>
                <a:spcPts val="0"/>
              </a:spcAft>
              <a:buSzPts val="2600"/>
              <a:buChar char="+"/>
              <a:defRPr sz="2600"/>
            </a:lvl7pPr>
            <a:lvl8pPr marL="3657600" lvl="7" indent="-393700" algn="ctr" rtl="0">
              <a:spcBef>
                <a:spcPts val="0"/>
              </a:spcBef>
              <a:spcAft>
                <a:spcPts val="0"/>
              </a:spcAft>
              <a:buSzPts val="2600"/>
              <a:buChar char="+"/>
              <a:defRPr sz="2600"/>
            </a:lvl8pPr>
            <a:lvl9pPr marL="4114800" lvl="8" indent="-393700" algn="ctr">
              <a:spcBef>
                <a:spcPts val="0"/>
              </a:spcBef>
              <a:spcAft>
                <a:spcPts val="0"/>
              </a:spcAft>
              <a:buSzPts val="2600"/>
              <a:buChar char="+"/>
              <a:defRPr sz="2600"/>
            </a:lvl9pPr>
          </a:lstStyle>
          <a:p/>
        </p:txBody>
      </p:sp>
      <p:sp>
        <p:nvSpPr>
          <p:cNvPr id="17" name="Google Shape;17;p4"/>
          <p:cNvSpPr txBox="1"/>
          <p:nvPr/>
        </p:nvSpPr>
        <p:spPr>
          <a:xfrm>
            <a:off x="3593400" y="933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rgbClr val="2A95B7"/>
                </a:solidFill>
                <a:latin typeface="Patrick Hand SC" panose="00000500000000000000"/>
                <a:ea typeface="Patrick Hand SC" panose="00000500000000000000"/>
                <a:cs typeface="Patrick Hand SC" panose="00000500000000000000"/>
                <a:sym typeface="Patrick Hand SC" panose="00000500000000000000"/>
              </a:rPr>
              <a:t>“</a:t>
            </a:r>
            <a:endParaRPr sz="9600">
              <a:solidFill>
                <a:srgbClr val="2A95B7"/>
              </a:solidFill>
              <a:latin typeface="Patrick Hand SC" panose="00000500000000000000"/>
              <a:ea typeface="Patrick Hand SC" panose="00000500000000000000"/>
              <a:cs typeface="Patrick Hand SC" panose="00000500000000000000"/>
              <a:sym typeface="Patrick Hand SC" panose="00000500000000000000"/>
            </a:endParaRPr>
          </a:p>
        </p:txBody>
      </p:sp>
      <p:sp>
        <p:nvSpPr>
          <p:cNvPr id="18" name="Google Shape;18;p4"/>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5"/>
          <p:cNvSpPr txBox="1"/>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22" name="Google Shape;22;p5"/>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6"/>
          <p:cNvSpPr txBox="1"/>
          <p:nvPr>
            <p:ph type="body" idx="1"/>
          </p:nvPr>
        </p:nvSpPr>
        <p:spPr>
          <a:xfrm>
            <a:off x="1049500" y="1459650"/>
            <a:ext cx="34179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26" name="Google Shape;26;p6"/>
          <p:cNvSpPr txBox="1"/>
          <p:nvPr>
            <p:ph type="body" idx="2"/>
          </p:nvPr>
        </p:nvSpPr>
        <p:spPr>
          <a:xfrm>
            <a:off x="4676725" y="1459650"/>
            <a:ext cx="33936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27" name="Google Shape;27;p6"/>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28" name="Shape 28"/>
        <p:cNvGrpSpPr/>
        <p:nvPr/>
      </p:nvGrpSpPr>
      <p:grpSpPr>
        <a:xfrm>
          <a:off x="0" y="0"/>
          <a:ext cx="0" cy="0"/>
          <a:chOff x="0" y="0"/>
          <a:chExt cx="0" cy="0"/>
        </a:xfrm>
      </p:grpSpPr>
      <p:sp>
        <p:nvSpPr>
          <p:cNvPr id="29" name="Google Shape;29;p7"/>
          <p:cNvSpPr txBox="1"/>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7"/>
          <p:cNvSpPr txBox="1"/>
          <p:nvPr>
            <p:ph type="body" idx="1"/>
          </p:nvPr>
        </p:nvSpPr>
        <p:spPr>
          <a:xfrm>
            <a:off x="108185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1" name="Google Shape;31;p7"/>
          <p:cNvSpPr txBox="1"/>
          <p:nvPr>
            <p:ph type="body" idx="2"/>
          </p:nvPr>
        </p:nvSpPr>
        <p:spPr>
          <a:xfrm>
            <a:off x="342530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2" name="Google Shape;32;p7"/>
          <p:cNvSpPr txBox="1"/>
          <p:nvPr>
            <p:ph type="body" idx="3"/>
          </p:nvPr>
        </p:nvSpPr>
        <p:spPr>
          <a:xfrm>
            <a:off x="5768751"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p:txBody>
      </p:sp>
      <p:sp>
        <p:nvSpPr>
          <p:cNvPr id="33" name="Google Shape;33;p7"/>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8"/>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7" name="Shape 37"/>
        <p:cNvGrpSpPr/>
        <p:nvPr/>
      </p:nvGrpSpPr>
      <p:grpSpPr>
        <a:xfrm>
          <a:off x="0" y="0"/>
          <a:ext cx="0" cy="0"/>
          <a:chOff x="0" y="0"/>
          <a:chExt cx="0" cy="0"/>
        </a:xfrm>
      </p:grpSpPr>
      <p:sp>
        <p:nvSpPr>
          <p:cNvPr id="38" name="Google Shape;38;p9"/>
          <p:cNvSpPr txBox="1"/>
          <p:nvPr>
            <p:ph type="body" idx="1"/>
          </p:nvPr>
        </p:nvSpPr>
        <p:spPr>
          <a:xfrm>
            <a:off x="1604425" y="3720500"/>
            <a:ext cx="59352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800"/>
              <a:buNone/>
              <a:defRPr sz="1800">
                <a:solidFill>
                  <a:srgbClr val="2A95B7"/>
                </a:solidFill>
              </a:defRPr>
            </a:lvl1pPr>
          </a:lstStyle>
          <a:p/>
        </p:txBody>
      </p:sp>
      <p:sp>
        <p:nvSpPr>
          <p:cNvPr id="39" name="Google Shape;39;p9"/>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 name="Shape 40"/>
        <p:cNvGrpSpPr/>
        <p:nvPr/>
      </p:nvGrpSpPr>
      <p:grpSpPr>
        <a:xfrm>
          <a:off x="0" y="0"/>
          <a:ext cx="0" cy="0"/>
          <a:chOff x="0" y="0"/>
          <a:chExt cx="0" cy="0"/>
        </a:xfrm>
      </p:grpSpPr>
      <p:sp>
        <p:nvSpPr>
          <p:cNvPr id="41" name="Google Shape;41;p10"/>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1pPr>
            <a:lvl2pPr lvl="1">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2pPr>
            <a:lvl3pPr lvl="2">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3pPr>
            <a:lvl4pPr lvl="3">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4pPr>
            <a:lvl5pPr lvl="4">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5pPr>
            <a:lvl6pPr lvl="5">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6pPr>
            <a:lvl7pPr lvl="6">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7pPr>
            <a:lvl8pPr lvl="7">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8pPr>
            <a:lvl9pPr lvl="8">
              <a:spcBef>
                <a:spcPts val="0"/>
              </a:spcBef>
              <a:spcAft>
                <a:spcPts val="0"/>
              </a:spcAft>
              <a:buClr>
                <a:schemeClr val="accent1"/>
              </a:buClr>
              <a:buSzPts val="3000"/>
              <a:buFont typeface="Patrick Hand SC" panose="00000500000000000000"/>
              <a:buNone/>
              <a:defRPr sz="3000" b="1">
                <a:solidFill>
                  <a:schemeClr val="accent1"/>
                </a:solidFill>
                <a:latin typeface="Patrick Hand SC" panose="00000500000000000000"/>
                <a:ea typeface="Patrick Hand SC" panose="00000500000000000000"/>
                <a:cs typeface="Patrick Hand SC" panose="00000500000000000000"/>
                <a:sym typeface="Patrick Hand SC" panose="00000500000000000000"/>
              </a:defRPr>
            </a:lvl9pPr>
          </a:lstStyle>
          <a:p/>
        </p:txBody>
      </p:sp>
      <p:sp>
        <p:nvSpPr>
          <p:cNvPr id="7" name="Google Shape;7;p1"/>
          <p:cNvSpPr txBox="1"/>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1pPr>
            <a:lvl2pPr marL="914400" lvl="1"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2pPr>
            <a:lvl3pPr marL="1371600" lvl="2"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3pPr>
            <a:lvl4pPr marL="1828800" lvl="3"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4pPr>
            <a:lvl5pPr marL="2286000" lvl="4"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5pPr>
            <a:lvl6pPr marL="2743200" lvl="5"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6pPr>
            <a:lvl7pPr marL="3200400" lvl="6" indent="-381000">
              <a:spcBef>
                <a:spcPts val="0"/>
              </a:spcBef>
              <a:spcAft>
                <a:spcPts val="0"/>
              </a:spcAft>
              <a:buClr>
                <a:srgbClr val="2A95B7"/>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7pPr>
            <a:lvl8pPr marL="3657600" lvl="7" indent="-381000">
              <a:spcBef>
                <a:spcPts val="0"/>
              </a:spcBef>
              <a:spcAft>
                <a:spcPts val="0"/>
              </a:spcAft>
              <a:buClr>
                <a:srgbClr val="434343"/>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8pPr>
            <a:lvl9pPr marL="4114800" lvl="8" indent="-381000">
              <a:spcBef>
                <a:spcPts val="0"/>
              </a:spcBef>
              <a:spcAft>
                <a:spcPts val="0"/>
              </a:spcAft>
              <a:buClr>
                <a:srgbClr val="434343"/>
              </a:buClr>
              <a:buSzPts val="2400"/>
              <a:buFont typeface="Sniglet" panose="04070505030100020000"/>
              <a:buChar char="+"/>
              <a:defRPr sz="2400">
                <a:solidFill>
                  <a:srgbClr val="434343"/>
                </a:solidFill>
                <a:latin typeface="Sniglet" panose="04070505030100020000"/>
                <a:ea typeface="Sniglet" panose="04070505030100020000"/>
                <a:cs typeface="Sniglet" panose="04070505030100020000"/>
                <a:sym typeface="Sniglet" panose="04070505030100020000"/>
              </a:defRPr>
            </a:lvl9pPr>
          </a:lstStyle>
          <a:p/>
        </p:txBody>
      </p:sp>
      <p:sp>
        <p:nvSpPr>
          <p:cNvPr id="8" name="Google Shape;8;p1"/>
          <p:cNvSpPr txBox="1"/>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panose="04070505030100020000"/>
                <a:ea typeface="Sniglet" panose="04070505030100020000"/>
                <a:cs typeface="Sniglet" panose="04070505030100020000"/>
                <a:sym typeface="Sniglet" panose="04070505030100020000"/>
              </a:defRPr>
            </a:lvl1pPr>
            <a:lvl2pPr lvl="1" algn="r">
              <a:buNone/>
              <a:defRPr sz="1100">
                <a:solidFill>
                  <a:srgbClr val="FFFFFF"/>
                </a:solidFill>
                <a:latin typeface="Sniglet" panose="04070505030100020000"/>
                <a:ea typeface="Sniglet" panose="04070505030100020000"/>
                <a:cs typeface="Sniglet" panose="04070505030100020000"/>
                <a:sym typeface="Sniglet" panose="04070505030100020000"/>
              </a:defRPr>
            </a:lvl2pPr>
            <a:lvl3pPr lvl="2" algn="r">
              <a:buNone/>
              <a:defRPr sz="1100">
                <a:solidFill>
                  <a:srgbClr val="FFFFFF"/>
                </a:solidFill>
                <a:latin typeface="Sniglet" panose="04070505030100020000"/>
                <a:ea typeface="Sniglet" panose="04070505030100020000"/>
                <a:cs typeface="Sniglet" panose="04070505030100020000"/>
                <a:sym typeface="Sniglet" panose="04070505030100020000"/>
              </a:defRPr>
            </a:lvl3pPr>
            <a:lvl4pPr lvl="3" algn="r">
              <a:buNone/>
              <a:defRPr sz="1100">
                <a:solidFill>
                  <a:srgbClr val="FFFFFF"/>
                </a:solidFill>
                <a:latin typeface="Sniglet" panose="04070505030100020000"/>
                <a:ea typeface="Sniglet" panose="04070505030100020000"/>
                <a:cs typeface="Sniglet" panose="04070505030100020000"/>
                <a:sym typeface="Sniglet" panose="04070505030100020000"/>
              </a:defRPr>
            </a:lvl4pPr>
            <a:lvl5pPr lvl="4" algn="r">
              <a:buNone/>
              <a:defRPr sz="1100">
                <a:solidFill>
                  <a:srgbClr val="FFFFFF"/>
                </a:solidFill>
                <a:latin typeface="Sniglet" panose="04070505030100020000"/>
                <a:ea typeface="Sniglet" panose="04070505030100020000"/>
                <a:cs typeface="Sniglet" panose="04070505030100020000"/>
                <a:sym typeface="Sniglet" panose="04070505030100020000"/>
              </a:defRPr>
            </a:lvl5pPr>
            <a:lvl6pPr lvl="5" algn="r">
              <a:buNone/>
              <a:defRPr sz="1100">
                <a:solidFill>
                  <a:srgbClr val="FFFFFF"/>
                </a:solidFill>
                <a:latin typeface="Sniglet" panose="04070505030100020000"/>
                <a:ea typeface="Sniglet" panose="04070505030100020000"/>
                <a:cs typeface="Sniglet" panose="04070505030100020000"/>
                <a:sym typeface="Sniglet" panose="04070505030100020000"/>
              </a:defRPr>
            </a:lvl6pPr>
            <a:lvl7pPr lvl="6" algn="r">
              <a:buNone/>
              <a:defRPr sz="1100">
                <a:solidFill>
                  <a:srgbClr val="FFFFFF"/>
                </a:solidFill>
                <a:latin typeface="Sniglet" panose="04070505030100020000"/>
                <a:ea typeface="Sniglet" panose="04070505030100020000"/>
                <a:cs typeface="Sniglet" panose="04070505030100020000"/>
                <a:sym typeface="Sniglet" panose="04070505030100020000"/>
              </a:defRPr>
            </a:lvl7pPr>
            <a:lvl8pPr lvl="7" algn="r">
              <a:buNone/>
              <a:defRPr sz="1100">
                <a:solidFill>
                  <a:srgbClr val="FFFFFF"/>
                </a:solidFill>
                <a:latin typeface="Sniglet" panose="04070505030100020000"/>
                <a:ea typeface="Sniglet" panose="04070505030100020000"/>
                <a:cs typeface="Sniglet" panose="04070505030100020000"/>
                <a:sym typeface="Sniglet" panose="04070505030100020000"/>
              </a:defRPr>
            </a:lvl8pPr>
            <a:lvl9pPr lvl="8" algn="r">
              <a:buNone/>
              <a:defRPr sz="1100">
                <a:solidFill>
                  <a:srgbClr val="FFFFFF"/>
                </a:solidFill>
                <a:latin typeface="Sniglet" panose="04070505030100020000"/>
                <a:ea typeface="Sniglet" panose="04070505030100020000"/>
                <a:cs typeface="Sniglet" panose="04070505030100020000"/>
                <a:sym typeface="Sniglet" panose="0407050503010002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 name="Shape 48"/>
        <p:cNvGrpSpPr/>
        <p:nvPr/>
      </p:nvGrpSpPr>
      <p:grpSpPr>
        <a:xfrm>
          <a:off x="0" y="0"/>
          <a:ext cx="0" cy="0"/>
          <a:chOff x="0" y="0"/>
          <a:chExt cx="0" cy="0"/>
        </a:xfrm>
      </p:grpSpPr>
      <p:sp>
        <p:nvSpPr>
          <p:cNvPr id="49" name="Google Shape;49;p12"/>
          <p:cNvSpPr txBox="1"/>
          <p:nvPr>
            <p:ph type="ctrTitle"/>
          </p:nvPr>
        </p:nvSpPr>
        <p:spPr>
          <a:xfrm>
            <a:off x="683260" y="514350"/>
            <a:ext cx="7771130" cy="39770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900" b="1">
                <a:solidFill>
                  <a:schemeClr val="accent1">
                    <a:lumMod val="50000"/>
                  </a:schemeClr>
                </a:solidFill>
              </a:rPr>
              <a:t>PAKSA:</a:t>
            </a:r>
            <a:br>
              <a:rPr lang="en-US" altLang="en-GB" sz="2900" b="1">
                <a:solidFill>
                  <a:schemeClr val="accent1">
                    <a:lumMod val="50000"/>
                  </a:schemeClr>
                </a:solidFill>
              </a:rPr>
            </a:br>
            <a:r>
              <a:rPr lang="en-US" altLang="en-GB" sz="2900" b="1">
                <a:solidFill>
                  <a:schemeClr val="accent1">
                    <a:lumMod val="50000"/>
                  </a:schemeClr>
                </a:solidFill>
              </a:rPr>
              <a:t>PERSEPSYON SA AKADEMIKONG PAG-AARAL/CALENDAR</a:t>
            </a:r>
            <a:br>
              <a:rPr lang="en-US" altLang="en-GB" sz="2900" b="1">
                <a:solidFill>
                  <a:schemeClr val="accent1">
                    <a:lumMod val="50000"/>
                  </a:schemeClr>
                </a:solidFill>
              </a:rPr>
            </a:br>
            <a:br>
              <a:rPr lang="en-US" altLang="en-GB" sz="2900" b="1"/>
            </a:br>
            <a:r>
              <a:rPr lang="en-US" altLang="en-GB" sz="1800" b="1"/>
              <a:t>“PERSEPSYON NG MGA MAG-AARAL NG BSIT-2A NG SSU BULAN CAMPUS SA PAGBABAGO NG KALENDARYO NG AKADEMIKONG PAG-AARAL SA PANAHON NG PANDEMYA”</a:t>
            </a:r>
            <a:br>
              <a:rPr lang="en-US" altLang="en-GB" sz="1800" b="1"/>
            </a:br>
            <a:br>
              <a:rPr lang="en-US" altLang="en-GB" sz="1800" b="1"/>
            </a:br>
            <a:r>
              <a:rPr lang="en-US" altLang="en-GB" sz="2900"/>
              <a:t>PANGKAT 4</a:t>
            </a:r>
            <a:endParaRPr lang="en-US" altLang="en-GB" sz="29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60930" y="843165"/>
            <a:ext cx="7020900" cy="7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PAKSA</a:t>
            </a:r>
            <a:endParaRPr lang="en-US" altLang="en-GB"/>
          </a:p>
        </p:txBody>
      </p:sp>
      <p:sp>
        <p:nvSpPr>
          <p:cNvPr id="87" name="Google Shape;87;p17"/>
          <p:cNvSpPr txBox="1"/>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p>
            <a:pPr marL="76200" lvl="0" indent="302260" algn="just" rtl="0">
              <a:spcBef>
                <a:spcPts val="600"/>
              </a:spcBef>
              <a:spcAft>
                <a:spcPts val="0"/>
              </a:spcAft>
              <a:buSzPts val="2400"/>
              <a:buNone/>
            </a:pPr>
            <a:r>
              <a:rPr lang="en-US" altLang="en-GB" sz="1400"/>
              <a:t>Kung susuriin nating mabuti, madami ang nagbago lalo na sa panahon ng pandemya.  Makikita natin na bawat mag-aaral ay naranasan ang isang hamon na kung saan kinailangang baguhin ang kalendaryo sa akademikong pag-aaral. Sa pagbabago ng kalendaryo ng akademikong pag-aaral ay nabago rin ang pamamaraan ng pag-aaral ng bawat estudyante sa Sorsogon State University Bulan Campus.  Ang pamamaraang ito ay </a:t>
            </a:r>
            <a:r>
              <a:rPr lang="en-US" altLang="en-GB" sz="1400" i="1"/>
              <a:t>“online class” , </a:t>
            </a:r>
            <a:r>
              <a:rPr lang="en-US" altLang="en-GB" sz="1400"/>
              <a:t>isang plataporma ng pag-aaral kung saan ginagawa ito sa pamamagitan ng paggamit sa internet upang ang estudyante ay hindi na lumabas pa ng tahanan para magtungo nang personal sa klase.</a:t>
            </a:r>
            <a:endParaRPr lang="en-US" altLang="en-GB" sz="1400"/>
          </a:p>
        </p:txBody>
      </p:sp>
      <p:sp>
        <p:nvSpPr>
          <p:cNvPr id="88" name="Google Shape;88;p17"/>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60930" y="843165"/>
            <a:ext cx="7020900" cy="7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LAYUNIN</a:t>
            </a:r>
            <a:endParaRPr lang="en-US" altLang="en-GB"/>
          </a:p>
        </p:txBody>
      </p:sp>
      <p:sp>
        <p:nvSpPr>
          <p:cNvPr id="87" name="Google Shape;87;p17"/>
          <p:cNvSpPr txBox="1"/>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p>
            <a:pPr marL="76200" lvl="0" indent="302260" algn="just" rtl="0">
              <a:spcBef>
                <a:spcPts val="600"/>
              </a:spcBef>
              <a:spcAft>
                <a:spcPts val="0"/>
              </a:spcAft>
              <a:buSzPts val="2400"/>
              <a:buNone/>
            </a:pPr>
            <a:r>
              <a:rPr lang="en-US" altLang="en-GB" sz="1400">
                <a:sym typeface="+mn-ea"/>
              </a:rPr>
              <a:t>Sa kasalukuyang panahon, halos lahat ng mga mag-aaral ng Sorsogon State University- Bulan Campus ay nakakaranas ng pagbabago, kaya ang paksang ito naglalayong matukoy ang pananaw ng bawat mag-aaral sa pag-iiba ng kalendaryo ng akademikong pag-aaral. Ilalahad dito ang mga impormasyong nakalap tungkol sa “Persepsyon ng mga mag-aaral ng BSIT-2A ng SSU Bulan Campus sa pagbabago ng  kalendaryo ng akademikong pag-aaral sa panahon ng pandemya”.</a:t>
            </a:r>
            <a:endParaRPr lang="en-US" altLang="en-GB" sz="1400" b="1">
              <a:sym typeface="+mn-ea"/>
            </a:endParaRPr>
          </a:p>
          <a:p>
            <a:pPr marL="76200" lvl="0" indent="302260" algn="just" rtl="0">
              <a:spcBef>
                <a:spcPts val="600"/>
              </a:spcBef>
              <a:spcAft>
                <a:spcPts val="0"/>
              </a:spcAft>
              <a:buSzPts val="2400"/>
              <a:buNone/>
            </a:pPr>
            <a:endParaRPr lang="en-US" altLang="en-GB" sz="1400"/>
          </a:p>
        </p:txBody>
      </p:sp>
      <p:sp>
        <p:nvSpPr>
          <p:cNvPr id="88" name="Google Shape;88;p17"/>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SULIRANIN</a:t>
            </a:r>
            <a:endParaRPr lang="en-US" altLang="en-GB"/>
          </a:p>
        </p:txBody>
      </p:sp>
      <p:sp>
        <p:nvSpPr>
          <p:cNvPr id="87" name="Google Shape;87;p17"/>
          <p:cNvSpPr txBox="1"/>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p>
            <a:pPr marL="76200" lvl="0" indent="290195" algn="just" rtl="0">
              <a:spcBef>
                <a:spcPts val="600"/>
              </a:spcBef>
              <a:spcAft>
                <a:spcPts val="0"/>
              </a:spcAft>
              <a:buSzPts val="2400"/>
              <a:buNone/>
            </a:pPr>
            <a:r>
              <a:rPr lang="en-US" altLang="en-GB" sz="1400"/>
              <a:t>Ang pandemya ay lubhang nakaapekto sa mga mag-aaral kung kaya’t ito ay nagdulot ng pagbabago ng kalendaryo ng akademikong pag-aaral.  Dito tatalakayin ang mga naging aksyon o tugon ng mga mag-aaral ng Sorsogon State University Bulan Campus sa pagbabago ng kalendaryo ng akademikong pag-aaral. </a:t>
            </a:r>
            <a:endParaRPr lang="en-US" altLang="en-GB" sz="1400"/>
          </a:p>
        </p:txBody>
      </p:sp>
      <p:sp>
        <p:nvSpPr>
          <p:cNvPr id="88" name="Google Shape;88;p17"/>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9655" y="796290"/>
            <a:ext cx="7021195" cy="6419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RASYUNAL</a:t>
            </a:r>
            <a:endParaRPr lang="en-US" altLang="en-GB"/>
          </a:p>
        </p:txBody>
      </p:sp>
      <p:sp>
        <p:nvSpPr>
          <p:cNvPr id="87" name="Google Shape;87;p17"/>
          <p:cNvSpPr txBox="1"/>
          <p:nvPr>
            <p:ph type="body" idx="1"/>
          </p:nvPr>
        </p:nvSpPr>
        <p:spPr>
          <a:xfrm>
            <a:off x="1049655" y="1290320"/>
            <a:ext cx="7021195" cy="2854325"/>
          </a:xfrm>
          <a:prstGeom prst="rect">
            <a:avLst/>
          </a:prstGeom>
        </p:spPr>
        <p:txBody>
          <a:bodyPr spcFirstLastPara="1" wrap="square" lIns="91425" tIns="91425" rIns="91425" bIns="91425" anchor="t" anchorCtr="0">
            <a:noAutofit/>
          </a:bodyPr>
          <a:lstStyle/>
          <a:p>
            <a:pPr marL="76200" lvl="0" indent="302260" algn="just" rtl="0">
              <a:spcBef>
                <a:spcPts val="600"/>
              </a:spcBef>
              <a:spcAft>
                <a:spcPts val="0"/>
              </a:spcAft>
              <a:buSzPts val="2400"/>
              <a:buNone/>
            </a:pPr>
            <a:r>
              <a:rPr lang="en-US" altLang="en-GB" sz="1400"/>
              <a:t>Ang pagbabago ng akademikong kalendaryo ay isa lamang ito sa nagpabago ng sitwasyon ng mga mag-aaral sa Sorsogon State University-Bulan Campus sa taong 2021-2022. Sa taong ito ay nasa uri tayo ng pag-aaral sa pamamagitan ng </a:t>
            </a:r>
            <a:r>
              <a:rPr lang="en-US" altLang="en-GB" sz="1400" i="1"/>
              <a:t>online class</a:t>
            </a:r>
            <a:r>
              <a:rPr lang="en-US" altLang="en-GB" sz="1400"/>
              <a:t>. Ginawa ang pagbabago sa pagdalo sa mga site na ibinibigay ng mgaa guro bilang bahagi ng mga tuntunin sa lockdown. Ginawa ang tuntuning ito upang maiwasan ang paglabas ng mga mag-aaral. Lahat tayo ay nahihirapan sa sitwasyon ngayon. Masakit isipin ang katotohanan na maaaring maraming mag-aaral ang mapag-iiwanan sapagkat ang kabuaang  ang kabuuang bilang ng  mga mag-aaral na naka-enrol ngayon ay higit na mas mababa kumpara noong nakaraang taon, ito ay umabot sa 88.70% . Bagaman ang kalagayan ay nakakalungkot, napakahirap, at maraming nabago, hindi ito ang panahon upang huminto sa pagsusumikap na mabigyan ng dekalidad na edukasyon ang bawat kabataang Pilipino sa gitna ng pandemyang nararanasan.</a:t>
            </a:r>
            <a:endParaRPr lang="en-US" altLang="en-GB" sz="1400"/>
          </a:p>
        </p:txBody>
      </p:sp>
      <p:sp>
        <p:nvSpPr>
          <p:cNvPr id="88" name="Google Shape;88;p17"/>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115695" y="627380"/>
            <a:ext cx="7021195" cy="5251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PANGKAT 4</a:t>
            </a:r>
            <a:endParaRPr lang="en-US" altLang="en-GB"/>
          </a:p>
        </p:txBody>
      </p:sp>
      <p:sp>
        <p:nvSpPr>
          <p:cNvPr id="87" name="Google Shape;87;p17"/>
          <p:cNvSpPr txBox="1"/>
          <p:nvPr>
            <p:ph type="body" idx="1"/>
          </p:nvPr>
        </p:nvSpPr>
        <p:spPr>
          <a:xfrm>
            <a:off x="1061720" y="1203325"/>
            <a:ext cx="7021195" cy="303657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altLang="en-GB" sz="1200"/>
              <a:t>GRATE, DON ADRIAN D. -  </a:t>
            </a:r>
            <a:r>
              <a:rPr lang="en-US" altLang="en-GB" sz="1200" b="1" u="sng"/>
              <a:t>SUGGESTIONS,PAKSA</a:t>
            </a:r>
            <a:r>
              <a:rPr lang="en-US" altLang="en-GB" sz="1200"/>
              <a:t>     GUARDIAN, JAYPEE D. -  </a:t>
            </a:r>
            <a:r>
              <a:rPr lang="en-US" altLang="en-GB" sz="1200" b="1" u="sng">
                <a:sym typeface="+mn-ea"/>
              </a:rPr>
              <a:t>SUGGESTIONS,PAKSA</a:t>
            </a:r>
            <a:endParaRPr lang="en-US" altLang="en-GB" sz="1200"/>
          </a:p>
          <a:p>
            <a:pPr marL="76200" lvl="0" indent="0" algn="l" rtl="0">
              <a:spcBef>
                <a:spcPts val="600"/>
              </a:spcBef>
              <a:spcAft>
                <a:spcPts val="0"/>
              </a:spcAft>
              <a:buSzPts val="2400"/>
              <a:buNone/>
            </a:pPr>
            <a:r>
              <a:rPr lang="en-US" altLang="en-GB" sz="1200"/>
              <a:t>GUBAN, LEONEL ANGELO  G. -</a:t>
            </a:r>
            <a:r>
              <a:rPr lang="en-US" altLang="en-GB" sz="1200" u="sng"/>
              <a:t> </a:t>
            </a:r>
            <a:r>
              <a:rPr lang="en-US" altLang="en-GB" sz="1200" b="1" u="sng"/>
              <a:t>TITLE, PAKSA </a:t>
            </a:r>
            <a:r>
              <a:rPr lang="en-US" altLang="en-GB" sz="1200" b="1"/>
              <a:t>            </a:t>
            </a:r>
            <a:r>
              <a:rPr lang="en-US" altLang="en-GB" sz="1200"/>
              <a:t>GUTLAY, DOMINGO P. - </a:t>
            </a:r>
            <a:r>
              <a:rPr lang="en-US" altLang="en-GB" sz="1200" b="1" u="sng"/>
              <a:t>RASYUNAL</a:t>
            </a:r>
            <a:endParaRPr lang="en-US" altLang="en-GB" sz="1200" b="1"/>
          </a:p>
          <a:p>
            <a:pPr marL="76200" lvl="0" indent="0" algn="l" rtl="0">
              <a:spcBef>
                <a:spcPts val="600"/>
              </a:spcBef>
              <a:spcAft>
                <a:spcPts val="0"/>
              </a:spcAft>
              <a:buSzPts val="2400"/>
              <a:buNone/>
            </a:pPr>
            <a:r>
              <a:rPr lang="en-US" altLang="en-GB" sz="1200"/>
              <a:t>HONA, ABEL D. -</a:t>
            </a:r>
            <a:r>
              <a:rPr lang="en-US" altLang="en-GB" sz="1200" u="sng"/>
              <a:t> </a:t>
            </a:r>
            <a:r>
              <a:rPr lang="en-US" altLang="en-GB" sz="1200" b="1" u="sng"/>
              <a:t>RASYUNAL,PAKSA </a:t>
            </a:r>
            <a:r>
              <a:rPr lang="en-US" altLang="en-GB" sz="1200" b="1"/>
              <a:t>                              </a:t>
            </a:r>
            <a:r>
              <a:rPr lang="en-US" altLang="en-GB" sz="1200"/>
              <a:t>JETAJOBE, MARJORIE F. - </a:t>
            </a:r>
            <a:r>
              <a:rPr lang="en-US" altLang="en-GB" sz="1200" u="sng"/>
              <a:t>SULIRANIN</a:t>
            </a:r>
            <a:r>
              <a:rPr lang="en-US" altLang="en-GB" sz="1200" b="1" u="sng">
                <a:solidFill>
                  <a:schemeClr val="tx1"/>
                </a:solidFill>
              </a:rPr>
              <a:t>, LAYUNIN</a:t>
            </a:r>
            <a:endParaRPr lang="en-US" altLang="en-GB" sz="1200" b="1" u="sng">
              <a:solidFill>
                <a:schemeClr val="tx1"/>
              </a:solidFill>
            </a:endParaRPr>
          </a:p>
          <a:p>
            <a:pPr marL="76200" lvl="0" indent="0" algn="l" rtl="0">
              <a:spcBef>
                <a:spcPts val="600"/>
              </a:spcBef>
              <a:spcAft>
                <a:spcPts val="0"/>
              </a:spcAft>
              <a:buSzPts val="2400"/>
              <a:buNone/>
            </a:pPr>
            <a:r>
              <a:rPr lang="en-US" altLang="en-GB" sz="1200"/>
              <a:t>LASALA, JOSE JR. S. - </a:t>
            </a:r>
            <a:r>
              <a:rPr lang="en-US" altLang="en-GB" sz="1200" b="1" u="sng">
                <a:sym typeface="+mn-ea"/>
              </a:rPr>
              <a:t>SUGGESTIONS,PAKSA </a:t>
            </a:r>
            <a:r>
              <a:rPr lang="en-US" altLang="en-GB" sz="1200" b="1">
                <a:sym typeface="+mn-ea"/>
              </a:rPr>
              <a:t>            </a:t>
            </a:r>
            <a:r>
              <a:rPr lang="en-US" altLang="en-GB" sz="1200"/>
              <a:t>SAMSON, MARY ROSE L. -  </a:t>
            </a:r>
            <a:r>
              <a:rPr lang="en-US" altLang="en-GB" sz="1200" b="1" u="sng">
                <a:sym typeface="+mn-ea"/>
              </a:rPr>
              <a:t>SUGGESTIONS,PAKSA</a:t>
            </a:r>
            <a:r>
              <a:rPr lang="en-US" altLang="en-GB" sz="1200"/>
              <a:t>      </a:t>
            </a:r>
            <a:endParaRPr lang="en-US" altLang="en-GB" sz="1200"/>
          </a:p>
          <a:p>
            <a:pPr marL="76200" lvl="0" indent="0" algn="l" rtl="0">
              <a:spcBef>
                <a:spcPts val="600"/>
              </a:spcBef>
              <a:spcAft>
                <a:spcPts val="0"/>
              </a:spcAft>
              <a:buSzPts val="2400"/>
              <a:buNone/>
            </a:pPr>
            <a:r>
              <a:rPr lang="en-US" altLang="en-GB" sz="1200">
                <a:sym typeface="+mn-ea"/>
              </a:rPr>
              <a:t>HERMOSORA, ANA MARIE G. -</a:t>
            </a:r>
            <a:r>
              <a:rPr lang="en-US" altLang="en-GB" sz="1200" u="sng">
                <a:sym typeface="+mn-ea"/>
              </a:rPr>
              <a:t>SUGGESTIONS </a:t>
            </a:r>
            <a:r>
              <a:rPr lang="en-US" altLang="en-GB" sz="1200">
                <a:sym typeface="+mn-ea"/>
              </a:rPr>
              <a:t>           </a:t>
            </a:r>
            <a:r>
              <a:rPr lang="en-US" altLang="en-GB" sz="1200">
                <a:sym typeface="+mn-ea"/>
              </a:rPr>
              <a:t>GUARDIAN, LYCA L. -  </a:t>
            </a:r>
            <a:r>
              <a:rPr lang="en-US" altLang="en-GB" sz="1200" b="1" u="sng">
                <a:sym typeface="+mn-ea"/>
              </a:rPr>
              <a:t>SUGGESTIONS </a:t>
            </a:r>
            <a:r>
              <a:rPr lang="en-US" altLang="en-GB" sz="1200" b="1">
                <a:sym typeface="+mn-ea"/>
              </a:rPr>
              <a:t>                    </a:t>
            </a:r>
            <a:endParaRPr lang="en-US" altLang="en-GB" sz="1200" b="1">
              <a:sym typeface="+mn-ea"/>
            </a:endParaRPr>
          </a:p>
          <a:p>
            <a:pPr marL="76200" lvl="0" indent="0" algn="l" rtl="0">
              <a:spcBef>
                <a:spcPts val="600"/>
              </a:spcBef>
              <a:spcAft>
                <a:spcPts val="0"/>
              </a:spcAft>
              <a:buSzPts val="2400"/>
              <a:buNone/>
            </a:pPr>
            <a:r>
              <a:rPr lang="en-US" altLang="en-GB" sz="1200">
                <a:sym typeface="+mn-ea"/>
              </a:rPr>
              <a:t>GUELAN, DENMARKJAN - </a:t>
            </a:r>
            <a:r>
              <a:rPr lang="en-US" altLang="en-GB" sz="1200" b="1" u="sng">
                <a:sym typeface="+mn-ea"/>
              </a:rPr>
              <a:t>SUGGESTIONS</a:t>
            </a:r>
            <a:r>
              <a:rPr lang="en-US" altLang="en-GB" sz="1200">
                <a:sym typeface="+mn-ea"/>
              </a:rPr>
              <a:t>    </a:t>
            </a:r>
            <a:endParaRPr lang="en-US" altLang="en-GB" sz="1200"/>
          </a:p>
        </p:txBody>
      </p:sp>
      <p:sp>
        <p:nvSpPr>
          <p:cNvPr id="88" name="Google Shape;88;p17"/>
          <p:cNvSpPr txBox="1"/>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3021</Words>
  <Application>WPS Presentation</Application>
  <PresentationFormat/>
  <Paragraphs>38</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Arial</vt:lpstr>
      <vt:lpstr>Patrick Hand SC</vt:lpstr>
      <vt:lpstr>Sniglet</vt:lpstr>
      <vt:lpstr>Microsoft YaHei</vt:lpstr>
      <vt:lpstr>Arial Unicode MS</vt:lpstr>
      <vt:lpstr>Wingdings</vt:lpstr>
      <vt:lpstr>Seyton template</vt:lpstr>
      <vt:lpstr>PAKSA: PERSEPSYON SA AKADEMIKONG PAG-AARAL/CALENDAR  “PERSEPSYON NG MGA MAG-AARAL NG BSIT-2A NG SSU BULAN CAMPUS SA PAGBABAGO NG KALENDARYO NG AKADEMIKONG PAG-AARAL SA PANAHON NG PANDEMYA”  PANGKAT 4</vt:lpstr>
      <vt:lpstr>PAKSA</vt:lpstr>
      <vt:lpstr>LAYUNIN</vt:lpstr>
      <vt:lpstr>SULIRANIN</vt:lpstr>
      <vt:lpstr>RASYUNAL</vt:lpstr>
      <vt:lpstr>PANGKAT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Marjorie Jetajobe</cp:lastModifiedBy>
  <cp:revision>18</cp:revision>
  <dcterms:created xsi:type="dcterms:W3CDTF">2021-09-14T04:16:00Z</dcterms:created>
  <dcterms:modified xsi:type="dcterms:W3CDTF">2021-09-15T09:23:59Z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C582A9C923C542EA8619129EA2EC1930</vt:lpwstr>
  </property>
  <property fmtid="{D5CDD505-2E9C-101B-9397-08002B2CF9AE}" pid="3" name="KSOProductBuildVer">
    <vt:lpwstr>1033-11.2.0.10258</vt:lpwstr>
  </property>
</Properties>
</file>