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61" r:id="rId6"/>
    <p:sldId id="260" r:id="rId7"/>
    <p:sldId id="259" r:id="rId8"/>
    <p:sldId id="263" r:id="rId9"/>
    <p:sldId id="264" r:id="rId10"/>
    <p:sldId id="267" r:id="rId11"/>
    <p:sldId id="265" r:id="rId12"/>
    <p:sldId id="268" r:id="rId13"/>
    <p:sldId id="276" r:id="rId14"/>
    <p:sldId id="273" r:id="rId15"/>
    <p:sldId id="274" r:id="rId16"/>
    <p:sldId id="275" r:id="rId17"/>
    <p:sldId id="272" r:id="rId18"/>
    <p:sldId id="277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5" autoAdjust="0"/>
  </p:normalViewPr>
  <p:slideViewPr>
    <p:cSldViewPr>
      <p:cViewPr varScale="1">
        <p:scale>
          <a:sx n="64" d="100"/>
          <a:sy n="64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19C-A06C-4D07-B1F0-35C0FB6FAD8B}" type="doc">
      <dgm:prSet loTypeId="urn:microsoft.com/office/officeart/2005/8/layout/architecture+Icon" loCatId="relationship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NZ"/>
        </a:p>
      </dgm:t>
    </dgm:pt>
    <dgm:pt modelId="{FB7C40B8-713C-4AD7-AAC2-0F0E28514341}">
      <dgm:prSet phldrT="[Text]"/>
      <dgm:spPr/>
      <dgm:t>
        <a:bodyPr/>
        <a:lstStyle/>
        <a:p>
          <a:r>
            <a:rPr lang="en-NZ" dirty="0" smtClean="0"/>
            <a:t>Visual Studio IDE</a:t>
          </a:r>
          <a:endParaRPr lang="en-NZ" dirty="0"/>
        </a:p>
      </dgm:t>
    </dgm:pt>
    <dgm:pt modelId="{C83B7DEE-BEE7-4789-A632-577E08CCF599}" type="parTrans" cxnId="{8ECADE64-FA0C-432F-96F5-E8D31D9F987D}">
      <dgm:prSet/>
      <dgm:spPr/>
      <dgm:t>
        <a:bodyPr/>
        <a:lstStyle/>
        <a:p>
          <a:endParaRPr lang="en-NZ"/>
        </a:p>
      </dgm:t>
    </dgm:pt>
    <dgm:pt modelId="{2E20631E-3187-438C-9804-5A8DC48BFB72}" type="sibTrans" cxnId="{8ECADE64-FA0C-432F-96F5-E8D31D9F987D}">
      <dgm:prSet/>
      <dgm:spPr/>
      <dgm:t>
        <a:bodyPr/>
        <a:lstStyle/>
        <a:p>
          <a:endParaRPr lang="en-NZ"/>
        </a:p>
      </dgm:t>
    </dgm:pt>
    <dgm:pt modelId="{B97D9D93-74E9-478A-AE04-1C17B3A59923}">
      <dgm:prSet phldrT="[Text]"/>
      <dgm:spPr/>
      <dgm:t>
        <a:bodyPr/>
        <a:lstStyle/>
        <a:p>
          <a:r>
            <a:rPr lang="en-NZ" dirty="0" smtClean="0"/>
            <a:t>Package API</a:t>
          </a:r>
          <a:endParaRPr lang="en-NZ" dirty="0"/>
        </a:p>
      </dgm:t>
    </dgm:pt>
    <dgm:pt modelId="{1F4C12EA-9F7E-4556-86EF-33B113142D90}" type="parTrans" cxnId="{99A8E5BF-5635-4A68-9813-0E6FCBADD5AB}">
      <dgm:prSet/>
      <dgm:spPr/>
      <dgm:t>
        <a:bodyPr/>
        <a:lstStyle/>
        <a:p>
          <a:endParaRPr lang="en-NZ"/>
        </a:p>
      </dgm:t>
    </dgm:pt>
    <dgm:pt modelId="{D4E30B3C-9F07-4CC3-AAD4-3BD4EFD5121E}" type="sibTrans" cxnId="{99A8E5BF-5635-4A68-9813-0E6FCBADD5AB}">
      <dgm:prSet/>
      <dgm:spPr/>
      <dgm:t>
        <a:bodyPr/>
        <a:lstStyle/>
        <a:p>
          <a:endParaRPr lang="en-NZ"/>
        </a:p>
      </dgm:t>
    </dgm:pt>
    <dgm:pt modelId="{5F606588-9D5D-42CC-8567-339568A44399}">
      <dgm:prSet phldrT="[Text]"/>
      <dgm:spPr/>
      <dgm:t>
        <a:bodyPr/>
        <a:lstStyle/>
        <a:p>
          <a:r>
            <a:rPr lang="en-NZ" dirty="0" err="1" smtClean="0"/>
            <a:t>Interop</a:t>
          </a:r>
          <a:r>
            <a:rPr lang="en-NZ" dirty="0" smtClean="0"/>
            <a:t> Assemblies</a:t>
          </a:r>
          <a:endParaRPr lang="en-NZ" dirty="0"/>
        </a:p>
      </dgm:t>
    </dgm:pt>
    <dgm:pt modelId="{0732524E-8349-4888-9BB6-70AE2AA50F65}" type="parTrans" cxnId="{712E6BA9-4C99-4EB3-9758-BBC8A6F9D415}">
      <dgm:prSet/>
      <dgm:spPr/>
      <dgm:t>
        <a:bodyPr/>
        <a:lstStyle/>
        <a:p>
          <a:endParaRPr lang="en-NZ"/>
        </a:p>
      </dgm:t>
    </dgm:pt>
    <dgm:pt modelId="{163FFAC6-2C5E-4E2E-8664-A37AB65B7E15}" type="sibTrans" cxnId="{712E6BA9-4C99-4EB3-9758-BBC8A6F9D415}">
      <dgm:prSet/>
      <dgm:spPr/>
      <dgm:t>
        <a:bodyPr/>
        <a:lstStyle/>
        <a:p>
          <a:endParaRPr lang="en-NZ"/>
        </a:p>
      </dgm:t>
    </dgm:pt>
    <dgm:pt modelId="{C8E5901C-A148-485D-9CF0-D805669F4986}">
      <dgm:prSet phldrT="[Text]"/>
      <dgm:spPr/>
      <dgm:t>
        <a:bodyPr/>
        <a:lstStyle/>
        <a:p>
          <a:r>
            <a:rPr lang="en-NZ" dirty="0" smtClean="0"/>
            <a:t>Automation</a:t>
          </a:r>
          <a:endParaRPr lang="en-NZ" dirty="0"/>
        </a:p>
      </dgm:t>
    </dgm:pt>
    <dgm:pt modelId="{45E6EA29-EFDF-4D02-A17C-2CEFA3AB48EB}" type="parTrans" cxnId="{51AD8374-16DA-4D8E-BB5A-6F16B3A2D288}">
      <dgm:prSet/>
      <dgm:spPr/>
      <dgm:t>
        <a:bodyPr/>
        <a:lstStyle/>
        <a:p>
          <a:endParaRPr lang="en-NZ"/>
        </a:p>
      </dgm:t>
    </dgm:pt>
    <dgm:pt modelId="{13FE4FF8-5A28-4F80-9C4D-FE6BC6F4FC69}" type="sibTrans" cxnId="{51AD8374-16DA-4D8E-BB5A-6F16B3A2D288}">
      <dgm:prSet/>
      <dgm:spPr/>
      <dgm:t>
        <a:bodyPr/>
        <a:lstStyle/>
        <a:p>
          <a:endParaRPr lang="en-NZ"/>
        </a:p>
      </dgm:t>
    </dgm:pt>
    <dgm:pt modelId="{43D54BDC-D9DE-4B72-9BDE-059EC7A55534}">
      <dgm:prSet phldrT="[Text]"/>
      <dgm:spPr>
        <a:solidFill>
          <a:schemeClr val="tx2"/>
        </a:solidFill>
      </dgm:spPr>
      <dgm:t>
        <a:bodyPr/>
        <a:lstStyle/>
        <a:p>
          <a:r>
            <a:rPr lang="en-NZ" dirty="0" smtClean="0"/>
            <a:t>Macros</a:t>
          </a:r>
          <a:endParaRPr lang="en-NZ" dirty="0"/>
        </a:p>
      </dgm:t>
    </dgm:pt>
    <dgm:pt modelId="{12BD0F55-D6F9-4940-809B-EEB575AA4536}" type="parTrans" cxnId="{7C40D89A-3992-4698-A31C-D0B0CC1BBE49}">
      <dgm:prSet/>
      <dgm:spPr/>
      <dgm:t>
        <a:bodyPr/>
        <a:lstStyle/>
        <a:p>
          <a:endParaRPr lang="en-NZ"/>
        </a:p>
      </dgm:t>
    </dgm:pt>
    <dgm:pt modelId="{81BAFA03-1E06-4105-AB1A-AF2009019066}" type="sibTrans" cxnId="{7C40D89A-3992-4698-A31C-D0B0CC1BBE49}">
      <dgm:prSet/>
      <dgm:spPr/>
      <dgm:t>
        <a:bodyPr/>
        <a:lstStyle/>
        <a:p>
          <a:endParaRPr lang="en-NZ"/>
        </a:p>
      </dgm:t>
    </dgm:pt>
    <dgm:pt modelId="{9E934A57-0E69-4DAB-8EC4-44E222BFD65F}">
      <dgm:prSet phldrT="[Text]"/>
      <dgm:spPr>
        <a:solidFill>
          <a:schemeClr val="tx2"/>
        </a:solidFill>
      </dgm:spPr>
      <dgm:t>
        <a:bodyPr/>
        <a:lstStyle/>
        <a:p>
          <a:r>
            <a:rPr lang="en-NZ" dirty="0" err="1" smtClean="0"/>
            <a:t>Addins</a:t>
          </a:r>
          <a:endParaRPr lang="en-NZ" dirty="0"/>
        </a:p>
      </dgm:t>
    </dgm:pt>
    <dgm:pt modelId="{526634D3-EEBC-4AB2-818D-ED1FF88A143B}" type="parTrans" cxnId="{14D8EA35-088C-4B80-85DE-B62B2D023ACF}">
      <dgm:prSet/>
      <dgm:spPr/>
      <dgm:t>
        <a:bodyPr/>
        <a:lstStyle/>
        <a:p>
          <a:endParaRPr lang="en-NZ"/>
        </a:p>
      </dgm:t>
    </dgm:pt>
    <dgm:pt modelId="{CA822002-1B76-426A-97DC-08877037AA77}" type="sibTrans" cxnId="{14D8EA35-088C-4B80-85DE-B62B2D023ACF}">
      <dgm:prSet/>
      <dgm:spPr/>
      <dgm:t>
        <a:bodyPr/>
        <a:lstStyle/>
        <a:p>
          <a:endParaRPr lang="en-NZ"/>
        </a:p>
      </dgm:t>
    </dgm:pt>
    <dgm:pt modelId="{12A45723-7676-432A-B8B1-934F3A12F31F}">
      <dgm:prSet phldrT="[Text]"/>
      <dgm:spPr/>
      <dgm:t>
        <a:bodyPr/>
        <a:lstStyle/>
        <a:p>
          <a:r>
            <a:rPr lang="en-NZ" dirty="0" smtClean="0"/>
            <a:t>VC#</a:t>
          </a:r>
          <a:endParaRPr lang="en-NZ" dirty="0"/>
        </a:p>
      </dgm:t>
    </dgm:pt>
    <dgm:pt modelId="{38781606-967B-46E0-A44F-2298F1C71C8E}" type="parTrans" cxnId="{60194EB3-EC17-4BE4-BA55-EBF0F32CC20F}">
      <dgm:prSet/>
      <dgm:spPr/>
      <dgm:t>
        <a:bodyPr/>
        <a:lstStyle/>
        <a:p>
          <a:endParaRPr lang="en-NZ"/>
        </a:p>
      </dgm:t>
    </dgm:pt>
    <dgm:pt modelId="{70171393-C762-4028-A265-DFA483BEF9F7}" type="sibTrans" cxnId="{60194EB3-EC17-4BE4-BA55-EBF0F32CC20F}">
      <dgm:prSet/>
      <dgm:spPr/>
      <dgm:t>
        <a:bodyPr/>
        <a:lstStyle/>
        <a:p>
          <a:endParaRPr lang="en-NZ"/>
        </a:p>
      </dgm:t>
    </dgm:pt>
    <dgm:pt modelId="{8E727A91-33FA-4766-A552-6DC4A564F670}">
      <dgm:prSet phldrT="[Text]"/>
      <dgm:spPr/>
      <dgm:t>
        <a:bodyPr/>
        <a:lstStyle/>
        <a:p>
          <a:r>
            <a:rPr lang="en-NZ" dirty="0" smtClean="0"/>
            <a:t>Managed Package Framework</a:t>
          </a:r>
          <a:endParaRPr lang="en-NZ" dirty="0"/>
        </a:p>
      </dgm:t>
    </dgm:pt>
    <dgm:pt modelId="{B55FF26C-F661-4D98-B1C6-A79EAE7C697D}" type="parTrans" cxnId="{B10F4D6E-F31D-42C0-A152-F147187C0696}">
      <dgm:prSet/>
      <dgm:spPr/>
      <dgm:t>
        <a:bodyPr/>
        <a:lstStyle/>
        <a:p>
          <a:endParaRPr lang="en-NZ"/>
        </a:p>
      </dgm:t>
    </dgm:pt>
    <dgm:pt modelId="{79BE1964-92A4-49E7-AEEF-3586B1C3686A}" type="sibTrans" cxnId="{B10F4D6E-F31D-42C0-A152-F147187C0696}">
      <dgm:prSet/>
      <dgm:spPr/>
      <dgm:t>
        <a:bodyPr/>
        <a:lstStyle/>
        <a:p>
          <a:endParaRPr lang="en-NZ"/>
        </a:p>
      </dgm:t>
    </dgm:pt>
    <dgm:pt modelId="{77942240-F624-41F5-99E9-C655D70426DC}">
      <dgm:prSet phldrT="[Text]"/>
      <dgm:spPr/>
      <dgm:t>
        <a:bodyPr/>
        <a:lstStyle/>
        <a:p>
          <a:r>
            <a:rPr lang="en-NZ" dirty="0" smtClean="0"/>
            <a:t>VSL</a:t>
          </a:r>
          <a:endParaRPr lang="en-NZ" dirty="0"/>
        </a:p>
      </dgm:t>
    </dgm:pt>
    <dgm:pt modelId="{52199371-CA4F-486C-9D64-2A988989DF19}" type="sibTrans" cxnId="{1E69E261-B626-472A-8B63-66B4093DED9A}">
      <dgm:prSet/>
      <dgm:spPr/>
      <dgm:t>
        <a:bodyPr/>
        <a:lstStyle/>
        <a:p>
          <a:endParaRPr lang="en-NZ"/>
        </a:p>
      </dgm:t>
    </dgm:pt>
    <dgm:pt modelId="{2B9A7D0B-3593-4548-B9C8-BEB6284C6D2B}" type="parTrans" cxnId="{1E69E261-B626-472A-8B63-66B4093DED9A}">
      <dgm:prSet/>
      <dgm:spPr/>
      <dgm:t>
        <a:bodyPr/>
        <a:lstStyle/>
        <a:p>
          <a:endParaRPr lang="en-NZ"/>
        </a:p>
      </dgm:t>
    </dgm:pt>
    <dgm:pt modelId="{DE823782-52B6-4C8D-8C7B-D852FE54635E}">
      <dgm:prSet phldrT="[Text]"/>
      <dgm:spPr>
        <a:solidFill>
          <a:schemeClr val="tx2"/>
        </a:solidFill>
      </dgm:spPr>
      <dgm:t>
        <a:bodyPr/>
        <a:lstStyle/>
        <a:p>
          <a:r>
            <a:rPr lang="en-NZ" dirty="0" smtClean="0"/>
            <a:t>Custom Package A</a:t>
          </a:r>
          <a:endParaRPr lang="en-NZ" dirty="0"/>
        </a:p>
      </dgm:t>
    </dgm:pt>
    <dgm:pt modelId="{06B11811-FAE6-4D1D-B551-2AC814FDA426}" type="parTrans" cxnId="{55A46055-B325-489B-A994-F117826CD08B}">
      <dgm:prSet/>
      <dgm:spPr/>
      <dgm:t>
        <a:bodyPr/>
        <a:lstStyle/>
        <a:p>
          <a:endParaRPr lang="en-NZ"/>
        </a:p>
      </dgm:t>
    </dgm:pt>
    <dgm:pt modelId="{6BD151D8-2D92-4EEB-BADE-00C76D2E417C}" type="sibTrans" cxnId="{55A46055-B325-489B-A994-F117826CD08B}">
      <dgm:prSet/>
      <dgm:spPr/>
      <dgm:t>
        <a:bodyPr/>
        <a:lstStyle/>
        <a:p>
          <a:endParaRPr lang="en-NZ"/>
        </a:p>
      </dgm:t>
    </dgm:pt>
    <dgm:pt modelId="{422DA7D2-16C6-4E31-A86F-091DF1504967}">
      <dgm:prSet phldrT="[Text]"/>
      <dgm:spPr>
        <a:solidFill>
          <a:schemeClr val="tx2"/>
        </a:solidFill>
      </dgm:spPr>
      <dgm:t>
        <a:bodyPr/>
        <a:lstStyle/>
        <a:p>
          <a:r>
            <a:rPr lang="en-NZ" dirty="0" smtClean="0"/>
            <a:t>Custom Package B</a:t>
          </a:r>
          <a:endParaRPr lang="en-NZ" dirty="0"/>
        </a:p>
      </dgm:t>
    </dgm:pt>
    <dgm:pt modelId="{E6801A43-85D1-422D-B2AF-9CC4518A45BF}" type="parTrans" cxnId="{11EE1A09-18A0-42DC-9CAF-753591BA0033}">
      <dgm:prSet/>
      <dgm:spPr/>
      <dgm:t>
        <a:bodyPr/>
        <a:lstStyle/>
        <a:p>
          <a:endParaRPr lang="en-NZ"/>
        </a:p>
      </dgm:t>
    </dgm:pt>
    <dgm:pt modelId="{EDC5ED14-AA4F-4367-A44D-7675A8782D89}" type="sibTrans" cxnId="{11EE1A09-18A0-42DC-9CAF-753591BA0033}">
      <dgm:prSet/>
      <dgm:spPr/>
      <dgm:t>
        <a:bodyPr/>
        <a:lstStyle/>
        <a:p>
          <a:endParaRPr lang="en-NZ"/>
        </a:p>
      </dgm:t>
    </dgm:pt>
    <dgm:pt modelId="{6F0AC96B-6E45-4679-A3FE-9161E97081B7}">
      <dgm:prSet phldrT="[Text]"/>
      <dgm:spPr>
        <a:solidFill>
          <a:schemeClr val="tx2"/>
        </a:solidFill>
      </dgm:spPr>
      <dgm:t>
        <a:bodyPr/>
        <a:lstStyle/>
        <a:p>
          <a:r>
            <a:rPr lang="en-NZ" dirty="0" smtClean="0"/>
            <a:t>Native Package A</a:t>
          </a:r>
          <a:endParaRPr lang="en-NZ" dirty="0"/>
        </a:p>
      </dgm:t>
    </dgm:pt>
    <dgm:pt modelId="{D303A125-191F-4D0F-8D0A-BB94673F3A9B}" type="parTrans" cxnId="{F2DACF15-8214-4E73-BE9D-0DDECD64C0EE}">
      <dgm:prSet/>
      <dgm:spPr/>
      <dgm:t>
        <a:bodyPr/>
        <a:lstStyle/>
        <a:p>
          <a:endParaRPr lang="en-NZ"/>
        </a:p>
      </dgm:t>
    </dgm:pt>
    <dgm:pt modelId="{B4DD9BEC-34C1-46F3-BE7B-8DD3CAC0042E}" type="sibTrans" cxnId="{F2DACF15-8214-4E73-BE9D-0DDECD64C0EE}">
      <dgm:prSet/>
      <dgm:spPr/>
      <dgm:t>
        <a:bodyPr/>
        <a:lstStyle/>
        <a:p>
          <a:endParaRPr lang="en-NZ"/>
        </a:p>
      </dgm:t>
    </dgm:pt>
    <dgm:pt modelId="{7F7402FD-EE47-4B89-92B5-46239A21D51F}" type="pres">
      <dgm:prSet presAssocID="{6D82D19C-A06C-4D07-B1F0-35C0FB6FAD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NZ"/>
        </a:p>
      </dgm:t>
    </dgm:pt>
    <dgm:pt modelId="{B90B4454-C7CC-40F7-BED0-F8671DDD571E}" type="pres">
      <dgm:prSet presAssocID="{FB7C40B8-713C-4AD7-AAC2-0F0E28514341}" presName="vertOne" presStyleCnt="0"/>
      <dgm:spPr/>
    </dgm:pt>
    <dgm:pt modelId="{9270F761-A160-4295-A715-3D58BCD3F974}" type="pres">
      <dgm:prSet presAssocID="{FB7C40B8-713C-4AD7-AAC2-0F0E2851434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90994C82-6C0E-40CC-B1E3-7FB4F2ADBF6E}" type="pres">
      <dgm:prSet presAssocID="{FB7C40B8-713C-4AD7-AAC2-0F0E28514341}" presName="parTransOne" presStyleCnt="0"/>
      <dgm:spPr/>
    </dgm:pt>
    <dgm:pt modelId="{ABD6B37C-FE15-46B9-A379-697A04CD121D}" type="pres">
      <dgm:prSet presAssocID="{FB7C40B8-713C-4AD7-AAC2-0F0E28514341}" presName="horzOne" presStyleCnt="0"/>
      <dgm:spPr/>
    </dgm:pt>
    <dgm:pt modelId="{20E0C0D7-23D4-4AC7-8914-B10CCAD3E714}" type="pres">
      <dgm:prSet presAssocID="{B97D9D93-74E9-478A-AE04-1C17B3A59923}" presName="vertTwo" presStyleCnt="0"/>
      <dgm:spPr/>
    </dgm:pt>
    <dgm:pt modelId="{84FA09B3-2F0D-4272-8196-5342121CA2F2}" type="pres">
      <dgm:prSet presAssocID="{B97D9D93-74E9-478A-AE04-1C17B3A5992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29EA7A2A-CABA-4D46-A5AD-BD9640B74F31}" type="pres">
      <dgm:prSet presAssocID="{B97D9D93-74E9-478A-AE04-1C17B3A59923}" presName="parTransTwo" presStyleCnt="0"/>
      <dgm:spPr/>
    </dgm:pt>
    <dgm:pt modelId="{310D31E3-5F79-469C-9F4B-E0BDF6446747}" type="pres">
      <dgm:prSet presAssocID="{B97D9D93-74E9-478A-AE04-1C17B3A59923}" presName="horzTwo" presStyleCnt="0"/>
      <dgm:spPr/>
    </dgm:pt>
    <dgm:pt modelId="{71E1A10C-839F-48AD-8796-A19856E0CD90}" type="pres">
      <dgm:prSet presAssocID="{5F606588-9D5D-42CC-8567-339568A44399}" presName="vertThree" presStyleCnt="0"/>
      <dgm:spPr/>
    </dgm:pt>
    <dgm:pt modelId="{38EEA9C5-E279-4339-BAB2-25DF2105B8DD}" type="pres">
      <dgm:prSet presAssocID="{5F606588-9D5D-42CC-8567-339568A44399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5F325923-41E0-47F6-A088-75233B4713EE}" type="pres">
      <dgm:prSet presAssocID="{5F606588-9D5D-42CC-8567-339568A44399}" presName="parTransThree" presStyleCnt="0"/>
      <dgm:spPr/>
    </dgm:pt>
    <dgm:pt modelId="{EF38CAF2-FF15-4359-8EB7-9A73C626398B}" type="pres">
      <dgm:prSet presAssocID="{5F606588-9D5D-42CC-8567-339568A44399}" presName="horzThree" presStyleCnt="0"/>
      <dgm:spPr/>
    </dgm:pt>
    <dgm:pt modelId="{57B31BD3-5777-4AB2-B55A-B0A174B9A1E8}" type="pres">
      <dgm:prSet presAssocID="{8E727A91-33FA-4766-A552-6DC4A564F670}" presName="vertFour" presStyleCnt="0">
        <dgm:presLayoutVars>
          <dgm:chPref val="3"/>
        </dgm:presLayoutVars>
      </dgm:prSet>
      <dgm:spPr/>
    </dgm:pt>
    <dgm:pt modelId="{431DE31B-79B5-43B8-98F1-1C6B97765425}" type="pres">
      <dgm:prSet presAssocID="{8E727A91-33FA-4766-A552-6DC4A564F67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41187446-CC59-4086-AC0F-D3272E572E48}" type="pres">
      <dgm:prSet presAssocID="{8E727A91-33FA-4766-A552-6DC4A564F670}" presName="parTransFour" presStyleCnt="0"/>
      <dgm:spPr/>
    </dgm:pt>
    <dgm:pt modelId="{E63CCF50-C44C-4607-AAFC-962673D00541}" type="pres">
      <dgm:prSet presAssocID="{8E727A91-33FA-4766-A552-6DC4A564F670}" presName="horzFour" presStyleCnt="0"/>
      <dgm:spPr/>
    </dgm:pt>
    <dgm:pt modelId="{293DBD81-D271-493F-B546-5CA508761FA7}" type="pres">
      <dgm:prSet presAssocID="{DE823782-52B6-4C8D-8C7B-D852FE54635E}" presName="vertFour" presStyleCnt="0">
        <dgm:presLayoutVars>
          <dgm:chPref val="3"/>
        </dgm:presLayoutVars>
      </dgm:prSet>
      <dgm:spPr/>
    </dgm:pt>
    <dgm:pt modelId="{667137E7-CD59-4CD8-958E-4A554A305DE9}" type="pres">
      <dgm:prSet presAssocID="{DE823782-52B6-4C8D-8C7B-D852FE54635E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32F1B752-0B7C-4DD7-8476-9D07BC9340EE}" type="pres">
      <dgm:prSet presAssocID="{DE823782-52B6-4C8D-8C7B-D852FE54635E}" presName="horzFour" presStyleCnt="0"/>
      <dgm:spPr/>
    </dgm:pt>
    <dgm:pt modelId="{FF64B783-3DA1-4F9E-B5C5-46089DA43A3D}" type="pres">
      <dgm:prSet presAssocID="{6BD151D8-2D92-4EEB-BADE-00C76D2E417C}" presName="sibSpaceFour" presStyleCnt="0"/>
      <dgm:spPr/>
    </dgm:pt>
    <dgm:pt modelId="{646E2F7F-48DA-4107-BD24-0327C35D5298}" type="pres">
      <dgm:prSet presAssocID="{422DA7D2-16C6-4E31-A86F-091DF1504967}" presName="vertFour" presStyleCnt="0">
        <dgm:presLayoutVars>
          <dgm:chPref val="3"/>
        </dgm:presLayoutVars>
      </dgm:prSet>
      <dgm:spPr/>
    </dgm:pt>
    <dgm:pt modelId="{FA457222-F180-40A2-B1EF-EFE53FC17D2B}" type="pres">
      <dgm:prSet presAssocID="{422DA7D2-16C6-4E31-A86F-091DF1504967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8272BA88-330A-4AF4-824B-295A518F4804}" type="pres">
      <dgm:prSet presAssocID="{422DA7D2-16C6-4E31-A86F-091DF1504967}" presName="horzFour" presStyleCnt="0"/>
      <dgm:spPr/>
    </dgm:pt>
    <dgm:pt modelId="{8EA236C8-66CF-43B2-B92C-EDF5EDA38549}" type="pres">
      <dgm:prSet presAssocID="{163FFAC6-2C5E-4E2E-8664-A37AB65B7E15}" presName="sibSpaceThree" presStyleCnt="0"/>
      <dgm:spPr/>
    </dgm:pt>
    <dgm:pt modelId="{FC12BA96-5F4B-4E7B-98B9-2A444EE34970}" type="pres">
      <dgm:prSet presAssocID="{77942240-F624-41F5-99E9-C655D70426DC}" presName="vertThree" presStyleCnt="0"/>
      <dgm:spPr/>
    </dgm:pt>
    <dgm:pt modelId="{555E728B-1F08-4A60-B2E6-82523AFF2ECD}" type="pres">
      <dgm:prSet presAssocID="{77942240-F624-41F5-99E9-C655D70426DC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6C4AF29D-D8F3-4CA2-BD06-EF3E6E0D26CE}" type="pres">
      <dgm:prSet presAssocID="{77942240-F624-41F5-99E9-C655D70426DC}" presName="parTransThree" presStyleCnt="0"/>
      <dgm:spPr/>
    </dgm:pt>
    <dgm:pt modelId="{CC581661-6B21-4179-8EED-DD87445C05A0}" type="pres">
      <dgm:prSet presAssocID="{77942240-F624-41F5-99E9-C655D70426DC}" presName="horzThree" presStyleCnt="0"/>
      <dgm:spPr/>
    </dgm:pt>
    <dgm:pt modelId="{74A1B3FD-1835-4305-918E-1CE3D85CBBF4}" type="pres">
      <dgm:prSet presAssocID="{6F0AC96B-6E45-4679-A3FE-9161E97081B7}" presName="vertFour" presStyleCnt="0">
        <dgm:presLayoutVars>
          <dgm:chPref val="3"/>
        </dgm:presLayoutVars>
      </dgm:prSet>
      <dgm:spPr/>
    </dgm:pt>
    <dgm:pt modelId="{EF1272FB-F3EF-4621-B6C1-65E9F16A990C}" type="pres">
      <dgm:prSet presAssocID="{6F0AC96B-6E45-4679-A3FE-9161E97081B7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919EBDA4-6285-4430-A7C3-48F8B85D0F32}" type="pres">
      <dgm:prSet presAssocID="{6F0AC96B-6E45-4679-A3FE-9161E97081B7}" presName="horzFour" presStyleCnt="0"/>
      <dgm:spPr/>
    </dgm:pt>
    <dgm:pt modelId="{7BD64126-8702-4DC6-A99E-B7442DD6B127}" type="pres">
      <dgm:prSet presAssocID="{52199371-CA4F-486C-9D64-2A988989DF19}" presName="sibSpaceThree" presStyleCnt="0"/>
      <dgm:spPr/>
    </dgm:pt>
    <dgm:pt modelId="{971D493A-A22C-48D9-90D8-03459A6FF327}" type="pres">
      <dgm:prSet presAssocID="{12A45723-7676-432A-B8B1-934F3A12F31F}" presName="vertThree" presStyleCnt="0"/>
      <dgm:spPr/>
    </dgm:pt>
    <dgm:pt modelId="{0693A60B-75DF-49A6-9085-6B80727F150F}" type="pres">
      <dgm:prSet presAssocID="{12A45723-7676-432A-B8B1-934F3A12F31F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6EBF1A42-8F57-402A-B6E7-02B43B0C8FE4}" type="pres">
      <dgm:prSet presAssocID="{12A45723-7676-432A-B8B1-934F3A12F31F}" presName="horzThree" presStyleCnt="0"/>
      <dgm:spPr/>
    </dgm:pt>
    <dgm:pt modelId="{53DC2ECE-2D31-4B3F-A39A-7D80BE75ACE7}" type="pres">
      <dgm:prSet presAssocID="{D4E30B3C-9F07-4CC3-AAD4-3BD4EFD5121E}" presName="sibSpaceTwo" presStyleCnt="0"/>
      <dgm:spPr/>
    </dgm:pt>
    <dgm:pt modelId="{715323B2-E47D-41F8-ADB8-D0C539F5DABB}" type="pres">
      <dgm:prSet presAssocID="{C8E5901C-A148-485D-9CF0-D805669F4986}" presName="vertTwo" presStyleCnt="0"/>
      <dgm:spPr/>
    </dgm:pt>
    <dgm:pt modelId="{7BA5975B-7295-45B7-96AC-74953FBACDB8}" type="pres">
      <dgm:prSet presAssocID="{C8E5901C-A148-485D-9CF0-D805669F498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9534BBE7-D20E-4D77-B443-39DD03CDE16E}" type="pres">
      <dgm:prSet presAssocID="{C8E5901C-A148-485D-9CF0-D805669F4986}" presName="parTransTwo" presStyleCnt="0"/>
      <dgm:spPr/>
    </dgm:pt>
    <dgm:pt modelId="{68A1E8A9-BBB8-48D3-939F-88F93CB433D6}" type="pres">
      <dgm:prSet presAssocID="{C8E5901C-A148-485D-9CF0-D805669F4986}" presName="horzTwo" presStyleCnt="0"/>
      <dgm:spPr/>
    </dgm:pt>
    <dgm:pt modelId="{563E30EE-C2F1-4BD9-9F48-0094F97B13F6}" type="pres">
      <dgm:prSet presAssocID="{43D54BDC-D9DE-4B72-9BDE-059EC7A55534}" presName="vertThree" presStyleCnt="0"/>
      <dgm:spPr/>
    </dgm:pt>
    <dgm:pt modelId="{04C5F8EE-725C-4782-8E83-1E5E875CB4E7}" type="pres">
      <dgm:prSet presAssocID="{43D54BDC-D9DE-4B72-9BDE-059EC7A55534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39E84DC3-69DE-440A-BA27-9E38EF1C3692}" type="pres">
      <dgm:prSet presAssocID="{43D54BDC-D9DE-4B72-9BDE-059EC7A55534}" presName="horzThree" presStyleCnt="0"/>
      <dgm:spPr/>
    </dgm:pt>
    <dgm:pt modelId="{160227DE-BBF9-46FF-9F83-681684EBE3D0}" type="pres">
      <dgm:prSet presAssocID="{81BAFA03-1E06-4105-AB1A-AF2009019066}" presName="sibSpaceThree" presStyleCnt="0"/>
      <dgm:spPr/>
    </dgm:pt>
    <dgm:pt modelId="{F6839E22-1AEF-4E9F-8AD5-DDF8BD48B54E}" type="pres">
      <dgm:prSet presAssocID="{9E934A57-0E69-4DAB-8EC4-44E222BFD65F}" presName="vertThree" presStyleCnt="0"/>
      <dgm:spPr/>
    </dgm:pt>
    <dgm:pt modelId="{535A5652-E82D-402F-BFCE-62FE03C53665}" type="pres">
      <dgm:prSet presAssocID="{9E934A57-0E69-4DAB-8EC4-44E222BFD65F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77D273D8-F8A4-471B-ACB5-9B1EF329477F}" type="pres">
      <dgm:prSet presAssocID="{9E934A57-0E69-4DAB-8EC4-44E222BFD65F}" presName="horzThree" presStyleCnt="0"/>
      <dgm:spPr/>
    </dgm:pt>
  </dgm:ptLst>
  <dgm:cxnLst>
    <dgm:cxn modelId="{FED26779-E335-43C4-B45B-2F02B544941B}" type="presOf" srcId="{C8E5901C-A148-485D-9CF0-D805669F4986}" destId="{7BA5975B-7295-45B7-96AC-74953FBACDB8}" srcOrd="0" destOrd="0" presId="urn:microsoft.com/office/officeart/2005/8/layout/architecture+Icon"/>
    <dgm:cxn modelId="{10E53D20-D90B-473C-985D-44F18FE63E9B}" type="presOf" srcId="{8E727A91-33FA-4766-A552-6DC4A564F670}" destId="{431DE31B-79B5-43B8-98F1-1C6B97765425}" srcOrd="0" destOrd="0" presId="urn:microsoft.com/office/officeart/2005/8/layout/architecture+Icon"/>
    <dgm:cxn modelId="{55A46055-B325-489B-A994-F117826CD08B}" srcId="{8E727A91-33FA-4766-A552-6DC4A564F670}" destId="{DE823782-52B6-4C8D-8C7B-D852FE54635E}" srcOrd="0" destOrd="0" parTransId="{06B11811-FAE6-4D1D-B551-2AC814FDA426}" sibTransId="{6BD151D8-2D92-4EEB-BADE-00C76D2E417C}"/>
    <dgm:cxn modelId="{1F5EE12B-2228-4210-A1B5-63782614A391}" type="presOf" srcId="{6D82D19C-A06C-4D07-B1F0-35C0FB6FAD8B}" destId="{7F7402FD-EE47-4B89-92B5-46239A21D51F}" srcOrd="0" destOrd="0" presId="urn:microsoft.com/office/officeart/2005/8/layout/architecture+Icon"/>
    <dgm:cxn modelId="{55F94F83-5396-41B6-B8B7-5E73060B9A46}" type="presOf" srcId="{12A45723-7676-432A-B8B1-934F3A12F31F}" destId="{0693A60B-75DF-49A6-9085-6B80727F150F}" srcOrd="0" destOrd="0" presId="urn:microsoft.com/office/officeart/2005/8/layout/architecture+Icon"/>
    <dgm:cxn modelId="{D318AE9F-1B36-4A61-8491-3A19A9675BBA}" type="presOf" srcId="{DE823782-52B6-4C8D-8C7B-D852FE54635E}" destId="{667137E7-CD59-4CD8-958E-4A554A305DE9}" srcOrd="0" destOrd="0" presId="urn:microsoft.com/office/officeart/2005/8/layout/architecture+Icon"/>
    <dgm:cxn modelId="{99A8E5BF-5635-4A68-9813-0E6FCBADD5AB}" srcId="{FB7C40B8-713C-4AD7-AAC2-0F0E28514341}" destId="{B97D9D93-74E9-478A-AE04-1C17B3A59923}" srcOrd="0" destOrd="0" parTransId="{1F4C12EA-9F7E-4556-86EF-33B113142D90}" sibTransId="{D4E30B3C-9F07-4CC3-AAD4-3BD4EFD5121E}"/>
    <dgm:cxn modelId="{7C40D89A-3992-4698-A31C-D0B0CC1BBE49}" srcId="{C8E5901C-A148-485D-9CF0-D805669F4986}" destId="{43D54BDC-D9DE-4B72-9BDE-059EC7A55534}" srcOrd="0" destOrd="0" parTransId="{12BD0F55-D6F9-4940-809B-EEB575AA4536}" sibTransId="{81BAFA03-1E06-4105-AB1A-AF2009019066}"/>
    <dgm:cxn modelId="{B10F4D6E-F31D-42C0-A152-F147187C0696}" srcId="{5F606588-9D5D-42CC-8567-339568A44399}" destId="{8E727A91-33FA-4766-A552-6DC4A564F670}" srcOrd="0" destOrd="0" parTransId="{B55FF26C-F661-4D98-B1C6-A79EAE7C697D}" sibTransId="{79BE1964-92A4-49E7-AEEF-3586B1C3686A}"/>
    <dgm:cxn modelId="{B7C66AF1-037C-4B4B-861D-04002F2CA13B}" type="presOf" srcId="{5F606588-9D5D-42CC-8567-339568A44399}" destId="{38EEA9C5-E279-4339-BAB2-25DF2105B8DD}" srcOrd="0" destOrd="0" presId="urn:microsoft.com/office/officeart/2005/8/layout/architecture+Icon"/>
    <dgm:cxn modelId="{EF4C70EA-248F-4855-81C3-088FD1FE23D9}" type="presOf" srcId="{B97D9D93-74E9-478A-AE04-1C17B3A59923}" destId="{84FA09B3-2F0D-4272-8196-5342121CA2F2}" srcOrd="0" destOrd="0" presId="urn:microsoft.com/office/officeart/2005/8/layout/architecture+Icon"/>
    <dgm:cxn modelId="{712E6BA9-4C99-4EB3-9758-BBC8A6F9D415}" srcId="{B97D9D93-74E9-478A-AE04-1C17B3A59923}" destId="{5F606588-9D5D-42CC-8567-339568A44399}" srcOrd="0" destOrd="0" parTransId="{0732524E-8349-4888-9BB6-70AE2AA50F65}" sibTransId="{163FFAC6-2C5E-4E2E-8664-A37AB65B7E15}"/>
    <dgm:cxn modelId="{7EDABBF0-388F-4399-931B-C1F5286C72D4}" type="presOf" srcId="{9E934A57-0E69-4DAB-8EC4-44E222BFD65F}" destId="{535A5652-E82D-402F-BFCE-62FE03C53665}" srcOrd="0" destOrd="0" presId="urn:microsoft.com/office/officeart/2005/8/layout/architecture+Icon"/>
    <dgm:cxn modelId="{F4414381-795B-4296-A6FE-28280B95DCB0}" type="presOf" srcId="{43D54BDC-D9DE-4B72-9BDE-059EC7A55534}" destId="{04C5F8EE-725C-4782-8E83-1E5E875CB4E7}" srcOrd="0" destOrd="0" presId="urn:microsoft.com/office/officeart/2005/8/layout/architecture+Icon"/>
    <dgm:cxn modelId="{AEA06962-1FD1-45FE-BA40-9B2C29D57C56}" type="presOf" srcId="{422DA7D2-16C6-4E31-A86F-091DF1504967}" destId="{FA457222-F180-40A2-B1EF-EFE53FC17D2B}" srcOrd="0" destOrd="0" presId="urn:microsoft.com/office/officeart/2005/8/layout/architecture+Icon"/>
    <dgm:cxn modelId="{14D8EA35-088C-4B80-85DE-B62B2D023ACF}" srcId="{C8E5901C-A148-485D-9CF0-D805669F4986}" destId="{9E934A57-0E69-4DAB-8EC4-44E222BFD65F}" srcOrd="1" destOrd="0" parTransId="{526634D3-EEBC-4AB2-818D-ED1FF88A143B}" sibTransId="{CA822002-1B76-426A-97DC-08877037AA77}"/>
    <dgm:cxn modelId="{8ECADE64-FA0C-432F-96F5-E8D31D9F987D}" srcId="{6D82D19C-A06C-4D07-B1F0-35C0FB6FAD8B}" destId="{FB7C40B8-713C-4AD7-AAC2-0F0E28514341}" srcOrd="0" destOrd="0" parTransId="{C83B7DEE-BEE7-4789-A632-577E08CCF599}" sibTransId="{2E20631E-3187-438C-9804-5A8DC48BFB72}"/>
    <dgm:cxn modelId="{ADDE580B-F2D0-4706-B11D-59F93BFC64E3}" type="presOf" srcId="{6F0AC96B-6E45-4679-A3FE-9161E97081B7}" destId="{EF1272FB-F3EF-4621-B6C1-65E9F16A990C}" srcOrd="0" destOrd="0" presId="urn:microsoft.com/office/officeart/2005/8/layout/architecture+Icon"/>
    <dgm:cxn modelId="{1A9E1F72-12B2-49F0-98A0-6A936589659F}" type="presOf" srcId="{77942240-F624-41F5-99E9-C655D70426DC}" destId="{555E728B-1F08-4A60-B2E6-82523AFF2ECD}" srcOrd="0" destOrd="0" presId="urn:microsoft.com/office/officeart/2005/8/layout/architecture+Icon"/>
    <dgm:cxn modelId="{51AD8374-16DA-4D8E-BB5A-6F16B3A2D288}" srcId="{FB7C40B8-713C-4AD7-AAC2-0F0E28514341}" destId="{C8E5901C-A148-485D-9CF0-D805669F4986}" srcOrd="1" destOrd="0" parTransId="{45E6EA29-EFDF-4D02-A17C-2CEFA3AB48EB}" sibTransId="{13FE4FF8-5A28-4F80-9C4D-FE6BC6F4FC69}"/>
    <dgm:cxn modelId="{F2DACF15-8214-4E73-BE9D-0DDECD64C0EE}" srcId="{77942240-F624-41F5-99E9-C655D70426DC}" destId="{6F0AC96B-6E45-4679-A3FE-9161E97081B7}" srcOrd="0" destOrd="0" parTransId="{D303A125-191F-4D0F-8D0A-BB94673F3A9B}" sibTransId="{B4DD9BEC-34C1-46F3-BE7B-8DD3CAC0042E}"/>
    <dgm:cxn modelId="{60194EB3-EC17-4BE4-BA55-EBF0F32CC20F}" srcId="{B97D9D93-74E9-478A-AE04-1C17B3A59923}" destId="{12A45723-7676-432A-B8B1-934F3A12F31F}" srcOrd="2" destOrd="0" parTransId="{38781606-967B-46E0-A44F-2298F1C71C8E}" sibTransId="{70171393-C762-4028-A265-DFA483BEF9F7}"/>
    <dgm:cxn modelId="{DAE7A22D-C290-4A2A-9818-EE1EAFEE2453}" type="presOf" srcId="{FB7C40B8-713C-4AD7-AAC2-0F0E28514341}" destId="{9270F761-A160-4295-A715-3D58BCD3F974}" srcOrd="0" destOrd="0" presId="urn:microsoft.com/office/officeart/2005/8/layout/architecture+Icon"/>
    <dgm:cxn modelId="{11EE1A09-18A0-42DC-9CAF-753591BA0033}" srcId="{8E727A91-33FA-4766-A552-6DC4A564F670}" destId="{422DA7D2-16C6-4E31-A86F-091DF1504967}" srcOrd="1" destOrd="0" parTransId="{E6801A43-85D1-422D-B2AF-9CC4518A45BF}" sibTransId="{EDC5ED14-AA4F-4367-A44D-7675A8782D89}"/>
    <dgm:cxn modelId="{1E69E261-B626-472A-8B63-66B4093DED9A}" srcId="{B97D9D93-74E9-478A-AE04-1C17B3A59923}" destId="{77942240-F624-41F5-99E9-C655D70426DC}" srcOrd="1" destOrd="0" parTransId="{2B9A7D0B-3593-4548-B9C8-BEB6284C6D2B}" sibTransId="{52199371-CA4F-486C-9D64-2A988989DF19}"/>
    <dgm:cxn modelId="{8D5CE23A-0B2E-4195-A83B-BB8F5FD5E0C6}" type="presParOf" srcId="{7F7402FD-EE47-4B89-92B5-46239A21D51F}" destId="{B90B4454-C7CC-40F7-BED0-F8671DDD571E}" srcOrd="0" destOrd="0" presId="urn:microsoft.com/office/officeart/2005/8/layout/architecture+Icon"/>
    <dgm:cxn modelId="{909F5C19-9529-4B94-87A2-5ED8B0B41731}" type="presParOf" srcId="{B90B4454-C7CC-40F7-BED0-F8671DDD571E}" destId="{9270F761-A160-4295-A715-3D58BCD3F974}" srcOrd="0" destOrd="0" presId="urn:microsoft.com/office/officeart/2005/8/layout/architecture+Icon"/>
    <dgm:cxn modelId="{FCACEB1F-96CD-468A-A144-A3033A252EA5}" type="presParOf" srcId="{B90B4454-C7CC-40F7-BED0-F8671DDD571E}" destId="{90994C82-6C0E-40CC-B1E3-7FB4F2ADBF6E}" srcOrd="1" destOrd="0" presId="urn:microsoft.com/office/officeart/2005/8/layout/architecture+Icon"/>
    <dgm:cxn modelId="{CF9ABBE0-BFF6-4BB2-A912-C44C6E753029}" type="presParOf" srcId="{B90B4454-C7CC-40F7-BED0-F8671DDD571E}" destId="{ABD6B37C-FE15-46B9-A379-697A04CD121D}" srcOrd="2" destOrd="0" presId="urn:microsoft.com/office/officeart/2005/8/layout/architecture+Icon"/>
    <dgm:cxn modelId="{37BB21BF-04D2-433E-B941-5E56F087D295}" type="presParOf" srcId="{ABD6B37C-FE15-46B9-A379-697A04CD121D}" destId="{20E0C0D7-23D4-4AC7-8914-B10CCAD3E714}" srcOrd="0" destOrd="0" presId="urn:microsoft.com/office/officeart/2005/8/layout/architecture+Icon"/>
    <dgm:cxn modelId="{902ECB52-1A50-4217-AC5A-CECBEC3E69FA}" type="presParOf" srcId="{20E0C0D7-23D4-4AC7-8914-B10CCAD3E714}" destId="{84FA09B3-2F0D-4272-8196-5342121CA2F2}" srcOrd="0" destOrd="0" presId="urn:microsoft.com/office/officeart/2005/8/layout/architecture+Icon"/>
    <dgm:cxn modelId="{831A1A07-3D3C-41CD-8ECC-C14CBB0F7DB2}" type="presParOf" srcId="{20E0C0D7-23D4-4AC7-8914-B10CCAD3E714}" destId="{29EA7A2A-CABA-4D46-A5AD-BD9640B74F31}" srcOrd="1" destOrd="0" presId="urn:microsoft.com/office/officeart/2005/8/layout/architecture+Icon"/>
    <dgm:cxn modelId="{FD83449F-93E9-4BCF-AD75-D4A27DC90687}" type="presParOf" srcId="{20E0C0D7-23D4-4AC7-8914-B10CCAD3E714}" destId="{310D31E3-5F79-469C-9F4B-E0BDF6446747}" srcOrd="2" destOrd="0" presId="urn:microsoft.com/office/officeart/2005/8/layout/architecture+Icon"/>
    <dgm:cxn modelId="{8A20C63A-F80A-4CDD-9356-4F7FC57618C3}" type="presParOf" srcId="{310D31E3-5F79-469C-9F4B-E0BDF6446747}" destId="{71E1A10C-839F-48AD-8796-A19856E0CD90}" srcOrd="0" destOrd="0" presId="urn:microsoft.com/office/officeart/2005/8/layout/architecture+Icon"/>
    <dgm:cxn modelId="{3E001358-7F0F-4498-8536-A723DE4FE265}" type="presParOf" srcId="{71E1A10C-839F-48AD-8796-A19856E0CD90}" destId="{38EEA9C5-E279-4339-BAB2-25DF2105B8DD}" srcOrd="0" destOrd="0" presId="urn:microsoft.com/office/officeart/2005/8/layout/architecture+Icon"/>
    <dgm:cxn modelId="{23EB2EA3-E6EF-42A4-91BD-A500A1E5341E}" type="presParOf" srcId="{71E1A10C-839F-48AD-8796-A19856E0CD90}" destId="{5F325923-41E0-47F6-A088-75233B4713EE}" srcOrd="1" destOrd="0" presId="urn:microsoft.com/office/officeart/2005/8/layout/architecture+Icon"/>
    <dgm:cxn modelId="{762B0FEB-EBFB-4A79-BDFD-F51CDB88448D}" type="presParOf" srcId="{71E1A10C-839F-48AD-8796-A19856E0CD90}" destId="{EF38CAF2-FF15-4359-8EB7-9A73C626398B}" srcOrd="2" destOrd="0" presId="urn:microsoft.com/office/officeart/2005/8/layout/architecture+Icon"/>
    <dgm:cxn modelId="{461B3191-4471-472D-A406-D06D494E26E6}" type="presParOf" srcId="{EF38CAF2-FF15-4359-8EB7-9A73C626398B}" destId="{57B31BD3-5777-4AB2-B55A-B0A174B9A1E8}" srcOrd="0" destOrd="0" presId="urn:microsoft.com/office/officeart/2005/8/layout/architecture+Icon"/>
    <dgm:cxn modelId="{F23DC48B-9FD6-4B64-BBB5-857CDE22D41B}" type="presParOf" srcId="{57B31BD3-5777-4AB2-B55A-B0A174B9A1E8}" destId="{431DE31B-79B5-43B8-98F1-1C6B97765425}" srcOrd="0" destOrd="0" presId="urn:microsoft.com/office/officeart/2005/8/layout/architecture+Icon"/>
    <dgm:cxn modelId="{82E8611C-4686-4DE9-882F-FB01B2E7AADC}" type="presParOf" srcId="{57B31BD3-5777-4AB2-B55A-B0A174B9A1E8}" destId="{41187446-CC59-4086-AC0F-D3272E572E48}" srcOrd="1" destOrd="0" presId="urn:microsoft.com/office/officeart/2005/8/layout/architecture+Icon"/>
    <dgm:cxn modelId="{1C561F63-77A8-4003-926B-1B57F9FE7F62}" type="presParOf" srcId="{57B31BD3-5777-4AB2-B55A-B0A174B9A1E8}" destId="{E63CCF50-C44C-4607-AAFC-962673D00541}" srcOrd="2" destOrd="0" presId="urn:microsoft.com/office/officeart/2005/8/layout/architecture+Icon"/>
    <dgm:cxn modelId="{F83EE3BC-13F5-41F9-A44B-42A98872430F}" type="presParOf" srcId="{E63CCF50-C44C-4607-AAFC-962673D00541}" destId="{293DBD81-D271-493F-B546-5CA508761FA7}" srcOrd="0" destOrd="0" presId="urn:microsoft.com/office/officeart/2005/8/layout/architecture+Icon"/>
    <dgm:cxn modelId="{9F41F6DE-AE9F-4B3F-925D-281223AAB8E0}" type="presParOf" srcId="{293DBD81-D271-493F-B546-5CA508761FA7}" destId="{667137E7-CD59-4CD8-958E-4A554A305DE9}" srcOrd="0" destOrd="0" presId="urn:microsoft.com/office/officeart/2005/8/layout/architecture+Icon"/>
    <dgm:cxn modelId="{551B65FA-B2C1-4AAF-B67D-CE121CCA92B6}" type="presParOf" srcId="{293DBD81-D271-493F-B546-5CA508761FA7}" destId="{32F1B752-0B7C-4DD7-8476-9D07BC9340EE}" srcOrd="1" destOrd="0" presId="urn:microsoft.com/office/officeart/2005/8/layout/architecture+Icon"/>
    <dgm:cxn modelId="{592164B4-00F9-426C-8DF3-52B658BE335D}" type="presParOf" srcId="{E63CCF50-C44C-4607-AAFC-962673D00541}" destId="{FF64B783-3DA1-4F9E-B5C5-46089DA43A3D}" srcOrd="1" destOrd="0" presId="urn:microsoft.com/office/officeart/2005/8/layout/architecture+Icon"/>
    <dgm:cxn modelId="{E1D5EAAB-951A-43D2-B041-0AC81EBB17A0}" type="presParOf" srcId="{E63CCF50-C44C-4607-AAFC-962673D00541}" destId="{646E2F7F-48DA-4107-BD24-0327C35D5298}" srcOrd="2" destOrd="0" presId="urn:microsoft.com/office/officeart/2005/8/layout/architecture+Icon"/>
    <dgm:cxn modelId="{F04640F5-6A0D-4860-8891-8A8AC2515B57}" type="presParOf" srcId="{646E2F7F-48DA-4107-BD24-0327C35D5298}" destId="{FA457222-F180-40A2-B1EF-EFE53FC17D2B}" srcOrd="0" destOrd="0" presId="urn:microsoft.com/office/officeart/2005/8/layout/architecture+Icon"/>
    <dgm:cxn modelId="{720C122B-B7B4-46C2-A88A-B4BA4F796890}" type="presParOf" srcId="{646E2F7F-48DA-4107-BD24-0327C35D5298}" destId="{8272BA88-330A-4AF4-824B-295A518F4804}" srcOrd="1" destOrd="0" presId="urn:microsoft.com/office/officeart/2005/8/layout/architecture+Icon"/>
    <dgm:cxn modelId="{B6133787-5958-42D8-9B86-CAD86C67796F}" type="presParOf" srcId="{310D31E3-5F79-469C-9F4B-E0BDF6446747}" destId="{8EA236C8-66CF-43B2-B92C-EDF5EDA38549}" srcOrd="1" destOrd="0" presId="urn:microsoft.com/office/officeart/2005/8/layout/architecture+Icon"/>
    <dgm:cxn modelId="{BDADE233-64CC-4A37-9157-2F2085517EC3}" type="presParOf" srcId="{310D31E3-5F79-469C-9F4B-E0BDF6446747}" destId="{FC12BA96-5F4B-4E7B-98B9-2A444EE34970}" srcOrd="2" destOrd="0" presId="urn:microsoft.com/office/officeart/2005/8/layout/architecture+Icon"/>
    <dgm:cxn modelId="{B0459D31-3DFC-4640-8EF6-C80DF4DAD411}" type="presParOf" srcId="{FC12BA96-5F4B-4E7B-98B9-2A444EE34970}" destId="{555E728B-1F08-4A60-B2E6-82523AFF2ECD}" srcOrd="0" destOrd="0" presId="urn:microsoft.com/office/officeart/2005/8/layout/architecture+Icon"/>
    <dgm:cxn modelId="{8E7F7D36-7132-4CEF-91DB-70FD42763227}" type="presParOf" srcId="{FC12BA96-5F4B-4E7B-98B9-2A444EE34970}" destId="{6C4AF29D-D8F3-4CA2-BD06-EF3E6E0D26CE}" srcOrd="1" destOrd="0" presId="urn:microsoft.com/office/officeart/2005/8/layout/architecture+Icon"/>
    <dgm:cxn modelId="{CDA1CB4C-EFA7-4109-850A-FA7BC45D40CC}" type="presParOf" srcId="{FC12BA96-5F4B-4E7B-98B9-2A444EE34970}" destId="{CC581661-6B21-4179-8EED-DD87445C05A0}" srcOrd="2" destOrd="0" presId="urn:microsoft.com/office/officeart/2005/8/layout/architecture+Icon"/>
    <dgm:cxn modelId="{0A3524B0-D460-415C-945C-90646B43078C}" type="presParOf" srcId="{CC581661-6B21-4179-8EED-DD87445C05A0}" destId="{74A1B3FD-1835-4305-918E-1CE3D85CBBF4}" srcOrd="0" destOrd="0" presId="urn:microsoft.com/office/officeart/2005/8/layout/architecture+Icon"/>
    <dgm:cxn modelId="{619D4157-CB74-4487-851F-32B93FA7FF74}" type="presParOf" srcId="{74A1B3FD-1835-4305-918E-1CE3D85CBBF4}" destId="{EF1272FB-F3EF-4621-B6C1-65E9F16A990C}" srcOrd="0" destOrd="0" presId="urn:microsoft.com/office/officeart/2005/8/layout/architecture+Icon"/>
    <dgm:cxn modelId="{ECCECC5F-4371-4DFC-BE72-10C0B33A74AF}" type="presParOf" srcId="{74A1B3FD-1835-4305-918E-1CE3D85CBBF4}" destId="{919EBDA4-6285-4430-A7C3-48F8B85D0F32}" srcOrd="1" destOrd="0" presId="urn:microsoft.com/office/officeart/2005/8/layout/architecture+Icon"/>
    <dgm:cxn modelId="{C0BEE146-C2E5-4177-8AA0-D001A6EF6372}" type="presParOf" srcId="{310D31E3-5F79-469C-9F4B-E0BDF6446747}" destId="{7BD64126-8702-4DC6-A99E-B7442DD6B127}" srcOrd="3" destOrd="0" presId="urn:microsoft.com/office/officeart/2005/8/layout/architecture+Icon"/>
    <dgm:cxn modelId="{F04995E9-2BFB-4EFD-900A-9E5ACB11C8B8}" type="presParOf" srcId="{310D31E3-5F79-469C-9F4B-E0BDF6446747}" destId="{971D493A-A22C-48D9-90D8-03459A6FF327}" srcOrd="4" destOrd="0" presId="urn:microsoft.com/office/officeart/2005/8/layout/architecture+Icon"/>
    <dgm:cxn modelId="{DEA342FE-2401-4FB4-BFF5-04071798BA84}" type="presParOf" srcId="{971D493A-A22C-48D9-90D8-03459A6FF327}" destId="{0693A60B-75DF-49A6-9085-6B80727F150F}" srcOrd="0" destOrd="0" presId="urn:microsoft.com/office/officeart/2005/8/layout/architecture+Icon"/>
    <dgm:cxn modelId="{D7FA0D03-8556-4744-BB4E-15515489DA74}" type="presParOf" srcId="{971D493A-A22C-48D9-90D8-03459A6FF327}" destId="{6EBF1A42-8F57-402A-B6E7-02B43B0C8FE4}" srcOrd="1" destOrd="0" presId="urn:microsoft.com/office/officeart/2005/8/layout/architecture+Icon"/>
    <dgm:cxn modelId="{F4141A10-131E-4E8C-9340-62DB6C34528D}" type="presParOf" srcId="{ABD6B37C-FE15-46B9-A379-697A04CD121D}" destId="{53DC2ECE-2D31-4B3F-A39A-7D80BE75ACE7}" srcOrd="1" destOrd="0" presId="urn:microsoft.com/office/officeart/2005/8/layout/architecture+Icon"/>
    <dgm:cxn modelId="{3277C41F-84D3-48C1-A92C-25D82CC125C5}" type="presParOf" srcId="{ABD6B37C-FE15-46B9-A379-697A04CD121D}" destId="{715323B2-E47D-41F8-ADB8-D0C539F5DABB}" srcOrd="2" destOrd="0" presId="urn:microsoft.com/office/officeart/2005/8/layout/architecture+Icon"/>
    <dgm:cxn modelId="{7FC5E6E7-B26B-4D59-9015-ED1B249A8E67}" type="presParOf" srcId="{715323B2-E47D-41F8-ADB8-D0C539F5DABB}" destId="{7BA5975B-7295-45B7-96AC-74953FBACDB8}" srcOrd="0" destOrd="0" presId="urn:microsoft.com/office/officeart/2005/8/layout/architecture+Icon"/>
    <dgm:cxn modelId="{5A66A33B-87D3-4981-84BB-70107AE92451}" type="presParOf" srcId="{715323B2-E47D-41F8-ADB8-D0C539F5DABB}" destId="{9534BBE7-D20E-4D77-B443-39DD03CDE16E}" srcOrd="1" destOrd="0" presId="urn:microsoft.com/office/officeart/2005/8/layout/architecture+Icon"/>
    <dgm:cxn modelId="{67F6A8F4-DB1B-48D9-B2A2-799BEB31F2FD}" type="presParOf" srcId="{715323B2-E47D-41F8-ADB8-D0C539F5DABB}" destId="{68A1E8A9-BBB8-48D3-939F-88F93CB433D6}" srcOrd="2" destOrd="0" presId="urn:microsoft.com/office/officeart/2005/8/layout/architecture+Icon"/>
    <dgm:cxn modelId="{2D6A31C0-8F4D-42DB-B336-20DDE2251D39}" type="presParOf" srcId="{68A1E8A9-BBB8-48D3-939F-88F93CB433D6}" destId="{563E30EE-C2F1-4BD9-9F48-0094F97B13F6}" srcOrd="0" destOrd="0" presId="urn:microsoft.com/office/officeart/2005/8/layout/architecture+Icon"/>
    <dgm:cxn modelId="{8B76B3C7-D9D2-4C3B-BDEF-9A28EC0E01FB}" type="presParOf" srcId="{563E30EE-C2F1-4BD9-9F48-0094F97B13F6}" destId="{04C5F8EE-725C-4782-8E83-1E5E875CB4E7}" srcOrd="0" destOrd="0" presId="urn:microsoft.com/office/officeart/2005/8/layout/architecture+Icon"/>
    <dgm:cxn modelId="{D33E7DBC-6F42-46BC-BF12-7460F30C59B9}" type="presParOf" srcId="{563E30EE-C2F1-4BD9-9F48-0094F97B13F6}" destId="{39E84DC3-69DE-440A-BA27-9E38EF1C3692}" srcOrd="1" destOrd="0" presId="urn:microsoft.com/office/officeart/2005/8/layout/architecture+Icon"/>
    <dgm:cxn modelId="{5EB28CC7-137D-4A02-A647-FB40CDD6D0AA}" type="presParOf" srcId="{68A1E8A9-BBB8-48D3-939F-88F93CB433D6}" destId="{160227DE-BBF9-46FF-9F83-681684EBE3D0}" srcOrd="1" destOrd="0" presId="urn:microsoft.com/office/officeart/2005/8/layout/architecture+Icon"/>
    <dgm:cxn modelId="{0A158705-D04F-4890-B6AD-448F8347A84F}" type="presParOf" srcId="{68A1E8A9-BBB8-48D3-939F-88F93CB433D6}" destId="{F6839E22-1AEF-4E9F-8AD5-DDF8BD48B54E}" srcOrd="2" destOrd="0" presId="urn:microsoft.com/office/officeart/2005/8/layout/architecture+Icon"/>
    <dgm:cxn modelId="{F24F9ADE-449C-4D01-8DAB-67FDAF5139A5}" type="presParOf" srcId="{F6839E22-1AEF-4E9F-8AD5-DDF8BD48B54E}" destId="{535A5652-E82D-402F-BFCE-62FE03C53665}" srcOrd="0" destOrd="0" presId="urn:microsoft.com/office/officeart/2005/8/layout/architecture+Icon"/>
    <dgm:cxn modelId="{C6694C5C-A000-4CD6-94A8-17570D8FC138}" type="presParOf" srcId="{F6839E22-1AEF-4E9F-8AD5-DDF8BD48B54E}" destId="{77D273D8-F8A4-471B-ACB5-9B1EF329477F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0F761-A160-4295-A715-3D58BCD3F974}">
      <dsp:nvSpPr>
        <dsp:cNvPr id="0" name=""/>
        <dsp:cNvSpPr/>
      </dsp:nvSpPr>
      <dsp:spPr>
        <a:xfrm>
          <a:off x="1993" y="2889679"/>
          <a:ext cx="7311212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 dirty="0" smtClean="0"/>
            <a:t>Visual Studio IDE</a:t>
          </a:r>
          <a:endParaRPr lang="en-NZ" sz="2900" kern="1200" dirty="0"/>
        </a:p>
      </dsp:txBody>
      <dsp:txXfrm>
        <a:off x="20945" y="2908631"/>
        <a:ext cx="7273308" cy="609157"/>
      </dsp:txXfrm>
    </dsp:sp>
    <dsp:sp modelId="{84FA09B3-2F0D-4272-8196-5342121CA2F2}">
      <dsp:nvSpPr>
        <dsp:cNvPr id="0" name=""/>
        <dsp:cNvSpPr/>
      </dsp:nvSpPr>
      <dsp:spPr>
        <a:xfrm>
          <a:off x="1993" y="2167708"/>
          <a:ext cx="4816646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 dirty="0" smtClean="0"/>
            <a:t>Package API</a:t>
          </a:r>
          <a:endParaRPr lang="en-NZ" sz="2900" kern="1200" dirty="0"/>
        </a:p>
      </dsp:txBody>
      <dsp:txXfrm>
        <a:off x="20945" y="2186660"/>
        <a:ext cx="4778742" cy="609157"/>
      </dsp:txXfrm>
    </dsp:sp>
    <dsp:sp modelId="{38EEA9C5-E279-4339-BAB2-25DF2105B8DD}">
      <dsp:nvSpPr>
        <dsp:cNvPr id="0" name=""/>
        <dsp:cNvSpPr/>
      </dsp:nvSpPr>
      <dsp:spPr>
        <a:xfrm>
          <a:off x="1993" y="1445737"/>
          <a:ext cx="2371362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err="1" smtClean="0"/>
            <a:t>Interop</a:t>
          </a:r>
          <a:r>
            <a:rPr lang="en-NZ" sz="2000" kern="1200" dirty="0" smtClean="0"/>
            <a:t> Assemblies</a:t>
          </a:r>
          <a:endParaRPr lang="en-NZ" sz="2000" kern="1200" dirty="0"/>
        </a:p>
      </dsp:txBody>
      <dsp:txXfrm>
        <a:off x="20945" y="1464689"/>
        <a:ext cx="2333458" cy="609157"/>
      </dsp:txXfrm>
    </dsp:sp>
    <dsp:sp modelId="{431DE31B-79B5-43B8-98F1-1C6B97765425}">
      <dsp:nvSpPr>
        <dsp:cNvPr id="0" name=""/>
        <dsp:cNvSpPr/>
      </dsp:nvSpPr>
      <dsp:spPr>
        <a:xfrm>
          <a:off x="1993" y="723766"/>
          <a:ext cx="2371362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3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Managed Package Framework</a:t>
          </a:r>
          <a:endParaRPr lang="en-NZ" sz="1600" kern="1200" dirty="0"/>
        </a:p>
      </dsp:txBody>
      <dsp:txXfrm>
        <a:off x="20945" y="742718"/>
        <a:ext cx="2333458" cy="609157"/>
      </dsp:txXfrm>
    </dsp:sp>
    <dsp:sp modelId="{667137E7-CD59-4CD8-958E-4A554A305DE9}">
      <dsp:nvSpPr>
        <dsp:cNvPr id="0" name=""/>
        <dsp:cNvSpPr/>
      </dsp:nvSpPr>
      <dsp:spPr>
        <a:xfrm>
          <a:off x="1993" y="1795"/>
          <a:ext cx="1173360" cy="647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Custom Package A</a:t>
          </a:r>
          <a:endParaRPr lang="en-NZ" sz="1600" kern="1200" dirty="0"/>
        </a:p>
      </dsp:txBody>
      <dsp:txXfrm>
        <a:off x="20945" y="20747"/>
        <a:ext cx="1135456" cy="609157"/>
      </dsp:txXfrm>
    </dsp:sp>
    <dsp:sp modelId="{FA457222-F180-40A2-B1EF-EFE53FC17D2B}">
      <dsp:nvSpPr>
        <dsp:cNvPr id="0" name=""/>
        <dsp:cNvSpPr/>
      </dsp:nvSpPr>
      <dsp:spPr>
        <a:xfrm>
          <a:off x="1199995" y="1795"/>
          <a:ext cx="1173360" cy="647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Custom Package B</a:t>
          </a:r>
          <a:endParaRPr lang="en-NZ" sz="1600" kern="1200" dirty="0"/>
        </a:p>
      </dsp:txBody>
      <dsp:txXfrm>
        <a:off x="1218947" y="20747"/>
        <a:ext cx="1135456" cy="609157"/>
      </dsp:txXfrm>
    </dsp:sp>
    <dsp:sp modelId="{555E728B-1F08-4A60-B2E6-82523AFF2ECD}">
      <dsp:nvSpPr>
        <dsp:cNvPr id="0" name=""/>
        <dsp:cNvSpPr/>
      </dsp:nvSpPr>
      <dsp:spPr>
        <a:xfrm>
          <a:off x="2422637" y="1445737"/>
          <a:ext cx="1173360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VSL</a:t>
          </a:r>
          <a:endParaRPr lang="en-NZ" sz="2000" kern="1200" dirty="0"/>
        </a:p>
      </dsp:txBody>
      <dsp:txXfrm>
        <a:off x="2441589" y="1464689"/>
        <a:ext cx="1135456" cy="609157"/>
      </dsp:txXfrm>
    </dsp:sp>
    <dsp:sp modelId="{EF1272FB-F3EF-4621-B6C1-65E9F16A990C}">
      <dsp:nvSpPr>
        <dsp:cNvPr id="0" name=""/>
        <dsp:cNvSpPr/>
      </dsp:nvSpPr>
      <dsp:spPr>
        <a:xfrm>
          <a:off x="2422637" y="723766"/>
          <a:ext cx="1173360" cy="647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Native Package A</a:t>
          </a:r>
          <a:endParaRPr lang="en-NZ" sz="1600" kern="1200" dirty="0"/>
        </a:p>
      </dsp:txBody>
      <dsp:txXfrm>
        <a:off x="2441589" y="742718"/>
        <a:ext cx="1135456" cy="609157"/>
      </dsp:txXfrm>
    </dsp:sp>
    <dsp:sp modelId="{0693A60B-75DF-49A6-9085-6B80727F150F}">
      <dsp:nvSpPr>
        <dsp:cNvPr id="0" name=""/>
        <dsp:cNvSpPr/>
      </dsp:nvSpPr>
      <dsp:spPr>
        <a:xfrm>
          <a:off x="3645279" y="1445737"/>
          <a:ext cx="1173360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VC#</a:t>
          </a:r>
          <a:endParaRPr lang="en-NZ" sz="2000" kern="1200" dirty="0"/>
        </a:p>
      </dsp:txBody>
      <dsp:txXfrm>
        <a:off x="3664231" y="1464689"/>
        <a:ext cx="1135456" cy="609157"/>
      </dsp:txXfrm>
    </dsp:sp>
    <dsp:sp modelId="{7BA5975B-7295-45B7-96AC-74953FBACDB8}">
      <dsp:nvSpPr>
        <dsp:cNvPr id="0" name=""/>
        <dsp:cNvSpPr/>
      </dsp:nvSpPr>
      <dsp:spPr>
        <a:xfrm>
          <a:off x="4917202" y="2167708"/>
          <a:ext cx="2396003" cy="647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 dirty="0" smtClean="0"/>
            <a:t>Automation</a:t>
          </a:r>
          <a:endParaRPr lang="en-NZ" sz="2900" kern="1200" dirty="0"/>
        </a:p>
      </dsp:txBody>
      <dsp:txXfrm>
        <a:off x="4936154" y="2186660"/>
        <a:ext cx="2358099" cy="609157"/>
      </dsp:txXfrm>
    </dsp:sp>
    <dsp:sp modelId="{04C5F8EE-725C-4782-8E83-1E5E875CB4E7}">
      <dsp:nvSpPr>
        <dsp:cNvPr id="0" name=""/>
        <dsp:cNvSpPr/>
      </dsp:nvSpPr>
      <dsp:spPr>
        <a:xfrm>
          <a:off x="4917202" y="1445737"/>
          <a:ext cx="1173360" cy="647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Macros</a:t>
          </a:r>
          <a:endParaRPr lang="en-NZ" sz="2000" kern="1200" dirty="0"/>
        </a:p>
      </dsp:txBody>
      <dsp:txXfrm>
        <a:off x="4936154" y="1464689"/>
        <a:ext cx="1135456" cy="609157"/>
      </dsp:txXfrm>
    </dsp:sp>
    <dsp:sp modelId="{535A5652-E82D-402F-BFCE-62FE03C53665}">
      <dsp:nvSpPr>
        <dsp:cNvPr id="0" name=""/>
        <dsp:cNvSpPr/>
      </dsp:nvSpPr>
      <dsp:spPr>
        <a:xfrm>
          <a:off x="6139845" y="1445737"/>
          <a:ext cx="1173360" cy="647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err="1" smtClean="0"/>
            <a:t>Addins</a:t>
          </a:r>
          <a:endParaRPr lang="en-NZ" sz="2000" kern="1200" dirty="0"/>
        </a:p>
      </dsp:txBody>
      <dsp:txXfrm>
        <a:off x="6158797" y="1464689"/>
        <a:ext cx="1135456" cy="609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E438-9FA0-48B7-BCAF-8945352AAD7F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7CEF-BDD2-4C1B-AADA-AC165E6431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4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 am I?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142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4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64-bit conversion considered too much</a:t>
            </a:r>
            <a:r>
              <a:rPr lang="en-NZ" baseline="0" dirty="0" smtClean="0"/>
              <a:t> code to migrate for too little immediate benefit.</a:t>
            </a:r>
          </a:p>
          <a:p>
            <a:r>
              <a:rPr lang="en-NZ" baseline="0" dirty="0" smtClean="0"/>
              <a:t>Much better to wait for codebase to be gradually replaced with managed pieces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095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Aderant</a:t>
            </a:r>
            <a:r>
              <a:rPr lang="en-NZ" baseline="0" dirty="0" smtClean="0"/>
              <a:t> Design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Smart Form File Generator</a:t>
            </a:r>
          </a:p>
          <a:p>
            <a:pPr marL="171450" indent="-171450">
              <a:buFontTx/>
              <a:buChar char="-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62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Macros are only in VBA</a:t>
            </a:r>
          </a:p>
          <a:p>
            <a:pPr lvl="0"/>
            <a:r>
              <a:rPr lang="en-NZ" dirty="0" smtClean="0"/>
              <a:t>VS</a:t>
            </a:r>
            <a:r>
              <a:rPr lang="en-NZ" baseline="0" dirty="0" smtClean="0"/>
              <a:t> Packages have access to all APIs but </a:t>
            </a:r>
            <a:r>
              <a:rPr lang="en-NZ" baseline="0" dirty="0" err="1" smtClean="0"/>
              <a:t>addins</a:t>
            </a:r>
            <a:r>
              <a:rPr lang="en-NZ" baseline="0" dirty="0" smtClean="0"/>
              <a:t> can only use DTE / Automation</a:t>
            </a:r>
          </a:p>
          <a:p>
            <a:pPr lvl="0"/>
            <a:r>
              <a:rPr lang="en-NZ" baseline="0" dirty="0" smtClean="0"/>
              <a:t>VS Shell allows complete custom Visual Studio app</a:t>
            </a:r>
          </a:p>
          <a:p>
            <a:pPr lvl="0"/>
            <a:r>
              <a:rPr lang="en-NZ" baseline="0" dirty="0" smtClean="0"/>
              <a:t>Add-ins, macros, packages are not supported in Express editions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629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Macros and Add-ins can only use Automation but MPF can use all APIs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326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DSLs and their</a:t>
            </a:r>
            <a:r>
              <a:rPr lang="en-NZ" baseline="0" dirty="0" smtClean="0"/>
              <a:t> role in DDD</a:t>
            </a:r>
          </a:p>
          <a:p>
            <a:r>
              <a:rPr lang="en-NZ" baseline="0" dirty="0" smtClean="0"/>
              <a:t>Visual Designer can be box and line, Win Forms or WPF</a:t>
            </a:r>
          </a:p>
          <a:p>
            <a:r>
              <a:rPr lang="en-NZ" baseline="0" dirty="0" smtClean="0"/>
              <a:t>Can control the serialization of the XML file</a:t>
            </a:r>
          </a:p>
          <a:p>
            <a:r>
              <a:rPr lang="en-NZ" baseline="0" dirty="0" smtClean="0"/>
              <a:t>Object Model is rich, transactional and includes validation and constraints</a:t>
            </a:r>
          </a:p>
          <a:p>
            <a:r>
              <a:rPr lang="en-NZ" baseline="0" dirty="0" smtClean="0"/>
              <a:t>T4 was released along with DSL tools but as become a feature on its own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54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Create a new DSL Tools project</a:t>
            </a:r>
          </a:p>
          <a:p>
            <a:r>
              <a:rPr lang="en-NZ" dirty="0" smtClean="0"/>
              <a:t>Implement a Class Designer</a:t>
            </a:r>
          </a:p>
          <a:p>
            <a:r>
              <a:rPr lang="en-NZ" dirty="0" smtClean="0"/>
              <a:t>Create</a:t>
            </a:r>
            <a:r>
              <a:rPr lang="en-NZ" baseline="0" dirty="0" smtClean="0"/>
              <a:t> a template that implements the Classes as </a:t>
            </a:r>
            <a:r>
              <a:rPr lang="en-NZ" baseline="0" dirty="0" err="1" smtClean="0"/>
              <a:t>ViewModel</a:t>
            </a:r>
            <a:r>
              <a:rPr lang="en-NZ" baseline="0" dirty="0" smtClean="0"/>
              <a:t> classes with change notification</a:t>
            </a:r>
          </a:p>
          <a:p>
            <a:r>
              <a:rPr lang="en-NZ" baseline="0" dirty="0" smtClean="0"/>
              <a:t>Implement the double-derived pattern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01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Create a new DSL Tools project</a:t>
            </a:r>
          </a:p>
          <a:p>
            <a:r>
              <a:rPr lang="en-NZ" dirty="0" smtClean="0"/>
              <a:t>Implement a Class Designer</a:t>
            </a:r>
          </a:p>
          <a:p>
            <a:r>
              <a:rPr lang="en-NZ" dirty="0" smtClean="0"/>
              <a:t>Create</a:t>
            </a:r>
            <a:r>
              <a:rPr lang="en-NZ" baseline="0" dirty="0" smtClean="0"/>
              <a:t> a template that implements the Classes as </a:t>
            </a:r>
            <a:r>
              <a:rPr lang="en-NZ" baseline="0" dirty="0" err="1" smtClean="0"/>
              <a:t>ViewModel</a:t>
            </a:r>
            <a:r>
              <a:rPr lang="en-NZ" baseline="0" dirty="0" smtClean="0"/>
              <a:t> classes with change notification</a:t>
            </a:r>
          </a:p>
          <a:p>
            <a:r>
              <a:rPr lang="en-NZ" baseline="0" dirty="0" smtClean="0"/>
              <a:t>Implement the double-derived pattern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CEF-BDD2-4C1B-AADA-AC165E6431A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01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95FBF72-46AF-4E76-A761-69FA40735B33}" type="datetimeFigureOut">
              <a:rPr lang="en-NZ" smtClean="0"/>
              <a:t>14/09/2011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D288CC-D981-4182-B989-BDC4382C9BF1}" type="slidenum">
              <a:rPr lang="en-NZ" smtClean="0"/>
              <a:t>‹#›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tegoo.com/" TargetMode="External"/><Relationship Id="rId2" Type="http://schemas.openxmlformats.org/officeDocument/2006/relationships/hyperlink" Target="mailto:pete@petego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Visual Studio Extensibility, DSL Tools and T4 Code Generation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Peter Goodman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99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47"/>
    </mc:Choice>
    <mc:Fallback xmlns="">
      <p:transition spd="slow" advTm="836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NZ" dirty="0" smtClean="0"/>
              <a:t>DSL Tools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0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27"/>
    </mc:Choice>
    <mc:Fallback xmlns="">
      <p:transition spd="slow" advTm="3812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DSL Tools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96952"/>
            <a:ext cx="2520280" cy="340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Downloads\qrcode.13368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438898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T4 Text </a:t>
            </a:r>
            <a:r>
              <a:rPr lang="en-NZ" dirty="0" err="1" smtClean="0"/>
              <a:t>Templating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Generates Text Files / Strings</a:t>
            </a:r>
          </a:p>
          <a:p>
            <a:endParaRPr lang="en-NZ" dirty="0"/>
          </a:p>
          <a:p>
            <a:r>
              <a:rPr lang="en-NZ" dirty="0" smtClean="0"/>
              <a:t>ASP style syntax &lt;# …. </a:t>
            </a:r>
            <a:r>
              <a:rPr lang="en-NZ" smtClean="0"/>
              <a:t>#&gt;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Built into Visual Studio from VS 2010</a:t>
            </a:r>
          </a:p>
          <a:p>
            <a:endParaRPr lang="en-NZ" dirty="0"/>
          </a:p>
          <a:p>
            <a:r>
              <a:rPr lang="en-NZ" dirty="0" smtClean="0"/>
              <a:t>Used by Entity Framework, MVC scaffolding, WCF RIA and other MS technologies</a:t>
            </a:r>
          </a:p>
          <a:p>
            <a:endParaRPr lang="en-NZ" dirty="0"/>
          </a:p>
          <a:p>
            <a:r>
              <a:rPr lang="en-NZ" dirty="0" smtClean="0"/>
              <a:t>Now supports pre-processed templates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35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NZ" dirty="0" smtClean="0"/>
              <a:t>T4 Text </a:t>
            </a:r>
            <a:r>
              <a:rPr lang="en-NZ" dirty="0" err="1" smtClean="0"/>
              <a:t>Templating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44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Double Derived Pattern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67544" y="2996952"/>
            <a:ext cx="8208912" cy="2603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en-NZ" sz="1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800" dirty="0" err="1" smtClean="0">
                <a:solidFill>
                  <a:srgbClr val="2B91AF"/>
                </a:solidFill>
                <a:latin typeface="Consolas"/>
              </a:rPr>
              <a:t>MyGeneratedClass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NZ" sz="1800" dirty="0" err="1" smtClean="0">
                <a:solidFill>
                  <a:srgbClr val="2B91AF"/>
                </a:solidFill>
                <a:latin typeface="Consolas"/>
              </a:rPr>
              <a:t>IMyGeneratedClasses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45720" indent="0">
              <a:buFont typeface="Wingdings" charset="2"/>
              <a:buNone/>
            </a:pPr>
            <a:r>
              <a:rPr lang="en-NZ" sz="1800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8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800" dirty="0" err="1" smtClean="0">
                <a:solidFill>
                  <a:prstClr val="black"/>
                </a:solidFill>
                <a:latin typeface="Consolas"/>
              </a:rPr>
              <a:t>DoFoo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45720" indent="0">
              <a:buFont typeface="Wingdings" charset="2"/>
              <a:buNone/>
            </a:pPr>
            <a:r>
              <a:rPr lang="en-NZ" sz="18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8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" indent="0">
              <a:buFont typeface="Wingdings" charset="2"/>
              <a:buNone/>
            </a:pP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45720" indent="0">
              <a:buFont typeface="Wingdings" charset="2"/>
              <a:buNone/>
            </a:pPr>
            <a:r>
              <a:rPr lang="en-NZ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4468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Double Derived Pattern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2996952"/>
            <a:ext cx="8208912" cy="2603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MyGeneratedClassBase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{}</a:t>
            </a:r>
          </a:p>
          <a:p>
            <a:pPr marL="45720" indent="0">
              <a:buFont typeface="Wingdings" charset="2"/>
              <a:buNone/>
            </a:pPr>
            <a:endParaRPr lang="en-NZ" sz="1700" dirty="0" smtClean="0">
              <a:solidFill>
                <a:srgbClr val="0000FF"/>
              </a:solidFill>
              <a:latin typeface="Consolas"/>
            </a:endParaRP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</a:t>
            </a:r>
            <a:r>
              <a:rPr lang="en-NZ" sz="1700" u="sng" dirty="0" err="1" smtClean="0">
                <a:solidFill>
                  <a:srgbClr val="2B91AF"/>
                </a:solidFill>
                <a:latin typeface="Consolas"/>
              </a:rPr>
              <a:t>Base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IMyGeneratedClasses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  public </a:t>
            </a:r>
            <a:r>
              <a:rPr lang="en-NZ" sz="1700" u="sng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prstClr val="black"/>
                </a:solidFill>
                <a:latin typeface="Consolas"/>
              </a:rPr>
              <a:t>DoFoo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NZ" sz="1700" dirty="0"/>
          </a:p>
        </p:txBody>
      </p:sp>
    </p:spTree>
    <p:extLst>
      <p:ext uri="{BB962C8B-B14F-4D97-AF65-F5344CB8AC3E}">
        <p14:creationId xmlns:p14="http://schemas.microsoft.com/office/powerpoint/2010/main" val="35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Double Derived Pattern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996952"/>
            <a:ext cx="8208912" cy="2603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u="sng" dirty="0" smtClean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MyGeneratedClassBase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{}</a:t>
            </a:r>
          </a:p>
          <a:p>
            <a:pPr marL="45720" indent="0">
              <a:buFont typeface="Wingdings" charset="2"/>
              <a:buNone/>
            </a:pPr>
            <a:endParaRPr lang="en-NZ" sz="1700" dirty="0" smtClean="0">
              <a:solidFill>
                <a:srgbClr val="0000FF"/>
              </a:solidFill>
              <a:latin typeface="Consolas"/>
            </a:endParaRP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MyGeneratedClassBase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NZ" sz="1700" dirty="0" err="1" smtClean="0">
                <a:solidFill>
                  <a:srgbClr val="2B91AF"/>
                </a:solidFill>
                <a:latin typeface="Consolas"/>
              </a:rPr>
              <a:t>IMyGeneratedClasses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  public virtual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err="1" smtClean="0">
                <a:solidFill>
                  <a:prstClr val="black"/>
                </a:solidFill>
                <a:latin typeface="Consolas"/>
              </a:rPr>
              <a:t>DoFoo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NZ" sz="170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45720" indent="0">
              <a:buFont typeface="Wingdings" charset="2"/>
              <a:buNone/>
            </a:pPr>
            <a:r>
              <a:rPr lang="en-NZ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NZ" sz="1700" dirty="0"/>
          </a:p>
        </p:txBody>
      </p:sp>
    </p:spTree>
    <p:extLst>
      <p:ext uri="{BB962C8B-B14F-4D97-AF65-F5344CB8AC3E}">
        <p14:creationId xmlns:p14="http://schemas.microsoft.com/office/powerpoint/2010/main" val="4650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" y="1196752"/>
            <a:ext cx="8784976" cy="4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" y="1196752"/>
            <a:ext cx="8927404" cy="541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7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99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Visual Studio past and present</a:t>
            </a:r>
          </a:p>
          <a:p>
            <a:r>
              <a:rPr lang="en-NZ" dirty="0" smtClean="0"/>
              <a:t>Extensibility Options</a:t>
            </a:r>
          </a:p>
          <a:p>
            <a:r>
              <a:rPr lang="en-NZ" dirty="0" smtClean="0"/>
              <a:t>Extensibility Samples</a:t>
            </a:r>
          </a:p>
          <a:p>
            <a:r>
              <a:rPr lang="en-NZ" dirty="0" smtClean="0"/>
              <a:t>DSL Tools</a:t>
            </a:r>
          </a:p>
          <a:p>
            <a:r>
              <a:rPr lang="en-NZ" dirty="0" smtClean="0"/>
              <a:t>T4 Code Generation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37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45"/>
    </mc:Choice>
    <mc:Fallback xmlns="">
      <p:transition spd="slow" advTm="380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Thanks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pete@petegoo.com</a:t>
            </a:r>
            <a:endParaRPr lang="en-NZ" dirty="0" smtClean="0"/>
          </a:p>
          <a:p>
            <a:r>
              <a:rPr lang="en-NZ" dirty="0" smtClean="0">
                <a:hlinkClick r:id="rId3"/>
              </a:rPr>
              <a:t>http://blog.petegoo.com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20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Visual Studio Past and Present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Native Application</a:t>
            </a:r>
          </a:p>
          <a:p>
            <a:r>
              <a:rPr lang="en-NZ" dirty="0" smtClean="0"/>
              <a:t>32-bit</a:t>
            </a:r>
          </a:p>
          <a:p>
            <a:r>
              <a:rPr lang="en-NZ" dirty="0" smtClean="0"/>
              <a:t>Large and old code base</a:t>
            </a:r>
          </a:p>
          <a:p>
            <a:r>
              <a:rPr lang="en-NZ" dirty="0" smtClean="0"/>
              <a:t>Visual Studio – 1995</a:t>
            </a:r>
          </a:p>
          <a:p>
            <a:r>
              <a:rPr lang="en-NZ" dirty="0" smtClean="0"/>
              <a:t>Visual Studio </a:t>
            </a:r>
            <a:r>
              <a:rPr lang="en-NZ" dirty="0" err="1" smtClean="0"/>
              <a:t>.Net</a:t>
            </a:r>
            <a:r>
              <a:rPr lang="en-NZ" dirty="0" smtClean="0"/>
              <a:t> – 2002</a:t>
            </a:r>
          </a:p>
          <a:p>
            <a:r>
              <a:rPr lang="en-NZ" dirty="0" smtClean="0"/>
              <a:t>Since 2005 supports VS Hives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80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88"/>
    </mc:Choice>
    <mc:Fallback xmlns="">
      <p:transition spd="slow" advTm="2641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Extend?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Automate – it’s your job</a:t>
            </a:r>
          </a:p>
          <a:p>
            <a:endParaRPr lang="en-NZ" dirty="0"/>
          </a:p>
          <a:p>
            <a:r>
              <a:rPr lang="en-NZ" dirty="0" err="1" smtClean="0"/>
              <a:t>Onboarding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Consistency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92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20"/>
    </mc:Choice>
    <mc:Fallback xmlns="">
      <p:transition spd="slow" advTm="1496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Extensibility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Snippets</a:t>
            </a:r>
          </a:p>
          <a:p>
            <a:r>
              <a:rPr lang="en-NZ" dirty="0"/>
              <a:t>Project Templates</a:t>
            </a:r>
          </a:p>
          <a:p>
            <a:r>
              <a:rPr lang="en-NZ" dirty="0"/>
              <a:t>Item </a:t>
            </a:r>
            <a:r>
              <a:rPr lang="en-NZ" dirty="0" smtClean="0"/>
              <a:t>Templates</a:t>
            </a:r>
            <a:endParaRPr lang="en-NZ" dirty="0" smtClean="0"/>
          </a:p>
          <a:p>
            <a:r>
              <a:rPr lang="en-NZ" dirty="0" smtClean="0"/>
              <a:t>Custom </a:t>
            </a:r>
            <a:r>
              <a:rPr lang="en-NZ" dirty="0" smtClean="0"/>
              <a:t>Commands</a:t>
            </a:r>
          </a:p>
          <a:p>
            <a:pPr lvl="1"/>
            <a:r>
              <a:rPr lang="en-NZ" dirty="0" smtClean="0"/>
              <a:t>Toolbars</a:t>
            </a:r>
          </a:p>
          <a:p>
            <a:pPr lvl="1"/>
            <a:r>
              <a:rPr lang="en-NZ" dirty="0" smtClean="0"/>
              <a:t>Menus</a:t>
            </a:r>
          </a:p>
          <a:p>
            <a:r>
              <a:rPr lang="en-NZ" dirty="0" smtClean="0"/>
              <a:t>Tool Windows</a:t>
            </a:r>
          </a:p>
          <a:p>
            <a:r>
              <a:rPr lang="en-NZ" dirty="0" smtClean="0"/>
              <a:t>Custom Tools</a:t>
            </a:r>
          </a:p>
          <a:p>
            <a:r>
              <a:rPr lang="en-NZ" dirty="0" smtClean="0"/>
              <a:t>Custom Designers</a:t>
            </a:r>
          </a:p>
          <a:p>
            <a:r>
              <a:rPr lang="en-NZ" dirty="0" smtClean="0"/>
              <a:t>Editor Extensions</a:t>
            </a:r>
          </a:p>
          <a:p>
            <a:r>
              <a:rPr lang="en-NZ" dirty="0" smtClean="0"/>
              <a:t>Custom Languages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13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038"/>
    </mc:Choice>
    <mc:Fallback xmlns="">
      <p:transition spd="slow" advTm="2510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Extensibility Options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Macros</a:t>
            </a:r>
          </a:p>
          <a:p>
            <a:endParaRPr lang="en-NZ" dirty="0" smtClean="0"/>
          </a:p>
          <a:p>
            <a:r>
              <a:rPr lang="en-NZ" dirty="0" smtClean="0"/>
              <a:t>Add-ins</a:t>
            </a:r>
          </a:p>
          <a:p>
            <a:endParaRPr lang="en-NZ" dirty="0" smtClean="0"/>
          </a:p>
          <a:p>
            <a:r>
              <a:rPr lang="en-NZ" dirty="0" smtClean="0"/>
              <a:t>VS </a:t>
            </a:r>
            <a:r>
              <a:rPr lang="en-NZ" dirty="0" smtClean="0"/>
              <a:t>Packages</a:t>
            </a:r>
          </a:p>
          <a:p>
            <a:endParaRPr lang="en-NZ" dirty="0" smtClean="0"/>
          </a:p>
          <a:p>
            <a:r>
              <a:rPr lang="en-NZ" dirty="0" smtClean="0"/>
              <a:t>VS Shell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92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8"/>
    </mc:Choice>
    <mc:Fallback xmlns="">
      <p:transition spd="slow" advTm="4178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Extensibility Options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403827"/>
              </p:ext>
            </p:extLst>
          </p:nvPr>
        </p:nvGraphicFramePr>
        <p:xfrm>
          <a:off x="914400" y="2770188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72"/>
    </mc:Choice>
    <mc:Fallback xmlns="">
      <p:transition spd="slow" advTm="15147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NZ" dirty="0" smtClean="0"/>
              <a:t>Visual Studio Extensions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79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1"/>
    </mc:Choice>
    <mc:Fallback xmlns="">
      <p:transition spd="slow" advTm="1504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DSL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Domain Specific Languages</a:t>
            </a:r>
          </a:p>
          <a:p>
            <a:endParaRPr lang="en-NZ" dirty="0"/>
          </a:p>
          <a:p>
            <a:r>
              <a:rPr lang="en-NZ" dirty="0" smtClean="0"/>
              <a:t>Visual Designer</a:t>
            </a:r>
          </a:p>
          <a:p>
            <a:endParaRPr lang="en-NZ" dirty="0"/>
          </a:p>
          <a:p>
            <a:r>
              <a:rPr lang="en-NZ" dirty="0" smtClean="0"/>
              <a:t>Custom XML File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Object Model and API</a:t>
            </a:r>
          </a:p>
          <a:p>
            <a:endParaRPr lang="en-NZ" dirty="0"/>
          </a:p>
          <a:p>
            <a:r>
              <a:rPr lang="en-NZ" dirty="0" smtClean="0"/>
              <a:t>T4 Text </a:t>
            </a:r>
            <a:r>
              <a:rPr lang="en-NZ" dirty="0" err="1" smtClean="0"/>
              <a:t>Templating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70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6"/>
    </mc:Choice>
    <mc:Fallback xmlns="">
      <p:transition spd="slow" advTm="152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929</TotalTime>
  <Words>473</Words>
  <Application>Microsoft Office PowerPoint</Application>
  <PresentationFormat>On-screen Show (4:3)</PresentationFormat>
  <Paragraphs>139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Visual Studio Extensibility, DSL Tools and T4 Code Generation</vt:lpstr>
      <vt:lpstr>Agenda</vt:lpstr>
      <vt:lpstr>Visual Studio Past and Present</vt:lpstr>
      <vt:lpstr>Why Extend?</vt:lpstr>
      <vt:lpstr>Extensibility Options</vt:lpstr>
      <vt:lpstr>Extensibility Options</vt:lpstr>
      <vt:lpstr>Extensibility Options</vt:lpstr>
      <vt:lpstr>Demo</vt:lpstr>
      <vt:lpstr>DSL Tools</vt:lpstr>
      <vt:lpstr>Demo</vt:lpstr>
      <vt:lpstr>DSL Tools</vt:lpstr>
      <vt:lpstr>T4 Text Templating</vt:lpstr>
      <vt:lpstr>Demo</vt:lpstr>
      <vt:lpstr>Double Derived Pattern</vt:lpstr>
      <vt:lpstr>Double Derived Pattern</vt:lpstr>
      <vt:lpstr>Double Derived Pattern</vt:lpstr>
      <vt:lpstr>PowerPoint Presentation</vt:lpstr>
      <vt:lpstr>PowerPoint Presentation</vt:lpstr>
      <vt:lpstr>Questions?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Extensibility, DSL Tools and T4 Code Generation</dc:title>
  <dc:creator>Pete</dc:creator>
  <cp:lastModifiedBy>Pete</cp:lastModifiedBy>
  <cp:revision>34</cp:revision>
  <dcterms:created xsi:type="dcterms:W3CDTF">2011-09-11T07:56:13Z</dcterms:created>
  <dcterms:modified xsi:type="dcterms:W3CDTF">2011-09-14T09:01:02Z</dcterms:modified>
</cp:coreProperties>
</file>