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4" r:id="rId3"/>
    <p:sldId id="307" r:id="rId4"/>
    <p:sldId id="313" r:id="rId5"/>
    <p:sldId id="309" r:id="rId6"/>
    <p:sldId id="310" r:id="rId7"/>
    <p:sldId id="311" r:id="rId8"/>
    <p:sldId id="312" r:id="rId9"/>
    <p:sldId id="314" r:id="rId10"/>
    <p:sldId id="315" r:id="rId11"/>
    <p:sldId id="272" r:id="rId12"/>
    <p:sldId id="274" r:id="rId13"/>
    <p:sldId id="273" r:id="rId14"/>
    <p:sldId id="276" r:id="rId15"/>
    <p:sldId id="275" r:id="rId16"/>
    <p:sldId id="277" r:id="rId17"/>
    <p:sldId id="278" r:id="rId18"/>
    <p:sldId id="280" r:id="rId19"/>
    <p:sldId id="282" r:id="rId20"/>
    <p:sldId id="283" r:id="rId21"/>
    <p:sldId id="284" r:id="rId22"/>
    <p:sldId id="285" r:id="rId23"/>
    <p:sldId id="286" r:id="rId24"/>
    <p:sldId id="291" r:id="rId25"/>
    <p:sldId id="317" r:id="rId26"/>
    <p:sldId id="316" r:id="rId27"/>
    <p:sldId id="297" r:id="rId28"/>
    <p:sldId id="298" r:id="rId29"/>
    <p:sldId id="299" r:id="rId30"/>
    <p:sldId id="300" r:id="rId31"/>
    <p:sldId id="301" r:id="rId32"/>
    <p:sldId id="303" r:id="rId33"/>
    <p:sldId id="305" r:id="rId34"/>
    <p:sldId id="279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2" autoAdjust="0"/>
    <p:restoredTop sz="96715" autoAdjust="0"/>
  </p:normalViewPr>
  <p:slideViewPr>
    <p:cSldViewPr>
      <p:cViewPr varScale="1">
        <p:scale>
          <a:sx n="74" d="100"/>
          <a:sy n="74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40C9D-0065-4BD6-B46B-D6E608D057FE}" type="doc">
      <dgm:prSet loTypeId="urn:microsoft.com/office/officeart/2005/8/layout/chart3" loCatId="relationship" qsTypeId="urn:microsoft.com/office/officeart/2005/8/quickstyle/simple3" qsCatId="simple" csTypeId="urn:microsoft.com/office/officeart/2005/8/colors/accent1_2" csCatId="accent1" phldr="1"/>
      <dgm:spPr/>
    </dgm:pt>
    <dgm:pt modelId="{A56679C1-B0F4-4A3F-BBC3-DF53D35B2306}">
      <dgm:prSet phldrT="[Text]"/>
      <dgm:spPr/>
      <dgm:t>
        <a:bodyPr/>
        <a:lstStyle/>
        <a:p>
          <a:r>
            <a:rPr lang="es-ES" dirty="0" err="1" smtClean="0"/>
            <a:t>Transform</a:t>
          </a:r>
          <a:endParaRPr lang="es-ES" dirty="0"/>
        </a:p>
      </dgm:t>
    </dgm:pt>
    <dgm:pt modelId="{1D2AAECC-700E-442D-9E5A-0AD047DDE482}" type="parTrans" cxnId="{EBCFA896-2CB7-4D61-A454-2D14BBBE1CDC}">
      <dgm:prSet/>
      <dgm:spPr/>
      <dgm:t>
        <a:bodyPr/>
        <a:lstStyle/>
        <a:p>
          <a:endParaRPr lang="es-ES"/>
        </a:p>
      </dgm:t>
    </dgm:pt>
    <dgm:pt modelId="{0EF88D26-3033-4DA9-8C12-71CCC31EA74B}" type="sibTrans" cxnId="{EBCFA896-2CB7-4D61-A454-2D14BBBE1CDC}">
      <dgm:prSet/>
      <dgm:spPr/>
      <dgm:t>
        <a:bodyPr/>
        <a:lstStyle/>
        <a:p>
          <a:endParaRPr lang="es-ES"/>
        </a:p>
      </dgm:t>
    </dgm:pt>
    <dgm:pt modelId="{697E4326-8082-4636-A6C9-15769850EB7B}">
      <dgm:prSet phldrT="[Text]"/>
      <dgm:spPr/>
      <dgm:t>
        <a:bodyPr/>
        <a:lstStyle/>
        <a:p>
          <a:r>
            <a:rPr lang="es-ES" dirty="0" err="1" smtClean="0"/>
            <a:t>Animation</a:t>
          </a:r>
          <a:endParaRPr lang="es-ES" dirty="0"/>
        </a:p>
      </dgm:t>
    </dgm:pt>
    <dgm:pt modelId="{1D006C89-5FF9-4F7A-AE04-5DBC4D0FB808}" type="parTrans" cxnId="{4489D282-D689-40DD-922A-ABFF9EA37751}">
      <dgm:prSet/>
      <dgm:spPr/>
      <dgm:t>
        <a:bodyPr/>
        <a:lstStyle/>
        <a:p>
          <a:endParaRPr lang="es-ES"/>
        </a:p>
      </dgm:t>
    </dgm:pt>
    <dgm:pt modelId="{43CCC766-6560-4CAF-AE55-794636394FFF}" type="sibTrans" cxnId="{4489D282-D689-40DD-922A-ABFF9EA37751}">
      <dgm:prSet/>
      <dgm:spPr/>
      <dgm:t>
        <a:bodyPr/>
        <a:lstStyle/>
        <a:p>
          <a:endParaRPr lang="es-ES"/>
        </a:p>
      </dgm:t>
    </dgm:pt>
    <dgm:pt modelId="{583C3C2F-BAC6-4BEE-ACD8-3CF9FBFE670B}">
      <dgm:prSet phldrT="[Text]"/>
      <dgm:spPr/>
      <dgm:t>
        <a:bodyPr/>
        <a:lstStyle/>
        <a:p>
          <a:r>
            <a:rPr lang="es-ES" dirty="0" err="1" smtClean="0"/>
            <a:t>Transition</a:t>
          </a:r>
          <a:endParaRPr lang="es-ES" dirty="0"/>
        </a:p>
      </dgm:t>
    </dgm:pt>
    <dgm:pt modelId="{4CC9075C-6C2A-4C2D-88BB-156DB69C1A95}" type="parTrans" cxnId="{F7D8EEB6-75E2-4B4B-9BCE-33EA787944F9}">
      <dgm:prSet/>
      <dgm:spPr/>
      <dgm:t>
        <a:bodyPr/>
        <a:lstStyle/>
        <a:p>
          <a:endParaRPr lang="es-ES"/>
        </a:p>
      </dgm:t>
    </dgm:pt>
    <dgm:pt modelId="{8B806B09-BE81-4792-9530-3F9D58B589D4}" type="sibTrans" cxnId="{F7D8EEB6-75E2-4B4B-9BCE-33EA787944F9}">
      <dgm:prSet/>
      <dgm:spPr/>
      <dgm:t>
        <a:bodyPr/>
        <a:lstStyle/>
        <a:p>
          <a:endParaRPr lang="es-ES"/>
        </a:p>
      </dgm:t>
    </dgm:pt>
    <dgm:pt modelId="{EAB2571F-439C-4C3C-8AC9-6F8B61025212}" type="pres">
      <dgm:prSet presAssocID="{C7B40C9D-0065-4BD6-B46B-D6E608D057FE}" presName="compositeShape" presStyleCnt="0">
        <dgm:presLayoutVars>
          <dgm:chMax val="7"/>
          <dgm:dir/>
          <dgm:resizeHandles val="exact"/>
        </dgm:presLayoutVars>
      </dgm:prSet>
      <dgm:spPr/>
    </dgm:pt>
    <dgm:pt modelId="{558C2F8D-593B-47DF-894B-B205C1460AB0}" type="pres">
      <dgm:prSet presAssocID="{C7B40C9D-0065-4BD6-B46B-D6E608D057FE}" presName="wedge1" presStyleLbl="node1" presStyleIdx="0" presStyleCnt="3" custLinFactNeighborX="-5311" custLinFactNeighborY="3312"/>
      <dgm:spPr/>
      <dgm:t>
        <a:bodyPr/>
        <a:lstStyle/>
        <a:p>
          <a:endParaRPr lang="es-ES"/>
        </a:p>
      </dgm:t>
    </dgm:pt>
    <dgm:pt modelId="{FF6E227E-1356-483F-869C-553EE482650E}" type="pres">
      <dgm:prSet presAssocID="{C7B40C9D-0065-4BD6-B46B-D6E608D057F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CBC666-2F16-4764-892C-A408EDFB5AD2}" type="pres">
      <dgm:prSet presAssocID="{C7B40C9D-0065-4BD6-B46B-D6E608D057FE}" presName="wedge2" presStyleLbl="node1" presStyleIdx="1" presStyleCnt="3"/>
      <dgm:spPr/>
      <dgm:t>
        <a:bodyPr/>
        <a:lstStyle/>
        <a:p>
          <a:endParaRPr lang="es-ES"/>
        </a:p>
      </dgm:t>
    </dgm:pt>
    <dgm:pt modelId="{E8C4FD83-7B9E-4D86-8EA1-DD9729D418A6}" type="pres">
      <dgm:prSet presAssocID="{C7B40C9D-0065-4BD6-B46B-D6E608D057F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869F6B-C49E-421F-AE60-5A13FF8BF4E4}" type="pres">
      <dgm:prSet presAssocID="{C7B40C9D-0065-4BD6-B46B-D6E608D057FE}" presName="wedge3" presStyleLbl="node1" presStyleIdx="2" presStyleCnt="3"/>
      <dgm:spPr/>
      <dgm:t>
        <a:bodyPr/>
        <a:lstStyle/>
        <a:p>
          <a:endParaRPr lang="es-ES"/>
        </a:p>
      </dgm:t>
    </dgm:pt>
    <dgm:pt modelId="{4A776FE0-9260-4350-A976-C5F29BA8CA0C}" type="pres">
      <dgm:prSet presAssocID="{C7B40C9D-0065-4BD6-B46B-D6E608D057F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8235324-05BD-43F4-8555-B4BE76D9B379}" type="presOf" srcId="{583C3C2F-BAC6-4BEE-ACD8-3CF9FBFE670B}" destId="{4A776FE0-9260-4350-A976-C5F29BA8CA0C}" srcOrd="1" destOrd="0" presId="urn:microsoft.com/office/officeart/2005/8/layout/chart3"/>
    <dgm:cxn modelId="{3C7CF65A-2A01-46E5-A32B-644E0AE28CD2}" type="presOf" srcId="{583C3C2F-BAC6-4BEE-ACD8-3CF9FBFE670B}" destId="{60869F6B-C49E-421F-AE60-5A13FF8BF4E4}" srcOrd="0" destOrd="0" presId="urn:microsoft.com/office/officeart/2005/8/layout/chart3"/>
    <dgm:cxn modelId="{0D82186C-1660-4F04-BBCD-879B38D85134}" type="presOf" srcId="{697E4326-8082-4636-A6C9-15769850EB7B}" destId="{E8C4FD83-7B9E-4D86-8EA1-DD9729D418A6}" srcOrd="1" destOrd="0" presId="urn:microsoft.com/office/officeart/2005/8/layout/chart3"/>
    <dgm:cxn modelId="{DDE6BDC6-7843-4EC0-8A33-D41AB028455C}" type="presOf" srcId="{A56679C1-B0F4-4A3F-BBC3-DF53D35B2306}" destId="{FF6E227E-1356-483F-869C-553EE482650E}" srcOrd="1" destOrd="0" presId="urn:microsoft.com/office/officeart/2005/8/layout/chart3"/>
    <dgm:cxn modelId="{EBCFA896-2CB7-4D61-A454-2D14BBBE1CDC}" srcId="{C7B40C9D-0065-4BD6-B46B-D6E608D057FE}" destId="{A56679C1-B0F4-4A3F-BBC3-DF53D35B2306}" srcOrd="0" destOrd="0" parTransId="{1D2AAECC-700E-442D-9E5A-0AD047DDE482}" sibTransId="{0EF88D26-3033-4DA9-8C12-71CCC31EA74B}"/>
    <dgm:cxn modelId="{E7FA3641-CEC5-42F4-B433-2ECE7A7581E4}" type="presOf" srcId="{697E4326-8082-4636-A6C9-15769850EB7B}" destId="{20CBC666-2F16-4764-892C-A408EDFB5AD2}" srcOrd="0" destOrd="0" presId="urn:microsoft.com/office/officeart/2005/8/layout/chart3"/>
    <dgm:cxn modelId="{F7D8EEB6-75E2-4B4B-9BCE-33EA787944F9}" srcId="{C7B40C9D-0065-4BD6-B46B-D6E608D057FE}" destId="{583C3C2F-BAC6-4BEE-ACD8-3CF9FBFE670B}" srcOrd="2" destOrd="0" parTransId="{4CC9075C-6C2A-4C2D-88BB-156DB69C1A95}" sibTransId="{8B806B09-BE81-4792-9530-3F9D58B589D4}"/>
    <dgm:cxn modelId="{4489D282-D689-40DD-922A-ABFF9EA37751}" srcId="{C7B40C9D-0065-4BD6-B46B-D6E608D057FE}" destId="{697E4326-8082-4636-A6C9-15769850EB7B}" srcOrd="1" destOrd="0" parTransId="{1D006C89-5FF9-4F7A-AE04-5DBC4D0FB808}" sibTransId="{43CCC766-6560-4CAF-AE55-794636394FFF}"/>
    <dgm:cxn modelId="{F7E8EBCA-54B7-40B2-B855-5A41EBDD6246}" type="presOf" srcId="{A56679C1-B0F4-4A3F-BBC3-DF53D35B2306}" destId="{558C2F8D-593B-47DF-894B-B205C1460AB0}" srcOrd="0" destOrd="0" presId="urn:microsoft.com/office/officeart/2005/8/layout/chart3"/>
    <dgm:cxn modelId="{6B75DD76-FBF6-49FC-809E-5D8A6508B702}" type="presOf" srcId="{C7B40C9D-0065-4BD6-B46B-D6E608D057FE}" destId="{EAB2571F-439C-4C3C-8AC9-6F8B61025212}" srcOrd="0" destOrd="0" presId="urn:microsoft.com/office/officeart/2005/8/layout/chart3"/>
    <dgm:cxn modelId="{C8618D05-0FE3-4C85-808A-B5FAB96589BE}" type="presParOf" srcId="{EAB2571F-439C-4C3C-8AC9-6F8B61025212}" destId="{558C2F8D-593B-47DF-894B-B205C1460AB0}" srcOrd="0" destOrd="0" presId="urn:microsoft.com/office/officeart/2005/8/layout/chart3"/>
    <dgm:cxn modelId="{77C6A11D-8EC9-484B-8937-4D252E28D28B}" type="presParOf" srcId="{EAB2571F-439C-4C3C-8AC9-6F8B61025212}" destId="{FF6E227E-1356-483F-869C-553EE482650E}" srcOrd="1" destOrd="0" presId="urn:microsoft.com/office/officeart/2005/8/layout/chart3"/>
    <dgm:cxn modelId="{B20B88A1-A4B0-47F6-B3BC-86FEA71ED4E7}" type="presParOf" srcId="{EAB2571F-439C-4C3C-8AC9-6F8B61025212}" destId="{20CBC666-2F16-4764-892C-A408EDFB5AD2}" srcOrd="2" destOrd="0" presId="urn:microsoft.com/office/officeart/2005/8/layout/chart3"/>
    <dgm:cxn modelId="{18654CCF-1540-4948-B983-1BF494F49FA8}" type="presParOf" srcId="{EAB2571F-439C-4C3C-8AC9-6F8B61025212}" destId="{E8C4FD83-7B9E-4D86-8EA1-DD9729D418A6}" srcOrd="3" destOrd="0" presId="urn:microsoft.com/office/officeart/2005/8/layout/chart3"/>
    <dgm:cxn modelId="{17FEE651-F6C9-46CD-B7A0-11DEDC046CF6}" type="presParOf" srcId="{EAB2571F-439C-4C3C-8AC9-6F8B61025212}" destId="{60869F6B-C49E-421F-AE60-5A13FF8BF4E4}" srcOrd="4" destOrd="0" presId="urn:microsoft.com/office/officeart/2005/8/layout/chart3"/>
    <dgm:cxn modelId="{42722451-91B8-4624-9B36-F726958D19BF}" type="presParOf" srcId="{EAB2571F-439C-4C3C-8AC9-6F8B61025212}" destId="{4A776FE0-9260-4350-A976-C5F29BA8CA0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40C9D-0065-4BD6-B46B-D6E608D057FE}" type="doc">
      <dgm:prSet loTypeId="urn:microsoft.com/office/officeart/2005/8/layout/chart3" loCatId="relationship" qsTypeId="urn:microsoft.com/office/officeart/2005/8/quickstyle/simple3" qsCatId="simple" csTypeId="urn:microsoft.com/office/officeart/2005/8/colors/accent1_2" csCatId="accent1" phldr="1"/>
      <dgm:spPr/>
    </dgm:pt>
    <dgm:pt modelId="{A56679C1-B0F4-4A3F-BBC3-DF53D35B2306}">
      <dgm:prSet phldrT="[Text]"/>
      <dgm:spPr/>
      <dgm:t>
        <a:bodyPr/>
        <a:lstStyle/>
        <a:p>
          <a:r>
            <a:rPr lang="es-ES" dirty="0" err="1" smtClean="0"/>
            <a:t>Transform</a:t>
          </a:r>
          <a:endParaRPr lang="es-ES" dirty="0"/>
        </a:p>
      </dgm:t>
    </dgm:pt>
    <dgm:pt modelId="{1D2AAECC-700E-442D-9E5A-0AD047DDE482}" type="parTrans" cxnId="{EBCFA896-2CB7-4D61-A454-2D14BBBE1CDC}">
      <dgm:prSet/>
      <dgm:spPr/>
      <dgm:t>
        <a:bodyPr/>
        <a:lstStyle/>
        <a:p>
          <a:endParaRPr lang="es-ES"/>
        </a:p>
      </dgm:t>
    </dgm:pt>
    <dgm:pt modelId="{0EF88D26-3033-4DA9-8C12-71CCC31EA74B}" type="sibTrans" cxnId="{EBCFA896-2CB7-4D61-A454-2D14BBBE1CDC}">
      <dgm:prSet/>
      <dgm:spPr/>
      <dgm:t>
        <a:bodyPr/>
        <a:lstStyle/>
        <a:p>
          <a:endParaRPr lang="es-ES"/>
        </a:p>
      </dgm:t>
    </dgm:pt>
    <dgm:pt modelId="{697E4326-8082-4636-A6C9-15769850EB7B}">
      <dgm:prSet phldrT="[Text]"/>
      <dgm:spPr/>
      <dgm:t>
        <a:bodyPr/>
        <a:lstStyle/>
        <a:p>
          <a:r>
            <a:rPr lang="es-ES" dirty="0" err="1" smtClean="0"/>
            <a:t>Animation</a:t>
          </a:r>
          <a:endParaRPr lang="es-ES" dirty="0"/>
        </a:p>
      </dgm:t>
    </dgm:pt>
    <dgm:pt modelId="{1D006C89-5FF9-4F7A-AE04-5DBC4D0FB808}" type="parTrans" cxnId="{4489D282-D689-40DD-922A-ABFF9EA37751}">
      <dgm:prSet/>
      <dgm:spPr/>
      <dgm:t>
        <a:bodyPr/>
        <a:lstStyle/>
        <a:p>
          <a:endParaRPr lang="es-ES"/>
        </a:p>
      </dgm:t>
    </dgm:pt>
    <dgm:pt modelId="{43CCC766-6560-4CAF-AE55-794636394FFF}" type="sibTrans" cxnId="{4489D282-D689-40DD-922A-ABFF9EA37751}">
      <dgm:prSet/>
      <dgm:spPr/>
      <dgm:t>
        <a:bodyPr/>
        <a:lstStyle/>
        <a:p>
          <a:endParaRPr lang="es-ES"/>
        </a:p>
      </dgm:t>
    </dgm:pt>
    <dgm:pt modelId="{583C3C2F-BAC6-4BEE-ACD8-3CF9FBFE670B}">
      <dgm:prSet phldrT="[Text]"/>
      <dgm:spPr/>
      <dgm:t>
        <a:bodyPr/>
        <a:lstStyle/>
        <a:p>
          <a:r>
            <a:rPr lang="es-ES" dirty="0" err="1" smtClean="0"/>
            <a:t>Transition</a:t>
          </a:r>
          <a:endParaRPr lang="es-ES" dirty="0"/>
        </a:p>
      </dgm:t>
    </dgm:pt>
    <dgm:pt modelId="{4CC9075C-6C2A-4C2D-88BB-156DB69C1A95}" type="parTrans" cxnId="{F7D8EEB6-75E2-4B4B-9BCE-33EA787944F9}">
      <dgm:prSet/>
      <dgm:spPr/>
      <dgm:t>
        <a:bodyPr/>
        <a:lstStyle/>
        <a:p>
          <a:endParaRPr lang="es-ES"/>
        </a:p>
      </dgm:t>
    </dgm:pt>
    <dgm:pt modelId="{8B806B09-BE81-4792-9530-3F9D58B589D4}" type="sibTrans" cxnId="{F7D8EEB6-75E2-4B4B-9BCE-33EA787944F9}">
      <dgm:prSet/>
      <dgm:spPr/>
      <dgm:t>
        <a:bodyPr/>
        <a:lstStyle/>
        <a:p>
          <a:endParaRPr lang="es-ES"/>
        </a:p>
      </dgm:t>
    </dgm:pt>
    <dgm:pt modelId="{EAB2571F-439C-4C3C-8AC9-6F8B61025212}" type="pres">
      <dgm:prSet presAssocID="{C7B40C9D-0065-4BD6-B46B-D6E608D057FE}" presName="compositeShape" presStyleCnt="0">
        <dgm:presLayoutVars>
          <dgm:chMax val="7"/>
          <dgm:dir/>
          <dgm:resizeHandles val="exact"/>
        </dgm:presLayoutVars>
      </dgm:prSet>
      <dgm:spPr/>
    </dgm:pt>
    <dgm:pt modelId="{558C2F8D-593B-47DF-894B-B205C1460AB0}" type="pres">
      <dgm:prSet presAssocID="{C7B40C9D-0065-4BD6-B46B-D6E608D057FE}" presName="wedge1" presStyleLbl="node1" presStyleIdx="0" presStyleCnt="3" custLinFactNeighborX="-5311" custLinFactNeighborY="3312"/>
      <dgm:spPr/>
      <dgm:t>
        <a:bodyPr/>
        <a:lstStyle/>
        <a:p>
          <a:endParaRPr lang="es-ES"/>
        </a:p>
      </dgm:t>
    </dgm:pt>
    <dgm:pt modelId="{FF6E227E-1356-483F-869C-553EE482650E}" type="pres">
      <dgm:prSet presAssocID="{C7B40C9D-0065-4BD6-B46B-D6E608D057F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CBC666-2F16-4764-892C-A408EDFB5AD2}" type="pres">
      <dgm:prSet presAssocID="{C7B40C9D-0065-4BD6-B46B-D6E608D057FE}" presName="wedge2" presStyleLbl="node1" presStyleIdx="1" presStyleCnt="3"/>
      <dgm:spPr/>
      <dgm:t>
        <a:bodyPr/>
        <a:lstStyle/>
        <a:p>
          <a:endParaRPr lang="es-ES"/>
        </a:p>
      </dgm:t>
    </dgm:pt>
    <dgm:pt modelId="{E8C4FD83-7B9E-4D86-8EA1-DD9729D418A6}" type="pres">
      <dgm:prSet presAssocID="{C7B40C9D-0065-4BD6-B46B-D6E608D057F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869F6B-C49E-421F-AE60-5A13FF8BF4E4}" type="pres">
      <dgm:prSet presAssocID="{C7B40C9D-0065-4BD6-B46B-D6E608D057FE}" presName="wedge3" presStyleLbl="node1" presStyleIdx="2" presStyleCnt="3"/>
      <dgm:spPr/>
      <dgm:t>
        <a:bodyPr/>
        <a:lstStyle/>
        <a:p>
          <a:endParaRPr lang="es-ES"/>
        </a:p>
      </dgm:t>
    </dgm:pt>
    <dgm:pt modelId="{4A776FE0-9260-4350-A976-C5F29BA8CA0C}" type="pres">
      <dgm:prSet presAssocID="{C7B40C9D-0065-4BD6-B46B-D6E608D057F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AF3B19A-A6DF-4F10-9DD4-D8B34AFD3732}" type="presOf" srcId="{697E4326-8082-4636-A6C9-15769850EB7B}" destId="{20CBC666-2F16-4764-892C-A408EDFB5AD2}" srcOrd="0" destOrd="0" presId="urn:microsoft.com/office/officeart/2005/8/layout/chart3"/>
    <dgm:cxn modelId="{4489D282-D689-40DD-922A-ABFF9EA37751}" srcId="{C7B40C9D-0065-4BD6-B46B-D6E608D057FE}" destId="{697E4326-8082-4636-A6C9-15769850EB7B}" srcOrd="1" destOrd="0" parTransId="{1D006C89-5FF9-4F7A-AE04-5DBC4D0FB808}" sibTransId="{43CCC766-6560-4CAF-AE55-794636394FFF}"/>
    <dgm:cxn modelId="{68215AC4-0B00-456D-8A4B-C047B344FC33}" type="presOf" srcId="{A56679C1-B0F4-4A3F-BBC3-DF53D35B2306}" destId="{558C2F8D-593B-47DF-894B-B205C1460AB0}" srcOrd="0" destOrd="0" presId="urn:microsoft.com/office/officeart/2005/8/layout/chart3"/>
    <dgm:cxn modelId="{63C2674F-350C-42C9-86E4-B483CFDB7F24}" type="presOf" srcId="{A56679C1-B0F4-4A3F-BBC3-DF53D35B2306}" destId="{FF6E227E-1356-483F-869C-553EE482650E}" srcOrd="1" destOrd="0" presId="urn:microsoft.com/office/officeart/2005/8/layout/chart3"/>
    <dgm:cxn modelId="{51DB8F66-4E86-4392-90D2-65632DA55890}" type="presOf" srcId="{697E4326-8082-4636-A6C9-15769850EB7B}" destId="{E8C4FD83-7B9E-4D86-8EA1-DD9729D418A6}" srcOrd="1" destOrd="0" presId="urn:microsoft.com/office/officeart/2005/8/layout/chart3"/>
    <dgm:cxn modelId="{B83B8347-6FE2-4468-B1C0-ACB730FE4552}" type="presOf" srcId="{583C3C2F-BAC6-4BEE-ACD8-3CF9FBFE670B}" destId="{4A776FE0-9260-4350-A976-C5F29BA8CA0C}" srcOrd="1" destOrd="0" presId="urn:microsoft.com/office/officeart/2005/8/layout/chart3"/>
    <dgm:cxn modelId="{EBCFA896-2CB7-4D61-A454-2D14BBBE1CDC}" srcId="{C7B40C9D-0065-4BD6-B46B-D6E608D057FE}" destId="{A56679C1-B0F4-4A3F-BBC3-DF53D35B2306}" srcOrd="0" destOrd="0" parTransId="{1D2AAECC-700E-442D-9E5A-0AD047DDE482}" sibTransId="{0EF88D26-3033-4DA9-8C12-71CCC31EA74B}"/>
    <dgm:cxn modelId="{F7D8EEB6-75E2-4B4B-9BCE-33EA787944F9}" srcId="{C7B40C9D-0065-4BD6-B46B-D6E608D057FE}" destId="{583C3C2F-BAC6-4BEE-ACD8-3CF9FBFE670B}" srcOrd="2" destOrd="0" parTransId="{4CC9075C-6C2A-4C2D-88BB-156DB69C1A95}" sibTransId="{8B806B09-BE81-4792-9530-3F9D58B589D4}"/>
    <dgm:cxn modelId="{2A807F63-D78D-4C3E-B44A-A4CA89447E34}" type="presOf" srcId="{583C3C2F-BAC6-4BEE-ACD8-3CF9FBFE670B}" destId="{60869F6B-C49E-421F-AE60-5A13FF8BF4E4}" srcOrd="0" destOrd="0" presId="urn:microsoft.com/office/officeart/2005/8/layout/chart3"/>
    <dgm:cxn modelId="{37D0775B-3C49-4D46-9146-22749A1D7B03}" type="presOf" srcId="{C7B40C9D-0065-4BD6-B46B-D6E608D057FE}" destId="{EAB2571F-439C-4C3C-8AC9-6F8B61025212}" srcOrd="0" destOrd="0" presId="urn:microsoft.com/office/officeart/2005/8/layout/chart3"/>
    <dgm:cxn modelId="{9428E69D-5C5C-4826-828F-03683749B8FE}" type="presParOf" srcId="{EAB2571F-439C-4C3C-8AC9-6F8B61025212}" destId="{558C2F8D-593B-47DF-894B-B205C1460AB0}" srcOrd="0" destOrd="0" presId="urn:microsoft.com/office/officeart/2005/8/layout/chart3"/>
    <dgm:cxn modelId="{FD283B0C-C5A4-46FB-87A2-A185A1202092}" type="presParOf" srcId="{EAB2571F-439C-4C3C-8AC9-6F8B61025212}" destId="{FF6E227E-1356-483F-869C-553EE482650E}" srcOrd="1" destOrd="0" presId="urn:microsoft.com/office/officeart/2005/8/layout/chart3"/>
    <dgm:cxn modelId="{B8D34300-936A-4E0B-8891-4A4C67FC42D1}" type="presParOf" srcId="{EAB2571F-439C-4C3C-8AC9-6F8B61025212}" destId="{20CBC666-2F16-4764-892C-A408EDFB5AD2}" srcOrd="2" destOrd="0" presId="urn:microsoft.com/office/officeart/2005/8/layout/chart3"/>
    <dgm:cxn modelId="{DE5D6F9F-431C-4A87-A3EF-AE0F63706A64}" type="presParOf" srcId="{EAB2571F-439C-4C3C-8AC9-6F8B61025212}" destId="{E8C4FD83-7B9E-4D86-8EA1-DD9729D418A6}" srcOrd="3" destOrd="0" presId="urn:microsoft.com/office/officeart/2005/8/layout/chart3"/>
    <dgm:cxn modelId="{841EA473-64EA-4E45-954E-9D8B6283BC09}" type="presParOf" srcId="{EAB2571F-439C-4C3C-8AC9-6F8B61025212}" destId="{60869F6B-C49E-421F-AE60-5A13FF8BF4E4}" srcOrd="4" destOrd="0" presId="urn:microsoft.com/office/officeart/2005/8/layout/chart3"/>
    <dgm:cxn modelId="{F008943F-1E26-4177-A647-920612E715AB}" type="presParOf" srcId="{EAB2571F-439C-4C3C-8AC9-6F8B61025212}" destId="{4A776FE0-9260-4350-A976-C5F29BA8CA0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40C9D-0065-4BD6-B46B-D6E608D057FE}" type="doc">
      <dgm:prSet loTypeId="urn:microsoft.com/office/officeart/2005/8/layout/chart3" loCatId="relationship" qsTypeId="urn:microsoft.com/office/officeart/2005/8/quickstyle/simple3" qsCatId="simple" csTypeId="urn:microsoft.com/office/officeart/2005/8/colors/accent1_2" csCatId="accent1" phldr="1"/>
      <dgm:spPr/>
    </dgm:pt>
    <dgm:pt modelId="{A56679C1-B0F4-4A3F-BBC3-DF53D35B2306}">
      <dgm:prSet phldrT="[Text]"/>
      <dgm:spPr/>
      <dgm:t>
        <a:bodyPr/>
        <a:lstStyle/>
        <a:p>
          <a:r>
            <a:rPr lang="es-ES" dirty="0" err="1" smtClean="0"/>
            <a:t>Transform</a:t>
          </a:r>
          <a:endParaRPr lang="es-ES" dirty="0"/>
        </a:p>
      </dgm:t>
    </dgm:pt>
    <dgm:pt modelId="{1D2AAECC-700E-442D-9E5A-0AD047DDE482}" type="parTrans" cxnId="{EBCFA896-2CB7-4D61-A454-2D14BBBE1CDC}">
      <dgm:prSet/>
      <dgm:spPr/>
      <dgm:t>
        <a:bodyPr/>
        <a:lstStyle/>
        <a:p>
          <a:endParaRPr lang="es-ES"/>
        </a:p>
      </dgm:t>
    </dgm:pt>
    <dgm:pt modelId="{0EF88D26-3033-4DA9-8C12-71CCC31EA74B}" type="sibTrans" cxnId="{EBCFA896-2CB7-4D61-A454-2D14BBBE1CDC}">
      <dgm:prSet/>
      <dgm:spPr/>
      <dgm:t>
        <a:bodyPr/>
        <a:lstStyle/>
        <a:p>
          <a:endParaRPr lang="es-ES"/>
        </a:p>
      </dgm:t>
    </dgm:pt>
    <dgm:pt modelId="{697E4326-8082-4636-A6C9-15769850EB7B}">
      <dgm:prSet phldrT="[Text]"/>
      <dgm:spPr/>
      <dgm:t>
        <a:bodyPr/>
        <a:lstStyle/>
        <a:p>
          <a:r>
            <a:rPr lang="es-ES" dirty="0" err="1" smtClean="0"/>
            <a:t>Animation</a:t>
          </a:r>
          <a:endParaRPr lang="es-ES" dirty="0"/>
        </a:p>
      </dgm:t>
    </dgm:pt>
    <dgm:pt modelId="{1D006C89-5FF9-4F7A-AE04-5DBC4D0FB808}" type="parTrans" cxnId="{4489D282-D689-40DD-922A-ABFF9EA37751}">
      <dgm:prSet/>
      <dgm:spPr/>
      <dgm:t>
        <a:bodyPr/>
        <a:lstStyle/>
        <a:p>
          <a:endParaRPr lang="es-ES"/>
        </a:p>
      </dgm:t>
    </dgm:pt>
    <dgm:pt modelId="{43CCC766-6560-4CAF-AE55-794636394FFF}" type="sibTrans" cxnId="{4489D282-D689-40DD-922A-ABFF9EA37751}">
      <dgm:prSet/>
      <dgm:spPr/>
      <dgm:t>
        <a:bodyPr/>
        <a:lstStyle/>
        <a:p>
          <a:endParaRPr lang="es-ES"/>
        </a:p>
      </dgm:t>
    </dgm:pt>
    <dgm:pt modelId="{583C3C2F-BAC6-4BEE-ACD8-3CF9FBFE670B}">
      <dgm:prSet phldrT="[Text]"/>
      <dgm:spPr/>
      <dgm:t>
        <a:bodyPr/>
        <a:lstStyle/>
        <a:p>
          <a:r>
            <a:rPr lang="es-ES" dirty="0" err="1" smtClean="0"/>
            <a:t>Transition</a:t>
          </a:r>
          <a:endParaRPr lang="es-ES" dirty="0"/>
        </a:p>
      </dgm:t>
    </dgm:pt>
    <dgm:pt modelId="{4CC9075C-6C2A-4C2D-88BB-156DB69C1A95}" type="parTrans" cxnId="{F7D8EEB6-75E2-4B4B-9BCE-33EA787944F9}">
      <dgm:prSet/>
      <dgm:spPr/>
      <dgm:t>
        <a:bodyPr/>
        <a:lstStyle/>
        <a:p>
          <a:endParaRPr lang="es-ES"/>
        </a:p>
      </dgm:t>
    </dgm:pt>
    <dgm:pt modelId="{8B806B09-BE81-4792-9530-3F9D58B589D4}" type="sibTrans" cxnId="{F7D8EEB6-75E2-4B4B-9BCE-33EA787944F9}">
      <dgm:prSet/>
      <dgm:spPr/>
      <dgm:t>
        <a:bodyPr/>
        <a:lstStyle/>
        <a:p>
          <a:endParaRPr lang="es-ES"/>
        </a:p>
      </dgm:t>
    </dgm:pt>
    <dgm:pt modelId="{EAB2571F-439C-4C3C-8AC9-6F8B61025212}" type="pres">
      <dgm:prSet presAssocID="{C7B40C9D-0065-4BD6-B46B-D6E608D057FE}" presName="compositeShape" presStyleCnt="0">
        <dgm:presLayoutVars>
          <dgm:chMax val="7"/>
          <dgm:dir/>
          <dgm:resizeHandles val="exact"/>
        </dgm:presLayoutVars>
      </dgm:prSet>
      <dgm:spPr/>
    </dgm:pt>
    <dgm:pt modelId="{558C2F8D-593B-47DF-894B-B205C1460AB0}" type="pres">
      <dgm:prSet presAssocID="{C7B40C9D-0065-4BD6-B46B-D6E608D057FE}" presName="wedge1" presStyleLbl="node1" presStyleIdx="0" presStyleCnt="3" custLinFactNeighborX="-5311" custLinFactNeighborY="3312"/>
      <dgm:spPr/>
      <dgm:t>
        <a:bodyPr/>
        <a:lstStyle/>
        <a:p>
          <a:endParaRPr lang="es-ES"/>
        </a:p>
      </dgm:t>
    </dgm:pt>
    <dgm:pt modelId="{FF6E227E-1356-483F-869C-553EE482650E}" type="pres">
      <dgm:prSet presAssocID="{C7B40C9D-0065-4BD6-B46B-D6E608D057F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CBC666-2F16-4764-892C-A408EDFB5AD2}" type="pres">
      <dgm:prSet presAssocID="{C7B40C9D-0065-4BD6-B46B-D6E608D057FE}" presName="wedge2" presStyleLbl="node1" presStyleIdx="1" presStyleCnt="3"/>
      <dgm:spPr/>
      <dgm:t>
        <a:bodyPr/>
        <a:lstStyle/>
        <a:p>
          <a:endParaRPr lang="es-ES"/>
        </a:p>
      </dgm:t>
    </dgm:pt>
    <dgm:pt modelId="{E8C4FD83-7B9E-4D86-8EA1-DD9729D418A6}" type="pres">
      <dgm:prSet presAssocID="{C7B40C9D-0065-4BD6-B46B-D6E608D057F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869F6B-C49E-421F-AE60-5A13FF8BF4E4}" type="pres">
      <dgm:prSet presAssocID="{C7B40C9D-0065-4BD6-B46B-D6E608D057FE}" presName="wedge3" presStyleLbl="node1" presStyleIdx="2" presStyleCnt="3"/>
      <dgm:spPr/>
      <dgm:t>
        <a:bodyPr/>
        <a:lstStyle/>
        <a:p>
          <a:endParaRPr lang="es-ES"/>
        </a:p>
      </dgm:t>
    </dgm:pt>
    <dgm:pt modelId="{4A776FE0-9260-4350-A976-C5F29BA8CA0C}" type="pres">
      <dgm:prSet presAssocID="{C7B40C9D-0065-4BD6-B46B-D6E608D057F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270C8D9-56B9-42A1-93C6-517F64979170}" type="presOf" srcId="{697E4326-8082-4636-A6C9-15769850EB7B}" destId="{20CBC666-2F16-4764-892C-A408EDFB5AD2}" srcOrd="0" destOrd="0" presId="urn:microsoft.com/office/officeart/2005/8/layout/chart3"/>
    <dgm:cxn modelId="{A86DB428-700A-4334-B8C1-382145459605}" type="presOf" srcId="{697E4326-8082-4636-A6C9-15769850EB7B}" destId="{E8C4FD83-7B9E-4D86-8EA1-DD9729D418A6}" srcOrd="1" destOrd="0" presId="urn:microsoft.com/office/officeart/2005/8/layout/chart3"/>
    <dgm:cxn modelId="{4F685C1B-894D-4D54-A2B6-CC16C66F21DE}" type="presOf" srcId="{A56679C1-B0F4-4A3F-BBC3-DF53D35B2306}" destId="{558C2F8D-593B-47DF-894B-B205C1460AB0}" srcOrd="0" destOrd="0" presId="urn:microsoft.com/office/officeart/2005/8/layout/chart3"/>
    <dgm:cxn modelId="{4489D282-D689-40DD-922A-ABFF9EA37751}" srcId="{C7B40C9D-0065-4BD6-B46B-D6E608D057FE}" destId="{697E4326-8082-4636-A6C9-15769850EB7B}" srcOrd="1" destOrd="0" parTransId="{1D006C89-5FF9-4F7A-AE04-5DBC4D0FB808}" sibTransId="{43CCC766-6560-4CAF-AE55-794636394FFF}"/>
    <dgm:cxn modelId="{12AFB09D-8921-4AFC-A95F-91869CBB65F0}" type="presOf" srcId="{583C3C2F-BAC6-4BEE-ACD8-3CF9FBFE670B}" destId="{4A776FE0-9260-4350-A976-C5F29BA8CA0C}" srcOrd="1" destOrd="0" presId="urn:microsoft.com/office/officeart/2005/8/layout/chart3"/>
    <dgm:cxn modelId="{CE058EFC-F566-4BDC-B95E-9045F6924CBD}" type="presOf" srcId="{583C3C2F-BAC6-4BEE-ACD8-3CF9FBFE670B}" destId="{60869F6B-C49E-421F-AE60-5A13FF8BF4E4}" srcOrd="0" destOrd="0" presId="urn:microsoft.com/office/officeart/2005/8/layout/chart3"/>
    <dgm:cxn modelId="{EBCFA896-2CB7-4D61-A454-2D14BBBE1CDC}" srcId="{C7B40C9D-0065-4BD6-B46B-D6E608D057FE}" destId="{A56679C1-B0F4-4A3F-BBC3-DF53D35B2306}" srcOrd="0" destOrd="0" parTransId="{1D2AAECC-700E-442D-9E5A-0AD047DDE482}" sibTransId="{0EF88D26-3033-4DA9-8C12-71CCC31EA74B}"/>
    <dgm:cxn modelId="{F7D8EEB6-75E2-4B4B-9BCE-33EA787944F9}" srcId="{C7B40C9D-0065-4BD6-B46B-D6E608D057FE}" destId="{583C3C2F-BAC6-4BEE-ACD8-3CF9FBFE670B}" srcOrd="2" destOrd="0" parTransId="{4CC9075C-6C2A-4C2D-88BB-156DB69C1A95}" sibTransId="{8B806B09-BE81-4792-9530-3F9D58B589D4}"/>
    <dgm:cxn modelId="{554C90DA-C0D1-4AEE-B629-079E2802454E}" type="presOf" srcId="{A56679C1-B0F4-4A3F-BBC3-DF53D35B2306}" destId="{FF6E227E-1356-483F-869C-553EE482650E}" srcOrd="1" destOrd="0" presId="urn:microsoft.com/office/officeart/2005/8/layout/chart3"/>
    <dgm:cxn modelId="{DFD56058-B57F-4F73-9FF8-2AABA36DBDB1}" type="presOf" srcId="{C7B40C9D-0065-4BD6-B46B-D6E608D057FE}" destId="{EAB2571F-439C-4C3C-8AC9-6F8B61025212}" srcOrd="0" destOrd="0" presId="urn:microsoft.com/office/officeart/2005/8/layout/chart3"/>
    <dgm:cxn modelId="{EFA2E2B3-1389-432D-B694-9E6DC746F8AF}" type="presParOf" srcId="{EAB2571F-439C-4C3C-8AC9-6F8B61025212}" destId="{558C2F8D-593B-47DF-894B-B205C1460AB0}" srcOrd="0" destOrd="0" presId="urn:microsoft.com/office/officeart/2005/8/layout/chart3"/>
    <dgm:cxn modelId="{A0221CB7-2D60-4247-9634-59ADF212AF47}" type="presParOf" srcId="{EAB2571F-439C-4C3C-8AC9-6F8B61025212}" destId="{FF6E227E-1356-483F-869C-553EE482650E}" srcOrd="1" destOrd="0" presId="urn:microsoft.com/office/officeart/2005/8/layout/chart3"/>
    <dgm:cxn modelId="{71DA1240-8CC9-47A4-9BA2-AFBDF115738E}" type="presParOf" srcId="{EAB2571F-439C-4C3C-8AC9-6F8B61025212}" destId="{20CBC666-2F16-4764-892C-A408EDFB5AD2}" srcOrd="2" destOrd="0" presId="urn:microsoft.com/office/officeart/2005/8/layout/chart3"/>
    <dgm:cxn modelId="{1F1A8560-52DE-40BB-9137-206ED1C4F8BF}" type="presParOf" srcId="{EAB2571F-439C-4C3C-8AC9-6F8B61025212}" destId="{E8C4FD83-7B9E-4D86-8EA1-DD9729D418A6}" srcOrd="3" destOrd="0" presId="urn:microsoft.com/office/officeart/2005/8/layout/chart3"/>
    <dgm:cxn modelId="{DCB6AC0C-AAFF-4C24-BC58-520AA45DD054}" type="presParOf" srcId="{EAB2571F-439C-4C3C-8AC9-6F8B61025212}" destId="{60869F6B-C49E-421F-AE60-5A13FF8BF4E4}" srcOrd="4" destOrd="0" presId="urn:microsoft.com/office/officeart/2005/8/layout/chart3"/>
    <dgm:cxn modelId="{5A8CA6B2-2CDB-4753-B688-38157B698074}" type="presParOf" srcId="{EAB2571F-439C-4C3C-8AC9-6F8B61025212}" destId="{4A776FE0-9260-4350-A976-C5F29BA8CA0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2F8D-593B-47DF-894B-B205C1460AB0}">
      <dsp:nvSpPr>
        <dsp:cNvPr id="0" name=""/>
        <dsp:cNvSpPr/>
      </dsp:nvSpPr>
      <dsp:spPr>
        <a:xfrm>
          <a:off x="2183160" y="464860"/>
          <a:ext cx="4096512" cy="409651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Transform</a:t>
          </a:r>
          <a:endParaRPr lang="es-ES" sz="2300" kern="1200" dirty="0"/>
        </a:p>
      </dsp:txBody>
      <dsp:txXfrm>
        <a:off x="4410395" y="1220764"/>
        <a:ext cx="1389888" cy="1365504"/>
      </dsp:txXfrm>
    </dsp:sp>
    <dsp:sp modelId="{20CBC666-2F16-4764-892C-A408EDFB5AD2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Animation</a:t>
          </a:r>
          <a:endParaRPr lang="es-ES" sz="2300" kern="1200" dirty="0"/>
        </a:p>
      </dsp:txBody>
      <dsp:txXfrm>
        <a:off x="3311225" y="3035808"/>
        <a:ext cx="1853184" cy="1267968"/>
      </dsp:txXfrm>
    </dsp:sp>
    <dsp:sp modelId="{60869F6B-C49E-421F-AE60-5A13FF8BF4E4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Transition</a:t>
          </a:r>
          <a:endParaRPr lang="es-ES" sz="2300" kern="1200" dirty="0"/>
        </a:p>
      </dsp:txBody>
      <dsp:txXfrm>
        <a:off x="2628473" y="1255775"/>
        <a:ext cx="1389888" cy="1365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2F8D-593B-47DF-894B-B205C1460AB0}">
      <dsp:nvSpPr>
        <dsp:cNvPr id="0" name=""/>
        <dsp:cNvSpPr/>
      </dsp:nvSpPr>
      <dsp:spPr>
        <a:xfrm>
          <a:off x="2183160" y="464860"/>
          <a:ext cx="4096512" cy="409651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Transform</a:t>
          </a:r>
          <a:endParaRPr lang="es-ES" sz="2300" kern="1200" dirty="0"/>
        </a:p>
      </dsp:txBody>
      <dsp:txXfrm>
        <a:off x="4410395" y="1220764"/>
        <a:ext cx="1389888" cy="1365504"/>
      </dsp:txXfrm>
    </dsp:sp>
    <dsp:sp modelId="{20CBC666-2F16-4764-892C-A408EDFB5AD2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Animation</a:t>
          </a:r>
          <a:endParaRPr lang="es-ES" sz="2300" kern="1200" dirty="0"/>
        </a:p>
      </dsp:txBody>
      <dsp:txXfrm>
        <a:off x="3311225" y="3035808"/>
        <a:ext cx="1853184" cy="1267968"/>
      </dsp:txXfrm>
    </dsp:sp>
    <dsp:sp modelId="{60869F6B-C49E-421F-AE60-5A13FF8BF4E4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Transition</a:t>
          </a:r>
          <a:endParaRPr lang="es-ES" sz="2300" kern="1200" dirty="0"/>
        </a:p>
      </dsp:txBody>
      <dsp:txXfrm>
        <a:off x="2628473" y="1255775"/>
        <a:ext cx="1389888" cy="1365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2F8D-593B-47DF-894B-B205C1460AB0}">
      <dsp:nvSpPr>
        <dsp:cNvPr id="0" name=""/>
        <dsp:cNvSpPr/>
      </dsp:nvSpPr>
      <dsp:spPr>
        <a:xfrm>
          <a:off x="2183160" y="464860"/>
          <a:ext cx="4096512" cy="409651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Transform</a:t>
          </a:r>
          <a:endParaRPr lang="es-ES" sz="2300" kern="1200" dirty="0"/>
        </a:p>
      </dsp:txBody>
      <dsp:txXfrm>
        <a:off x="4410395" y="1220764"/>
        <a:ext cx="1389888" cy="1365504"/>
      </dsp:txXfrm>
    </dsp:sp>
    <dsp:sp modelId="{20CBC666-2F16-4764-892C-A408EDFB5AD2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Animation</a:t>
          </a:r>
          <a:endParaRPr lang="es-ES" sz="2300" kern="1200" dirty="0"/>
        </a:p>
      </dsp:txBody>
      <dsp:txXfrm>
        <a:off x="3311225" y="3035808"/>
        <a:ext cx="1853184" cy="1267968"/>
      </dsp:txXfrm>
    </dsp:sp>
    <dsp:sp modelId="{60869F6B-C49E-421F-AE60-5A13FF8BF4E4}">
      <dsp:nvSpPr>
        <dsp:cNvPr id="0" name=""/>
        <dsp:cNvSpPr/>
      </dsp:nvSpPr>
      <dsp:spPr>
        <a:xfrm>
          <a:off x="2189561" y="451103"/>
          <a:ext cx="4096512" cy="409651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Transition</a:t>
          </a:r>
          <a:endParaRPr lang="es-ES" sz="2300" kern="1200" dirty="0"/>
        </a:p>
      </dsp:txBody>
      <dsp:txXfrm>
        <a:off x="2628473" y="1255775"/>
        <a:ext cx="1389888" cy="1365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C479-EDCE-4E3A-80C9-A76F29E1F96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335FB-37EE-44D7-831A-27F6A9C00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975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28600" y="1295400"/>
            <a:ext cx="89154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28600" y="1338263"/>
            <a:ext cx="89154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1000" y="7620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6096000"/>
            <a:ext cx="89916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0" y="6172200"/>
            <a:ext cx="89916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400800"/>
            <a:ext cx="20923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2009 Cenfotec 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839200" y="48006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6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2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21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endParaRPr lang="es-ES"/>
          </a:p>
        </p:txBody>
      </p:sp>
      <p:sp>
        <p:nvSpPr>
          <p:cNvPr id="421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+mn-lt"/>
              </a:defRPr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2975A3"/>
          </a:solidFill>
          <a:ln w="9525">
            <a:solidFill>
              <a:srgbClr val="2975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0" y="6553200"/>
            <a:ext cx="16002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 2009 Cenfotec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>
            <a:off x="228600" y="914400"/>
            <a:ext cx="304800" cy="304800"/>
          </a:xfrm>
          <a:prstGeom prst="ellipse">
            <a:avLst/>
          </a:prstGeom>
          <a:solidFill>
            <a:srgbClr val="2975A3"/>
          </a:solidFill>
          <a:ln w="9525">
            <a:solidFill>
              <a:srgbClr val="2975A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000" b="1" i="0">
              <a:latin typeface="Verdana" pitchFamily="34" charset="0"/>
            </a:endParaRP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381000" y="762000"/>
            <a:ext cx="0" cy="60960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css3_transform-origin_inuse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css3_transform-origin_inuse.ht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qtriq.com/2010/05/understanding-css-3d-transforms/" TargetMode="External"/><Relationship Id="rId2" Type="http://schemas.openxmlformats.org/officeDocument/2006/relationships/hyperlink" Target="http://desandro.github.com/3dtransforms/examples/carousel-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tine.org/research/webkit/snowleopard/snowstack.html" TargetMode="External"/><Relationship Id="rId4" Type="http://schemas.openxmlformats.org/officeDocument/2006/relationships/hyperlink" Target="https://www.webkit.org/blog-files/3d-transforms/poster-circl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3/css3_animations.asp" TargetMode="External"/><Relationship Id="rId2" Type="http://schemas.openxmlformats.org/officeDocument/2006/relationships/hyperlink" Target="http://www.css3maker.com/css3-transfor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tmagazine.com/features/20-stunning-examples-css-3d-transforms" TargetMode="External"/><Relationship Id="rId5" Type="http://schemas.openxmlformats.org/officeDocument/2006/relationships/hyperlink" Target="http://www.eleqtriq.com/2010/05/understanding-css-3d-transforms/" TargetMode="External"/><Relationship Id="rId4" Type="http://schemas.openxmlformats.org/officeDocument/2006/relationships/hyperlink" Target="http://24ways.org/2010/intro-to-css-3d-transfor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css3_transform-origin_inuse.htm" TargetMode="External"/><Relationship Id="rId2" Type="http://schemas.openxmlformats.org/officeDocument/2006/relationships/hyperlink" Target="http://www.w3schools.com/cssref/tryit.asp?filename=trycss3_transition-timing-function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Efectos Visuales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6560"/>
            <a:ext cx="6400800" cy="1752600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Transformaciones, Transiciones</a:t>
            </a:r>
            <a:b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y Animación</a:t>
            </a:r>
            <a:endParaRPr lang="es-E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nuevas propiedades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53988"/>
              </p:ext>
            </p:extLst>
          </p:nvPr>
        </p:nvGraphicFramePr>
        <p:xfrm>
          <a:off x="228600" y="15240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Web todo es cuadrado…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524000"/>
            <a:ext cx="3901440" cy="4876800"/>
          </a:xfrm>
        </p:spPr>
      </p:pic>
    </p:spTree>
    <p:extLst>
      <p:ext uri="{BB962C8B-B14F-4D97-AF65-F5344CB8AC3E}">
        <p14:creationId xmlns:p14="http://schemas.microsoft.com/office/powerpoint/2010/main" val="41557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Web todo es cuadrado…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524000"/>
            <a:ext cx="3901440" cy="4876800"/>
          </a:xfrm>
        </p:spPr>
      </p:pic>
      <p:grpSp>
        <p:nvGrpSpPr>
          <p:cNvPr id="9" name="Group 8"/>
          <p:cNvGrpSpPr/>
          <p:nvPr/>
        </p:nvGrpSpPr>
        <p:grpSpPr>
          <a:xfrm>
            <a:off x="3059832" y="2564904"/>
            <a:ext cx="3024336" cy="3756679"/>
            <a:chOff x="3059832" y="2564904"/>
            <a:chExt cx="3024336" cy="3756679"/>
          </a:xfrm>
        </p:grpSpPr>
        <p:sp>
          <p:nvSpPr>
            <p:cNvPr id="6" name="Rectangle 5"/>
            <p:cNvSpPr/>
            <p:nvPr/>
          </p:nvSpPr>
          <p:spPr bwMode="auto">
            <a:xfrm>
              <a:off x="3059832" y="2564904"/>
              <a:ext cx="1584176" cy="144016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 w="31750" cap="flat" cmpd="sng" algn="ctr">
              <a:solidFill>
                <a:srgbClr val="0070C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427984" y="3789040"/>
              <a:ext cx="1656184" cy="1368152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 w="31750" cap="flat" cmpd="sng" algn="ctr">
              <a:solidFill>
                <a:srgbClr val="0070C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59832" y="4953431"/>
              <a:ext cx="1512168" cy="1368152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 w="31750" cap="flat" cmpd="sng" algn="ctr">
              <a:solidFill>
                <a:srgbClr val="0070C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528" y="2708920"/>
            <a:ext cx="2016224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>
                <a:latin typeface="+mj-lt"/>
              </a:rPr>
              <a:t>Imágenes cuadradas con transparencia (PNG)</a:t>
            </a:r>
            <a:endParaRPr lang="es-ES" sz="14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123728" y="3140968"/>
            <a:ext cx="792088" cy="14401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Transform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CSS3 incorpora una serie de propiedades nuevas para resolver este problema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Permiten manipular visualmente los </a:t>
            </a:r>
            <a:r>
              <a:rPr lang="es-ES" dirty="0" err="1" smtClean="0"/>
              <a:t>DIVs</a:t>
            </a:r>
            <a:r>
              <a:rPr lang="es-ES" dirty="0" smtClean="0"/>
              <a:t> o cualquier elemento del DOM para encoger, estirar o girar algunas de sus esquinas</a:t>
            </a:r>
            <a:br>
              <a:rPr lang="es-ES" dirty="0" smtClean="0"/>
            </a:b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34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Transform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6" y="1612364"/>
            <a:ext cx="6351447" cy="4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Transform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Transform</a:t>
            </a:r>
            <a:r>
              <a:rPr lang="es-ES" dirty="0" smtClean="0"/>
              <a:t> se aplica utilizando funciones de la siguiente manera: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r>
              <a:rPr lang="es-ES" sz="2400" dirty="0" err="1" smtClean="0"/>
              <a:t>rotate</a:t>
            </a:r>
            <a:endParaRPr lang="es-ES" sz="2400" dirty="0" smtClean="0"/>
          </a:p>
          <a:p>
            <a:pPr lvl="1"/>
            <a:r>
              <a:rPr lang="es-ES" sz="2400" dirty="0" err="1"/>
              <a:t>translate</a:t>
            </a:r>
            <a:endParaRPr lang="es-ES" sz="2400" dirty="0" smtClean="0"/>
          </a:p>
          <a:p>
            <a:pPr lvl="1"/>
            <a:r>
              <a:rPr lang="es-ES" sz="2400" dirty="0" err="1" smtClean="0"/>
              <a:t>scale</a:t>
            </a:r>
            <a:endParaRPr lang="es-ES" sz="2400" dirty="0" smtClean="0"/>
          </a:p>
          <a:p>
            <a:pPr lvl="1"/>
            <a:r>
              <a:rPr lang="es-ES" sz="2400" dirty="0" err="1" smtClean="0"/>
              <a:t>skew</a:t>
            </a:r>
            <a:endParaRPr lang="es-E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.elemento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funcion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rotate</a:t>
            </a:r>
            <a:r>
              <a:rPr lang="es-ES" dirty="0" smtClean="0"/>
              <a:t>(0deg)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Rotate</a:t>
            </a:r>
            <a:r>
              <a:rPr lang="es-ES" dirty="0" smtClean="0"/>
              <a:t> gira el elemento sobre el eje central</a:t>
            </a:r>
          </a:p>
          <a:p>
            <a:r>
              <a:rPr lang="es-ES" dirty="0" smtClean="0"/>
              <a:t>La función toma como parámetro un valor especificado en «</a:t>
            </a:r>
            <a:r>
              <a:rPr lang="es-ES" dirty="0" err="1" smtClean="0"/>
              <a:t>degrees</a:t>
            </a:r>
            <a:r>
              <a:rPr lang="es-ES" dirty="0" smtClean="0"/>
              <a:t>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981392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rombo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rotate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translate</a:t>
            </a:r>
            <a:r>
              <a:rPr lang="es-ES" dirty="0" smtClean="0"/>
              <a:t>(X,Y)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esplaza el elemento de su posición actual</a:t>
            </a:r>
          </a:p>
          <a:p>
            <a:r>
              <a:rPr lang="es-ES" dirty="0" smtClean="0"/>
              <a:t>Parámetros de la función: la posición X y </a:t>
            </a:r>
            <a:r>
              <a:rPr lang="es-ES" dirty="0" err="1" smtClean="0"/>
              <a:t>Y</a:t>
            </a:r>
            <a:r>
              <a:rPr lang="es-ES" dirty="0" smtClean="0"/>
              <a:t>, a partir de la esquina superior izquierda del elemento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84984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translate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10px,5%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71" y="4855795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translateX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skew</a:t>
            </a:r>
            <a:r>
              <a:rPr lang="es-ES" dirty="0" smtClean="0"/>
              <a:t>(</a:t>
            </a:r>
            <a:r>
              <a:rPr lang="es-ES" dirty="0" err="1" smtClean="0"/>
              <a:t>Xdeg,Ydeg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Tuerce el elemento en los ejes X, X</a:t>
            </a:r>
          </a:p>
          <a:p>
            <a:r>
              <a:rPr lang="es-ES" dirty="0" smtClean="0"/>
              <a:t>Parámetros de la función: valor en grados para el eje X y </a:t>
            </a:r>
            <a:r>
              <a:rPr lang="es-ES" dirty="0" err="1" smtClean="0"/>
              <a:t>Y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3284984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skew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-10deg, 0deg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797152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skewY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20deg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scale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Cambia el tamaño del elemento</a:t>
            </a:r>
          </a:p>
          <a:p>
            <a:r>
              <a:rPr lang="es-ES" dirty="0" smtClean="0"/>
              <a:t>Parámetros de la función: </a:t>
            </a:r>
            <a:r>
              <a:rPr lang="es-ES" dirty="0" err="1" smtClean="0"/>
              <a:t>propoción</a:t>
            </a:r>
            <a:r>
              <a:rPr lang="es-ES" dirty="0" smtClean="0"/>
              <a:t> en que va a cambiar de tamaño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84984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scale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s-E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//el doble de grande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797152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scale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nuevas propiedades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61299"/>
              </p:ext>
            </p:extLst>
          </p:nvPr>
        </p:nvGraphicFramePr>
        <p:xfrm>
          <a:off x="228600" y="15240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0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rotateX</a:t>
            </a:r>
            <a:r>
              <a:rPr lang="es-ES" dirty="0" smtClean="0"/>
              <a:t>(0deg)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RotateX</a:t>
            </a:r>
            <a:r>
              <a:rPr lang="es-ES" dirty="0" smtClean="0"/>
              <a:t> gira el elemento sobre el eje X</a:t>
            </a:r>
          </a:p>
          <a:p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3501008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rotateX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rotateY</a:t>
            </a:r>
            <a:r>
              <a:rPr lang="es-ES" dirty="0" smtClean="0"/>
              <a:t>(0deg)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RotateY</a:t>
            </a:r>
            <a:r>
              <a:rPr lang="es-ES" dirty="0" smtClean="0"/>
              <a:t> gira el elemento sobre el eje Y</a:t>
            </a:r>
          </a:p>
          <a:p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3501008"/>
            <a:ext cx="7848872" cy="13399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rotateY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Múltiples transformaciones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CSS permite el uso de múltiples funciones aplicadas a un mismo elemento: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3501008"/>
            <a:ext cx="7848872" cy="16169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rotate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translate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50px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skewX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scale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1.2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Puntos de rotación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hacemos las rotaciones, CSS tiene como valor por defecto el centro del elemento como punto de rotación.</a:t>
            </a:r>
          </a:p>
          <a:p>
            <a:r>
              <a:rPr lang="es-ES" dirty="0" smtClean="0"/>
              <a:t>Con el uso de </a:t>
            </a:r>
            <a:r>
              <a:rPr lang="es-ES" i="1" dirty="0" err="1" smtClean="0"/>
              <a:t>transform-origin</a:t>
            </a:r>
            <a:r>
              <a:rPr lang="es-ES" dirty="0" smtClean="0"/>
              <a:t> se puede cambiar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5807005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Ver Ejemplo: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www.w3schools.com/cssref/trycss3_transform-origin_inuse.htm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30200"/>
            <a:ext cx="7848872" cy="16169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rotate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45deg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transform-origin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30% 45%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 smtClean="0"/>
              <a:t>Transform</a:t>
            </a:r>
            <a:r>
              <a:rPr lang="es-ES" sz="3600" dirty="0" smtClean="0"/>
              <a:t> Browser </a:t>
            </a:r>
            <a:r>
              <a:rPr lang="es-ES" sz="3600" dirty="0" err="1" smtClean="0"/>
              <a:t>Support</a:t>
            </a:r>
            <a:endParaRPr lang="es-E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99693"/>
            <a:ext cx="8686800" cy="4325414"/>
          </a:xfrm>
        </p:spPr>
      </p:pic>
    </p:spTree>
    <p:extLst>
      <p:ext uri="{BB962C8B-B14F-4D97-AF65-F5344CB8AC3E}">
        <p14:creationId xmlns:p14="http://schemas.microsoft.com/office/powerpoint/2010/main" val="28757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Galería fotográfica con efectos </a:t>
            </a:r>
            <a:r>
              <a:rPr lang="es-ES" dirty="0" smtClean="0">
                <a:solidFill>
                  <a:srgbClr val="00B0F0"/>
                </a:solidFill>
              </a:rPr>
              <a:t>:</a:t>
            </a:r>
            <a:r>
              <a:rPr lang="es-ES" dirty="0" err="1" smtClean="0">
                <a:solidFill>
                  <a:srgbClr val="00B0F0"/>
                </a:solidFill>
              </a:rPr>
              <a:t>hover</a:t>
            </a:r>
            <a:endParaRPr lang="es-ES" dirty="0" smtClean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04864"/>
            <a:ext cx="4353555" cy="3744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612297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Descargar fotos de:</a:t>
            </a:r>
          </a:p>
          <a:p>
            <a:r>
              <a:rPr lang="es-ES" dirty="0">
                <a:hlinkClick r:id="rId3"/>
              </a:rPr>
              <a:t>http://estebancairol.com/cenfo/html5/fotos.zip</a:t>
            </a:r>
            <a:endParaRPr lang="es-E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341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nuevas propiedades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53988"/>
              </p:ext>
            </p:extLst>
          </p:nvPr>
        </p:nvGraphicFramePr>
        <p:xfrm>
          <a:off x="228600" y="15240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Animation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dirty="0" smtClean="0"/>
              <a:t>Además de </a:t>
            </a:r>
            <a:r>
              <a:rPr lang="es-ES" sz="2600" i="1" dirty="0" err="1" smtClean="0"/>
              <a:t>Transition</a:t>
            </a:r>
            <a:r>
              <a:rPr lang="es-ES" sz="2600" dirty="0" smtClean="0"/>
              <a:t>, CSS3 incluye también la opción de hacer animaciones más complejas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ES" sz="2600" dirty="0" smtClean="0"/>
              <a:t>A través de «</a:t>
            </a:r>
            <a:r>
              <a:rPr lang="es-ES" sz="2600" dirty="0" err="1" smtClean="0"/>
              <a:t>keyframes</a:t>
            </a:r>
            <a:r>
              <a:rPr lang="es-ES" sz="2600" dirty="0" smtClean="0"/>
              <a:t>» en el código CSS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ES" sz="2600" dirty="0" err="1" smtClean="0"/>
              <a:t>Transition</a:t>
            </a:r>
            <a:r>
              <a:rPr lang="es-ES" sz="2600" dirty="0" smtClean="0"/>
              <a:t> tiene solo dos </a:t>
            </a:r>
            <a:r>
              <a:rPr lang="es-ES" sz="2600" dirty="0" err="1" smtClean="0"/>
              <a:t>keyframes</a:t>
            </a:r>
            <a:r>
              <a:rPr lang="es-ES" sz="2600" dirty="0" smtClean="0"/>
              <a:t>, con </a:t>
            </a:r>
            <a:r>
              <a:rPr lang="es-ES" sz="2600" dirty="0" err="1" smtClean="0"/>
              <a:t>animation</a:t>
            </a:r>
            <a:r>
              <a:rPr lang="es-ES" sz="2600" dirty="0" smtClean="0"/>
              <a:t> podemos incluir la cantidad que queramos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ES" sz="2600" dirty="0" smtClean="0"/>
              <a:t>Todavía no es tan poderoso como para desplazar Flash, pero tiene mucho potencial</a:t>
            </a:r>
          </a:p>
        </p:txBody>
      </p:sp>
    </p:spTree>
    <p:extLst>
      <p:ext uri="{BB962C8B-B14F-4D97-AF65-F5344CB8AC3E}">
        <p14:creationId xmlns:p14="http://schemas.microsoft.com/office/powerpoint/2010/main" val="22881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Animation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35968" y="2177346"/>
            <a:ext cx="7848872" cy="35559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background: red;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animation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primera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keyframes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primera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0%   {background: red;}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25%  {background: yellow;}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50%  {background: blue;}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100% {background: green;}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5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 smtClean="0"/>
              <a:t>Animation</a:t>
            </a:r>
            <a:r>
              <a:rPr lang="es-ES" sz="3600" dirty="0" smtClean="0"/>
              <a:t>: Browser </a:t>
            </a:r>
            <a:r>
              <a:rPr lang="es-ES" sz="3600" dirty="0" err="1" smtClean="0"/>
              <a:t>Support</a:t>
            </a:r>
            <a:endParaRPr lang="es-E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42630"/>
            <a:ext cx="8686800" cy="4039540"/>
          </a:xfrm>
        </p:spPr>
      </p:pic>
    </p:spTree>
    <p:extLst>
      <p:ext uri="{BB962C8B-B14F-4D97-AF65-F5344CB8AC3E}">
        <p14:creationId xmlns:p14="http://schemas.microsoft.com/office/powerpoint/2010/main" val="11288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Transition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un elemento en pantalla cambia de estilos, el cambio se hace de manera brusca</a:t>
            </a:r>
          </a:p>
          <a:p>
            <a:endParaRPr lang="es-ES" dirty="0" smtClean="0"/>
          </a:p>
          <a:p>
            <a:r>
              <a:rPr lang="es-ES" dirty="0"/>
              <a:t>Los cambios en los elementos del DOM se suelen dar a través de </a:t>
            </a:r>
            <a:r>
              <a:rPr lang="es-ES" b="1" dirty="0"/>
              <a:t>dos</a:t>
            </a:r>
            <a:r>
              <a:rPr lang="es-ES" dirty="0"/>
              <a:t> formas:</a:t>
            </a:r>
            <a:br>
              <a:rPr lang="es-ES" dirty="0"/>
            </a:b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Una </a:t>
            </a:r>
            <a:r>
              <a:rPr lang="es-ES" dirty="0" err="1"/>
              <a:t>pseudo</a:t>
            </a:r>
            <a:r>
              <a:rPr lang="es-ES" dirty="0"/>
              <a:t> clase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Un </a:t>
            </a:r>
            <a:r>
              <a:rPr lang="es-ES" i="1" dirty="0" err="1" smtClean="0"/>
              <a:t>class</a:t>
            </a:r>
            <a:r>
              <a:rPr lang="es-ES" dirty="0" smtClean="0"/>
              <a:t> agregado </a:t>
            </a:r>
            <a:r>
              <a:rPr lang="es-ES" dirty="0"/>
              <a:t>dinámicamente por JS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Animation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Propiedades extra: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35968" y="2177346"/>
            <a:ext cx="7848872" cy="3832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background: red;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animation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primera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4s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 timing-function delay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iteration direction play-state ]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keyframes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primera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0%   {background: red;}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25%  {background: yellow;}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50%  {background: blue;}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100% {background: green;}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2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Animation</a:t>
            </a:r>
            <a:r>
              <a:rPr lang="es-ES" dirty="0" smtClean="0"/>
              <a:t>: </a:t>
            </a:r>
            <a:r>
              <a:rPr lang="es-ES" dirty="0" err="1" smtClean="0"/>
              <a:t>properties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430202"/>
              </p:ext>
            </p:extLst>
          </p:nvPr>
        </p:nvGraphicFramePr>
        <p:xfrm>
          <a:off x="228600" y="1524000"/>
          <a:ext cx="8686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keyframes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</a:t>
                      </a:r>
                      <a:r>
                        <a:rPr lang="es-ES" baseline="0" dirty="0" smtClean="0"/>
                        <a:t> la animación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 la animación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animation-duration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Tiempo de duración en segundos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animation-timing-function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velocidad </a:t>
                      </a:r>
                      <a:r>
                        <a:rPr lang="es-ES" dirty="0" smtClean="0">
                          <a:solidFill>
                            <a:srgbClr val="0070C0"/>
                          </a:solidFill>
                        </a:rPr>
                        <a:t>[ </a:t>
                      </a:r>
                      <a:r>
                        <a:rPr lang="es-ES" dirty="0" err="1" smtClean="0">
                          <a:solidFill>
                            <a:srgbClr val="0070C0"/>
                          </a:solidFill>
                        </a:rPr>
                        <a:t>ease</a:t>
                      </a:r>
                      <a:r>
                        <a:rPr lang="es-ES" dirty="0" smtClean="0">
                          <a:solidFill>
                            <a:srgbClr val="0070C0"/>
                          </a:solidFill>
                        </a:rPr>
                        <a:t> | linear | </a:t>
                      </a:r>
                      <a:r>
                        <a:rPr lang="es-ES" dirty="0" err="1" smtClean="0">
                          <a:solidFill>
                            <a:srgbClr val="0070C0"/>
                          </a:solidFill>
                        </a:rPr>
                        <a:t>ease</a:t>
                      </a:r>
                      <a:r>
                        <a:rPr lang="es-ES" dirty="0" smtClean="0">
                          <a:solidFill>
                            <a:srgbClr val="0070C0"/>
                          </a:solidFill>
                        </a:rPr>
                        <a:t>-in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 ]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animation-delay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Default</a:t>
                      </a:r>
                      <a:r>
                        <a:rPr lang="es-ES" baseline="0" dirty="0" smtClean="0"/>
                        <a:t> es 0s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animation-iteration-count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 de veces la animación es reproducida: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[ 1 | </a:t>
                      </a:r>
                      <a:r>
                        <a:rPr lang="es-ES" baseline="0" dirty="0" err="1" smtClean="0">
                          <a:solidFill>
                            <a:srgbClr val="0070C0"/>
                          </a:solidFill>
                        </a:rPr>
                        <a:t>infinite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 ]</a:t>
                      </a:r>
                      <a:endParaRPr lang="es-ES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animation-direction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Indica si la animación se debe devolver una vez termine. </a:t>
                      </a:r>
                      <a:r>
                        <a:rPr lang="es-ES" dirty="0" smtClean="0">
                          <a:solidFill>
                            <a:srgbClr val="0070C0"/>
                          </a:solidFill>
                        </a:rPr>
                        <a:t>[ normal | </a:t>
                      </a:r>
                      <a:r>
                        <a:rPr lang="es-ES" dirty="0" err="1" smtClean="0">
                          <a:solidFill>
                            <a:srgbClr val="0070C0"/>
                          </a:solidFill>
                        </a:rPr>
                        <a:t>alternate</a:t>
                      </a:r>
                      <a:r>
                        <a:rPr lang="es-ES" dirty="0" smtClean="0">
                          <a:solidFill>
                            <a:srgbClr val="0070C0"/>
                          </a:solidFill>
                        </a:rPr>
                        <a:t> ]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animation-play-state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Indica si la animación está pausada</a:t>
                      </a:r>
                      <a:r>
                        <a:rPr lang="es-ES" baseline="0" dirty="0" smtClean="0"/>
                        <a:t> o corriendo: 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[ </a:t>
                      </a:r>
                      <a:r>
                        <a:rPr lang="es-ES" baseline="0" dirty="0" err="1" smtClean="0">
                          <a:solidFill>
                            <a:srgbClr val="0070C0"/>
                          </a:solidFill>
                        </a:rPr>
                        <a:t>running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 | </a:t>
                      </a:r>
                      <a:r>
                        <a:rPr lang="es-ES" baseline="0" dirty="0" err="1" smtClean="0">
                          <a:solidFill>
                            <a:srgbClr val="0070C0"/>
                          </a:solidFill>
                        </a:rPr>
                        <a:t>paused</a:t>
                      </a:r>
                      <a:r>
                        <a:rPr lang="es-ES" baseline="0" dirty="0" smtClean="0">
                          <a:solidFill>
                            <a:srgbClr val="0070C0"/>
                          </a:solidFill>
                        </a:rPr>
                        <a:t> ]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Animation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Propiedades extra: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35968" y="2177346"/>
            <a:ext cx="7848872" cy="3832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background: red;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animation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segunda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10s ease 0s infinite 				    alternate running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keyframes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segunda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0%   {background: red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top:0; left:0;}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25%  {background: yellow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top:0; left:400px; 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50%  {background: blue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top:400px; left:400px;}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100% {background: green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top:400px; left:0}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0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Galería de ejemplos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Los siguientes ejemplos hacen uso de </a:t>
            </a:r>
            <a:r>
              <a:rPr lang="es-ES" dirty="0" err="1" smtClean="0">
                <a:solidFill>
                  <a:srgbClr val="0070C0"/>
                </a:solidFill>
              </a:rPr>
              <a:t>Transform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0070C0"/>
                </a:solidFill>
              </a:rPr>
              <a:t>Transition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Animation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para lograr efectos antes imposibles:</a:t>
            </a:r>
            <a:br>
              <a:rPr lang="es-ES" dirty="0" smtClean="0"/>
            </a:br>
            <a:endParaRPr lang="es-ES" sz="2000" dirty="0"/>
          </a:p>
          <a:p>
            <a:r>
              <a:rPr lang="es-ES" sz="2000" dirty="0">
                <a:hlinkClick r:id="rId2"/>
              </a:rPr>
              <a:t>http://</a:t>
            </a:r>
            <a:r>
              <a:rPr lang="es-ES" sz="2000" dirty="0" smtClean="0">
                <a:hlinkClick r:id="rId2"/>
              </a:rPr>
              <a:t>desandro.github.com/3dtransforms/examples/carousel-01.html</a:t>
            </a:r>
            <a:endParaRPr lang="es-ES" sz="2000" dirty="0"/>
          </a:p>
          <a:p>
            <a:r>
              <a:rPr lang="es-ES" sz="2000" dirty="0" smtClean="0">
                <a:hlinkClick r:id="rId3"/>
              </a:rPr>
              <a:t/>
            </a:r>
            <a:br>
              <a:rPr lang="es-ES" sz="2000" dirty="0" smtClean="0">
                <a:hlinkClick r:id="rId3"/>
              </a:rPr>
            </a:br>
            <a:r>
              <a:rPr lang="es-ES" sz="2000" dirty="0" smtClean="0">
                <a:hlinkClick r:id="rId3"/>
              </a:rPr>
              <a:t>http</a:t>
            </a:r>
            <a:r>
              <a:rPr lang="es-ES" sz="2000" dirty="0">
                <a:hlinkClick r:id="rId3"/>
              </a:rPr>
              <a:t>://www.eleqtriq.com/2010/05/understanding-css-3d-transforms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/>
          </a:p>
          <a:p>
            <a:r>
              <a:rPr lang="es-ES" sz="2000" dirty="0" smtClean="0">
                <a:hlinkClick r:id="rId4"/>
              </a:rPr>
              <a:t/>
            </a:r>
            <a:br>
              <a:rPr lang="es-ES" sz="2000" dirty="0" smtClean="0">
                <a:hlinkClick r:id="rId4"/>
              </a:rPr>
            </a:br>
            <a:r>
              <a:rPr lang="es-ES" sz="2000" dirty="0" smtClean="0">
                <a:hlinkClick r:id="rId4"/>
              </a:rPr>
              <a:t>https</a:t>
            </a:r>
            <a:r>
              <a:rPr lang="es-ES" sz="2000" dirty="0">
                <a:hlinkClick r:id="rId4"/>
              </a:rPr>
              <a:t>://</a:t>
            </a:r>
            <a:r>
              <a:rPr lang="es-ES" sz="2000" dirty="0" smtClean="0">
                <a:hlinkClick r:id="rId4"/>
              </a:rPr>
              <a:t>www.webkit.org/blog-files/3d-transforms/poster-circle.html</a:t>
            </a:r>
            <a:endParaRPr lang="es-ES" sz="2000" dirty="0"/>
          </a:p>
          <a:p>
            <a:r>
              <a:rPr lang="es-ES" sz="2000" dirty="0" smtClean="0">
                <a:hlinkClick r:id="rId5"/>
              </a:rPr>
              <a:t/>
            </a:r>
            <a:br>
              <a:rPr lang="es-ES" sz="2000" dirty="0" smtClean="0">
                <a:hlinkClick r:id="rId5"/>
              </a:rPr>
            </a:br>
            <a:r>
              <a:rPr lang="es-ES" sz="2000" dirty="0" smtClean="0">
                <a:hlinkClick r:id="rId5"/>
              </a:rPr>
              <a:t>http</a:t>
            </a:r>
            <a:r>
              <a:rPr lang="es-ES" sz="2000" dirty="0">
                <a:hlinkClick r:id="rId5"/>
              </a:rPr>
              <a:t>://</a:t>
            </a:r>
            <a:r>
              <a:rPr lang="es-ES" sz="2000" dirty="0" smtClean="0">
                <a:hlinkClick r:id="rId5"/>
              </a:rPr>
              <a:t>www.satine.org/research/webkit/snowleopard/snowstack.html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597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 relacionados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www.css3maker.com/css3-transform.html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www.w3schools.com/css3/css3_animations.asp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24ways.org/2010/intro-to-css-3d-transforms</a:t>
            </a:r>
            <a:endParaRPr lang="es-ES" dirty="0" smtClean="0"/>
          </a:p>
          <a:p>
            <a:r>
              <a:rPr lang="es-ES" dirty="0">
                <a:hlinkClick r:id="rId5"/>
              </a:rPr>
              <a:t>http://www.eleqtriq.com/2010/05/understanding-css-3d-transforms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http://</a:t>
            </a:r>
            <a:r>
              <a:rPr lang="es-ES" dirty="0" smtClean="0">
                <a:hlinkClick r:id="rId6"/>
              </a:rPr>
              <a:t>www.netmagazine.com/features/20-stunning-examples-css-3d-transforms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Transition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la propiedad de </a:t>
            </a:r>
            <a:r>
              <a:rPr lang="es-ES" i="1" dirty="0" err="1" smtClean="0"/>
              <a:t>transition</a:t>
            </a:r>
            <a:r>
              <a:rPr lang="es-ES" i="1" dirty="0" smtClean="0"/>
              <a:t> </a:t>
            </a:r>
            <a:r>
              <a:rPr lang="es-ES" dirty="0" smtClean="0"/>
              <a:t>se pueden suavizar esos cambios para que no sean tan bruscos</a:t>
            </a:r>
          </a:p>
          <a:p>
            <a:endParaRPr lang="es-ES" dirty="0"/>
          </a:p>
          <a:p>
            <a:r>
              <a:rPr lang="es-ES" dirty="0" smtClean="0"/>
              <a:t>Aplica prácticamente para cualquier propiedad:</a:t>
            </a:r>
          </a:p>
          <a:p>
            <a:pPr lvl="1"/>
            <a:r>
              <a:rPr lang="es-ES" dirty="0" smtClean="0"/>
              <a:t>color, </a:t>
            </a:r>
            <a:r>
              <a:rPr lang="es-ES" dirty="0" err="1" smtClean="0"/>
              <a:t>background</a:t>
            </a:r>
            <a:r>
              <a:rPr lang="es-ES" dirty="0" smtClean="0"/>
              <a:t>-color</a:t>
            </a:r>
          </a:p>
          <a:p>
            <a:pPr lvl="1"/>
            <a:r>
              <a:rPr lang="es-ES" dirty="0" err="1" smtClean="0"/>
              <a:t>margin</a:t>
            </a:r>
            <a:r>
              <a:rPr lang="es-ES" dirty="0" smtClean="0"/>
              <a:t>, </a:t>
            </a:r>
            <a:r>
              <a:rPr lang="es-ES" dirty="0" err="1" smtClean="0"/>
              <a:t>padding</a:t>
            </a:r>
            <a:endParaRPr lang="es-ES" dirty="0"/>
          </a:p>
          <a:p>
            <a:pPr lvl="1"/>
            <a:r>
              <a:rPr lang="es-ES" dirty="0" err="1" smtClean="0"/>
              <a:t>font-size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8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Transition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construirlo se indica la(s) propiedad(es) afectadas, tiempo de la animación </a:t>
            </a:r>
            <a:r>
              <a:rPr lang="es-ES" sz="2400" dirty="0"/>
              <a:t>y opcionalmente</a:t>
            </a:r>
            <a:r>
              <a:rPr lang="es-ES" sz="2400" dirty="0" smtClean="0"/>
              <a:t> el </a:t>
            </a:r>
            <a:r>
              <a:rPr lang="es-ES" sz="2400" i="1" dirty="0" err="1" smtClean="0"/>
              <a:t>timing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function</a:t>
            </a:r>
            <a:r>
              <a:rPr lang="es-ES" sz="2400" dirty="0" smtClean="0"/>
              <a:t> y un </a:t>
            </a:r>
            <a:r>
              <a:rPr lang="es-ES" sz="2400" i="1" dirty="0" err="1" smtClean="0"/>
              <a:t>delay</a:t>
            </a:r>
            <a:endParaRPr lang="es-ES" sz="2400" i="1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425306"/>
            <a:ext cx="7848872" cy="31720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color: blue;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transition-property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7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transition-duration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7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transition-timing-function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7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linear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transition-delay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7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color: red;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7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260" y="305865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Ejercicio: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¿Qué es el </a:t>
            </a:r>
            <a:r>
              <a:rPr lang="es-ES" sz="3600" i="1" dirty="0" err="1" smtClean="0"/>
              <a:t>timing</a:t>
            </a:r>
            <a:r>
              <a:rPr lang="es-ES" sz="3600" i="1" dirty="0" smtClean="0"/>
              <a:t> </a:t>
            </a:r>
            <a:r>
              <a:rPr lang="es-ES" sz="3600" i="1" dirty="0" err="1" smtClean="0"/>
              <a:t>function</a:t>
            </a:r>
            <a:r>
              <a:rPr lang="es-ES" sz="3600" dirty="0" smtClean="0"/>
              <a:t>?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browser cómo calcular la velocidad de animación del elemento</a:t>
            </a:r>
          </a:p>
          <a:p>
            <a:pPr lvl="1"/>
            <a:r>
              <a:rPr lang="es-ES" sz="2400" dirty="0" err="1" smtClean="0"/>
              <a:t>ease</a:t>
            </a:r>
            <a:r>
              <a:rPr lang="es-ES" sz="2400" dirty="0"/>
              <a:t> </a:t>
            </a:r>
            <a:r>
              <a:rPr lang="es-ES" sz="1800" dirty="0" smtClean="0">
                <a:solidFill>
                  <a:schemeClr val="bg1">
                    <a:lumMod val="65000"/>
                  </a:schemeClr>
                </a:solidFill>
              </a:rPr>
              <a:t>(default)</a:t>
            </a:r>
          </a:p>
          <a:p>
            <a:pPr lvl="1"/>
            <a:r>
              <a:rPr lang="es-ES" sz="2400" dirty="0" smtClean="0"/>
              <a:t>linear</a:t>
            </a:r>
          </a:p>
          <a:p>
            <a:pPr lvl="1"/>
            <a:r>
              <a:rPr lang="es-ES" sz="2400" dirty="0" err="1" smtClean="0"/>
              <a:t>ease</a:t>
            </a:r>
            <a:r>
              <a:rPr lang="es-ES" sz="2400" dirty="0" smtClean="0"/>
              <a:t>-in</a:t>
            </a:r>
          </a:p>
          <a:p>
            <a:pPr lvl="1"/>
            <a:r>
              <a:rPr lang="es-ES" sz="2400" dirty="0" err="1" smtClean="0"/>
              <a:t>ease-out</a:t>
            </a:r>
            <a:endParaRPr lang="es-ES" sz="2400" dirty="0" smtClean="0"/>
          </a:p>
          <a:p>
            <a:pPr lvl="1"/>
            <a:r>
              <a:rPr lang="es-ES" sz="2400" dirty="0" err="1" smtClean="0"/>
              <a:t>ease</a:t>
            </a:r>
            <a:r>
              <a:rPr lang="es-ES" sz="2400" dirty="0" smtClean="0"/>
              <a:t>-in-</a:t>
            </a:r>
            <a:r>
              <a:rPr lang="es-ES" sz="2400" dirty="0" err="1" smtClean="0"/>
              <a:t>out</a:t>
            </a:r>
            <a:endParaRPr lang="es-ES" sz="2400" dirty="0" smtClean="0"/>
          </a:p>
          <a:p>
            <a:pPr lvl="1"/>
            <a:r>
              <a:rPr lang="es-ES" sz="2400" dirty="0" err="1" smtClean="0"/>
              <a:t>cubic-bezier</a:t>
            </a:r>
            <a:r>
              <a:rPr lang="es-ES" sz="2400" dirty="0" smtClean="0"/>
              <a:t>(</a:t>
            </a:r>
            <a:r>
              <a:rPr lang="es-ES" sz="2400" dirty="0" err="1" smtClean="0"/>
              <a:t>n,n,n,n</a:t>
            </a:r>
            <a:r>
              <a:rPr lang="es-ES" sz="2400" dirty="0" smtClean="0"/>
              <a:t>)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55576" y="5445224"/>
            <a:ext cx="7848872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Ver ejemplos:</a:t>
            </a:r>
          </a:p>
          <a:p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www.w3schools.com/cssref/tryit.asp?filename=trycss3_transition-timing-function2</a:t>
            </a:r>
            <a:endParaRPr lang="es-ES" sz="1400" dirty="0" smtClean="0"/>
          </a:p>
          <a:p>
            <a:r>
              <a:rPr lang="es-ES" dirty="0">
                <a:hlinkClick r:id="rId3"/>
              </a:rPr>
              <a:t>http://cubic-bezier.com/</a:t>
            </a:r>
            <a:endParaRPr lang="es-E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3005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Transition</a:t>
            </a:r>
            <a:r>
              <a:rPr lang="es-ES" dirty="0" smtClean="0"/>
              <a:t>: </a:t>
            </a:r>
            <a:r>
              <a:rPr lang="es-ES" dirty="0" err="1" smtClean="0"/>
              <a:t>Vendor</a:t>
            </a:r>
            <a:r>
              <a:rPr lang="es-ES" dirty="0" smtClean="0"/>
              <a:t> </a:t>
            </a:r>
            <a:r>
              <a:rPr lang="es-ES" dirty="0" err="1" smtClean="0"/>
              <a:t>Prefixes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79543"/>
            <a:ext cx="8686800" cy="3965713"/>
          </a:xfrm>
        </p:spPr>
      </p:pic>
    </p:spTree>
    <p:extLst>
      <p:ext uri="{BB962C8B-B14F-4D97-AF65-F5344CB8AC3E}">
        <p14:creationId xmlns:p14="http://schemas.microsoft.com/office/powerpoint/2010/main" val="14513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Transition</a:t>
            </a:r>
            <a:r>
              <a:rPr lang="es-ES" dirty="0" smtClean="0"/>
              <a:t>: </a:t>
            </a:r>
            <a:r>
              <a:rPr lang="es-ES" dirty="0" err="1" smtClean="0"/>
              <a:t>Vendor</a:t>
            </a:r>
            <a:r>
              <a:rPr lang="es-ES" dirty="0" smtClean="0"/>
              <a:t> </a:t>
            </a:r>
            <a:r>
              <a:rPr lang="es-ES" dirty="0" err="1" smtClean="0"/>
              <a:t>Prefixes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835968" y="2781286"/>
            <a:ext cx="7848872" cy="24479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 linear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 linear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moz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 linear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 linear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-o-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0.5s linear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</a:t>
            </a:r>
            <a:r>
              <a:rPr lang="en-US" dirty="0" smtClean="0"/>
              <a:t>r</a:t>
            </a:r>
            <a:r>
              <a:rPr lang="es-ES" dirty="0" err="1" smtClean="0"/>
              <a:t>áctica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Usando </a:t>
            </a:r>
            <a:r>
              <a:rPr lang="es-ES" b="1" dirty="0" smtClean="0"/>
              <a:t>:</a:t>
            </a:r>
            <a:r>
              <a:rPr lang="es-ES" b="1" dirty="0" err="1" smtClean="0"/>
              <a:t>hover</a:t>
            </a:r>
            <a:r>
              <a:rPr lang="es-ES" dirty="0" smtClean="0"/>
              <a:t> haga transiciones a los elementos de un </a:t>
            </a:r>
            <a:r>
              <a:rPr lang="es-ES" dirty="0" err="1" smtClean="0"/>
              <a:t>men</a:t>
            </a:r>
            <a:r>
              <a:rPr lang="es-CR" dirty="0" smtClean="0"/>
              <a:t>ú vertical, cambiando su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Padding</a:t>
            </a:r>
            <a:endParaRPr lang="es-ES" dirty="0" smtClean="0"/>
          </a:p>
          <a:p>
            <a:pPr lvl="1"/>
            <a:r>
              <a:rPr lang="es-ES" dirty="0" err="1" smtClean="0"/>
              <a:t>Background</a:t>
            </a:r>
            <a:r>
              <a:rPr lang="es-ES" dirty="0" smtClean="0"/>
              <a:t>-color</a:t>
            </a:r>
          </a:p>
          <a:p>
            <a:pPr lvl="1"/>
            <a:r>
              <a:rPr lang="es-ES" dirty="0" smtClean="0"/>
              <a:t>Font-</a:t>
            </a:r>
            <a:r>
              <a:rPr lang="es-ES" dirty="0" err="1" smtClean="0"/>
              <a:t>size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3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ML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0000"/>
      </a:accent6>
      <a:hlink>
        <a:srgbClr val="0000FF"/>
      </a:hlink>
      <a:folHlink>
        <a:srgbClr val="800080"/>
      </a:folHlink>
    </a:clrScheme>
    <a:fontScheme name="Plantilla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U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U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ppts Actis 2009</Template>
  <TotalTime>2184</TotalTime>
  <Words>622</Words>
  <Application>Microsoft Office PowerPoint</Application>
  <PresentationFormat>Presentación en pantalla (4:3)</PresentationFormat>
  <Paragraphs>227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Verdana</vt:lpstr>
      <vt:lpstr>PlantillaUML</vt:lpstr>
      <vt:lpstr>Efectos Visuales</vt:lpstr>
      <vt:lpstr>3 nuevas propiedades</vt:lpstr>
      <vt:lpstr>Transition</vt:lpstr>
      <vt:lpstr>Transition</vt:lpstr>
      <vt:lpstr>Transition</vt:lpstr>
      <vt:lpstr>¿Qué es el timing function?</vt:lpstr>
      <vt:lpstr>Transition: Vendor Prefixes</vt:lpstr>
      <vt:lpstr>Transition: Vendor Prefixes</vt:lpstr>
      <vt:lpstr>Práctica</vt:lpstr>
      <vt:lpstr>3 nuevas propiedades</vt:lpstr>
      <vt:lpstr>En Web todo es cuadrado…</vt:lpstr>
      <vt:lpstr>En Web todo es cuadrado…</vt:lpstr>
      <vt:lpstr>Transform</vt:lpstr>
      <vt:lpstr>Transform</vt:lpstr>
      <vt:lpstr>Transform</vt:lpstr>
      <vt:lpstr>transform: rotate(0deg)</vt:lpstr>
      <vt:lpstr>transform: translate(X,Y)</vt:lpstr>
      <vt:lpstr>transform: skew(Xdeg,Ydeg)</vt:lpstr>
      <vt:lpstr>transform: scale(int)</vt:lpstr>
      <vt:lpstr>transform: rotateX(0deg)</vt:lpstr>
      <vt:lpstr>transform: rotateY(0deg)</vt:lpstr>
      <vt:lpstr>Múltiples transformaciones</vt:lpstr>
      <vt:lpstr>Puntos de rotación</vt:lpstr>
      <vt:lpstr>Transform Browser Support</vt:lpstr>
      <vt:lpstr>Práctica</vt:lpstr>
      <vt:lpstr>3 nuevas propiedades</vt:lpstr>
      <vt:lpstr>Animation</vt:lpstr>
      <vt:lpstr>Animation</vt:lpstr>
      <vt:lpstr>Animation: Browser Support</vt:lpstr>
      <vt:lpstr>Animation</vt:lpstr>
      <vt:lpstr>Animation: properties</vt:lpstr>
      <vt:lpstr>Animation</vt:lpstr>
      <vt:lpstr>Galería de ejemplos</vt:lpstr>
      <vt:lpstr>Links relacionados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Esteban</dc:creator>
  <cp:lastModifiedBy>Luis Navarro</cp:lastModifiedBy>
  <cp:revision>105</cp:revision>
  <dcterms:created xsi:type="dcterms:W3CDTF">2012-11-08T17:28:52Z</dcterms:created>
  <dcterms:modified xsi:type="dcterms:W3CDTF">2016-10-12T00:41:24Z</dcterms:modified>
</cp:coreProperties>
</file>