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rgbClr val="333333"/>
        </a:solidFill>
        <a:effectLst/>
        <a:uFillTx/>
        <a:latin typeface="Gotham-Medium"/>
        <a:ea typeface="Gotham-Medium"/>
        <a:cs typeface="Gotham-Medium"/>
        <a:sym typeface="Gotham-Medium"/>
      </a:defRPr>
    </a:lvl1pPr>
    <a:lvl2pPr marL="0" marR="0" indent="457200" algn="ct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rgbClr val="333333"/>
        </a:solidFill>
        <a:effectLst/>
        <a:uFillTx/>
        <a:latin typeface="Gotham-Medium"/>
        <a:ea typeface="Gotham-Medium"/>
        <a:cs typeface="Gotham-Medium"/>
        <a:sym typeface="Gotham-Medium"/>
      </a:defRPr>
    </a:lvl2pPr>
    <a:lvl3pPr marL="0" marR="0" indent="914400" algn="ct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rgbClr val="333333"/>
        </a:solidFill>
        <a:effectLst/>
        <a:uFillTx/>
        <a:latin typeface="Gotham-Medium"/>
        <a:ea typeface="Gotham-Medium"/>
        <a:cs typeface="Gotham-Medium"/>
        <a:sym typeface="Gotham-Medium"/>
      </a:defRPr>
    </a:lvl3pPr>
    <a:lvl4pPr marL="0" marR="0" indent="1371600" algn="ct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rgbClr val="333333"/>
        </a:solidFill>
        <a:effectLst/>
        <a:uFillTx/>
        <a:latin typeface="Gotham-Medium"/>
        <a:ea typeface="Gotham-Medium"/>
        <a:cs typeface="Gotham-Medium"/>
        <a:sym typeface="Gotham-Medium"/>
      </a:defRPr>
    </a:lvl4pPr>
    <a:lvl5pPr marL="0" marR="0" indent="1828800" algn="ct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rgbClr val="333333"/>
        </a:solidFill>
        <a:effectLst/>
        <a:uFillTx/>
        <a:latin typeface="Gotham-Medium"/>
        <a:ea typeface="Gotham-Medium"/>
        <a:cs typeface="Gotham-Medium"/>
        <a:sym typeface="Gotham-Medium"/>
      </a:defRPr>
    </a:lvl5pPr>
    <a:lvl6pPr marL="0" marR="0" indent="2286000" algn="ct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rgbClr val="333333"/>
        </a:solidFill>
        <a:effectLst/>
        <a:uFillTx/>
        <a:latin typeface="Gotham-Medium"/>
        <a:ea typeface="Gotham-Medium"/>
        <a:cs typeface="Gotham-Medium"/>
        <a:sym typeface="Gotham-Medium"/>
      </a:defRPr>
    </a:lvl6pPr>
    <a:lvl7pPr marL="0" marR="0" indent="2743200" algn="ct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rgbClr val="333333"/>
        </a:solidFill>
        <a:effectLst/>
        <a:uFillTx/>
        <a:latin typeface="Gotham-Medium"/>
        <a:ea typeface="Gotham-Medium"/>
        <a:cs typeface="Gotham-Medium"/>
        <a:sym typeface="Gotham-Medium"/>
      </a:defRPr>
    </a:lvl7pPr>
    <a:lvl8pPr marL="0" marR="0" indent="3200400" algn="ct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rgbClr val="333333"/>
        </a:solidFill>
        <a:effectLst/>
        <a:uFillTx/>
        <a:latin typeface="Gotham-Medium"/>
        <a:ea typeface="Gotham-Medium"/>
        <a:cs typeface="Gotham-Medium"/>
        <a:sym typeface="Gotham-Medium"/>
      </a:defRPr>
    </a:lvl8pPr>
    <a:lvl9pPr marL="0" marR="0" indent="3657600" algn="ct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rgbClr val="333333"/>
        </a:solidFill>
        <a:effectLst/>
        <a:uFillTx/>
        <a:latin typeface="Gotham-Medium"/>
        <a:ea typeface="Gotham-Medium"/>
        <a:cs typeface="Gotham-Medium"/>
        <a:sym typeface="Gotham-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2F2F2"/>
          </a:solidFill>
        </a:fill>
      </a:tcStyle>
    </a:wholeTbl>
    <a:band2H>
      <a:tcTxStyle/>
      <a:tcStyle>
        <a:tcBdr/>
        <a:fill>
          <a:solidFill>
            <a:srgbClr val="F9F9F9"/>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DDDDD"/>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DDDDD"/>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DDDDD"/>
          </a:solidFill>
        </a:fill>
      </a:tcStyle>
    </a:firstRow>
  </a:tblStyle>
  <a:tblStyle styleId="{C7B018BB-80A7-4F77-B60F-C8B233D01FF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4D4D4"/>
          </a:solidFill>
        </a:fill>
      </a:tcStyle>
    </a:wholeTbl>
    <a:band2H>
      <a:tcTxStyle/>
      <a:tcStyle>
        <a:tcBdr/>
        <a:fill>
          <a:solidFill>
            <a:schemeClr val="accent5"/>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16313632"/>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iapositiva de título">
    <p:spTree>
      <p:nvGrpSpPr>
        <p:cNvPr id="1" name=""/>
        <p:cNvGrpSpPr/>
        <p:nvPr/>
      </p:nvGrpSpPr>
      <p:grpSpPr>
        <a:xfrm>
          <a:off x="0" y="0"/>
          <a:ext cx="0" cy="0"/>
          <a:chOff x="0" y="0"/>
          <a:chExt cx="0" cy="0"/>
        </a:xfrm>
      </p:grpSpPr>
      <p:sp>
        <p:nvSpPr>
          <p:cNvPr id="17" name="Shape 17"/>
          <p:cNvSpPr/>
          <p:nvPr/>
        </p:nvSpPr>
        <p:spPr>
          <a:xfrm>
            <a:off x="0" y="0"/>
            <a:ext cx="9144000" cy="533400"/>
          </a:xfrm>
          <a:prstGeom prst="rect">
            <a:avLst/>
          </a:prstGeom>
          <a:solidFill>
            <a:srgbClr val="2975A3"/>
          </a:solidFill>
          <a:ln w="12700">
            <a:miter lim="400000"/>
          </a:ln>
        </p:spPr>
        <p:txBody>
          <a:bodyPr lIns="45719" rIns="45719" anchor="ctr"/>
          <a:lstStyle/>
          <a:p>
            <a:pPr algn="l">
              <a:defRPr sz="1800">
                <a:solidFill>
                  <a:srgbClr val="000000"/>
                </a:solidFill>
                <a:latin typeface="+mn-lt"/>
                <a:ea typeface="+mn-ea"/>
                <a:cs typeface="+mn-cs"/>
                <a:sym typeface="Arial"/>
              </a:defRPr>
            </a:pPr>
            <a:endParaRPr/>
          </a:p>
        </p:txBody>
      </p:sp>
      <p:sp>
        <p:nvSpPr>
          <p:cNvPr id="18" name="Shape 18"/>
          <p:cNvSpPr/>
          <p:nvPr/>
        </p:nvSpPr>
        <p:spPr>
          <a:xfrm>
            <a:off x="228600" y="1295400"/>
            <a:ext cx="8915400" cy="0"/>
          </a:xfrm>
          <a:prstGeom prst="line">
            <a:avLst/>
          </a:prstGeom>
          <a:ln w="50800">
            <a:solidFill>
              <a:srgbClr val="2975A3"/>
            </a:solidFill>
          </a:ln>
        </p:spPr>
        <p:txBody>
          <a:bodyPr lIns="45719" rIns="45719"/>
          <a:lstStyle/>
          <a:p>
            <a:pPr algn="l">
              <a:defRPr sz="1800">
                <a:solidFill>
                  <a:srgbClr val="000000"/>
                </a:solidFill>
                <a:latin typeface="+mn-lt"/>
                <a:ea typeface="+mn-ea"/>
                <a:cs typeface="+mn-cs"/>
                <a:sym typeface="Arial"/>
              </a:defRPr>
            </a:pPr>
            <a:endParaRPr/>
          </a:p>
        </p:txBody>
      </p:sp>
      <p:sp>
        <p:nvSpPr>
          <p:cNvPr id="19" name="Shape 19"/>
          <p:cNvSpPr/>
          <p:nvPr/>
        </p:nvSpPr>
        <p:spPr>
          <a:xfrm>
            <a:off x="228600" y="1338262"/>
            <a:ext cx="8915400" cy="1"/>
          </a:xfrm>
          <a:prstGeom prst="line">
            <a:avLst/>
          </a:prstGeom>
          <a:ln w="3175">
            <a:solidFill>
              <a:srgbClr val="2975A3"/>
            </a:solidFill>
          </a:ln>
        </p:spPr>
        <p:txBody>
          <a:bodyPr lIns="45719" rIns="45719"/>
          <a:lstStyle/>
          <a:p>
            <a:pPr algn="l">
              <a:defRPr sz="1800">
                <a:solidFill>
                  <a:srgbClr val="000000"/>
                </a:solidFill>
                <a:latin typeface="+mn-lt"/>
                <a:ea typeface="+mn-ea"/>
                <a:cs typeface="+mn-cs"/>
                <a:sym typeface="Arial"/>
              </a:defRPr>
            </a:pPr>
            <a:endParaRPr/>
          </a:p>
        </p:txBody>
      </p:sp>
      <p:sp>
        <p:nvSpPr>
          <p:cNvPr id="20" name="Shape 20"/>
          <p:cNvSpPr/>
          <p:nvPr/>
        </p:nvSpPr>
        <p:spPr>
          <a:xfrm flipH="1">
            <a:off x="380999" y="762000"/>
            <a:ext cx="2" cy="1752600"/>
          </a:xfrm>
          <a:prstGeom prst="line">
            <a:avLst/>
          </a:prstGeom>
          <a:ln w="50800">
            <a:solidFill>
              <a:srgbClr val="2975A3"/>
            </a:solidFill>
          </a:ln>
        </p:spPr>
        <p:txBody>
          <a:bodyPr lIns="45719" rIns="45719"/>
          <a:lstStyle/>
          <a:p>
            <a:pPr algn="l">
              <a:defRPr sz="1800">
                <a:solidFill>
                  <a:srgbClr val="000000"/>
                </a:solidFill>
                <a:latin typeface="+mn-lt"/>
                <a:ea typeface="+mn-ea"/>
                <a:cs typeface="+mn-cs"/>
                <a:sym typeface="Arial"/>
              </a:defRPr>
            </a:pPr>
            <a:endParaRPr/>
          </a:p>
        </p:txBody>
      </p:sp>
      <p:sp>
        <p:nvSpPr>
          <p:cNvPr id="21" name="Shape 21"/>
          <p:cNvSpPr/>
          <p:nvPr/>
        </p:nvSpPr>
        <p:spPr>
          <a:xfrm>
            <a:off x="0" y="6096000"/>
            <a:ext cx="8991600" cy="0"/>
          </a:xfrm>
          <a:prstGeom prst="line">
            <a:avLst/>
          </a:prstGeom>
          <a:ln w="50800">
            <a:solidFill>
              <a:srgbClr val="2975A3"/>
            </a:solidFill>
          </a:ln>
        </p:spPr>
        <p:txBody>
          <a:bodyPr lIns="45719" rIns="45719"/>
          <a:lstStyle/>
          <a:p>
            <a:pPr algn="l">
              <a:defRPr sz="1800">
                <a:solidFill>
                  <a:srgbClr val="000000"/>
                </a:solidFill>
                <a:latin typeface="+mn-lt"/>
                <a:ea typeface="+mn-ea"/>
                <a:cs typeface="+mn-cs"/>
                <a:sym typeface="Arial"/>
              </a:defRPr>
            </a:pPr>
            <a:endParaRPr/>
          </a:p>
        </p:txBody>
      </p:sp>
      <p:sp>
        <p:nvSpPr>
          <p:cNvPr id="22" name="Shape 22"/>
          <p:cNvSpPr/>
          <p:nvPr/>
        </p:nvSpPr>
        <p:spPr>
          <a:xfrm>
            <a:off x="0" y="6172200"/>
            <a:ext cx="8991600" cy="0"/>
          </a:xfrm>
          <a:prstGeom prst="line">
            <a:avLst/>
          </a:prstGeom>
          <a:ln w="3175">
            <a:solidFill>
              <a:srgbClr val="2975A3"/>
            </a:solidFill>
          </a:ln>
        </p:spPr>
        <p:txBody>
          <a:bodyPr lIns="45719" rIns="45719"/>
          <a:lstStyle/>
          <a:p>
            <a:pPr algn="l">
              <a:defRPr sz="1800">
                <a:solidFill>
                  <a:srgbClr val="000000"/>
                </a:solidFill>
                <a:latin typeface="+mn-lt"/>
                <a:ea typeface="+mn-ea"/>
                <a:cs typeface="+mn-cs"/>
                <a:sym typeface="Arial"/>
              </a:defRPr>
            </a:pPr>
            <a:endParaRPr/>
          </a:p>
        </p:txBody>
      </p:sp>
      <p:sp>
        <p:nvSpPr>
          <p:cNvPr id="23" name="Shape 23"/>
          <p:cNvSpPr/>
          <p:nvPr/>
        </p:nvSpPr>
        <p:spPr>
          <a:xfrm>
            <a:off x="0" y="6400800"/>
            <a:ext cx="2092325" cy="24813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 </a:t>
            </a:r>
          </a:p>
        </p:txBody>
      </p:sp>
      <p:sp>
        <p:nvSpPr>
          <p:cNvPr id="24" name="Shape 24"/>
          <p:cNvSpPr/>
          <p:nvPr/>
        </p:nvSpPr>
        <p:spPr>
          <a:xfrm>
            <a:off x="8839200" y="4800600"/>
            <a:ext cx="0" cy="1752600"/>
          </a:xfrm>
          <a:prstGeom prst="line">
            <a:avLst/>
          </a:prstGeom>
          <a:ln w="50800">
            <a:solidFill>
              <a:srgbClr val="2975A3"/>
            </a:solidFill>
          </a:ln>
        </p:spPr>
        <p:txBody>
          <a:bodyPr lIns="45719" rIns="45719"/>
          <a:lstStyle/>
          <a:p>
            <a:pPr algn="l">
              <a:defRPr sz="1800">
                <a:solidFill>
                  <a:srgbClr val="000000"/>
                </a:solidFill>
                <a:latin typeface="+mn-lt"/>
                <a:ea typeface="+mn-ea"/>
                <a:cs typeface="+mn-cs"/>
                <a:sym typeface="Arial"/>
              </a:defRPr>
            </a:pPr>
            <a:endParaRPr/>
          </a:p>
        </p:txBody>
      </p:sp>
      <p:sp>
        <p:nvSpPr>
          <p:cNvPr id="26" name="Shape 26"/>
          <p:cNvSpPr>
            <a:spLocks noGrp="1"/>
          </p:cNvSpPr>
          <p:nvPr>
            <p:ph type="title"/>
          </p:nvPr>
        </p:nvSpPr>
        <p:spPr>
          <a:xfrm>
            <a:off x="685800" y="2286000"/>
            <a:ext cx="7772400" cy="1143000"/>
          </a:xfrm>
          <a:prstGeom prst="rect">
            <a:avLst/>
          </a:prstGeom>
        </p:spPr>
        <p:txBody>
          <a:bodyPr>
            <a:normAutofit/>
          </a:bodyPr>
          <a:lstStyle>
            <a:lvl1pPr algn="ctr">
              <a:defRPr sz="4400">
                <a:solidFill>
                  <a:srgbClr val="000000"/>
                </a:solidFill>
                <a:latin typeface="+mn-lt"/>
                <a:ea typeface="+mn-ea"/>
                <a:cs typeface="+mn-cs"/>
                <a:sym typeface="Arial"/>
              </a:defRPr>
            </a:lvl1pPr>
          </a:lstStyle>
          <a:p>
            <a:r>
              <a:t>Title Text</a:t>
            </a:r>
          </a:p>
        </p:txBody>
      </p:sp>
      <p:sp>
        <p:nvSpPr>
          <p:cNvPr id="27" name="Shape 27"/>
          <p:cNvSpPr>
            <a:spLocks noGrp="1"/>
          </p:cNvSpPr>
          <p:nvPr>
            <p:ph type="body" sz="quarter" idx="1"/>
          </p:nvPr>
        </p:nvSpPr>
        <p:spPr>
          <a:xfrm>
            <a:off x="1371600" y="3886200"/>
            <a:ext cx="6400800" cy="1752600"/>
          </a:xfrm>
          <a:prstGeom prst="rect">
            <a:avLst/>
          </a:prstGeom>
        </p:spPr>
        <p:txBody>
          <a:bodyPr>
            <a:normAutofit/>
          </a:bodyPr>
          <a:lstStyle>
            <a:lvl1pPr marL="0" indent="0" algn="ctr">
              <a:spcBef>
                <a:spcPts val="900"/>
              </a:spcBef>
              <a:buSzTx/>
              <a:buNone/>
              <a:defRPr sz="4000">
                <a:latin typeface="+mn-lt"/>
                <a:ea typeface="+mn-ea"/>
                <a:cs typeface="+mn-cs"/>
                <a:sym typeface="Arial"/>
              </a:defRPr>
            </a:lvl1pPr>
            <a:lvl2pPr marL="865414" indent="-408214" algn="ctr">
              <a:spcBef>
                <a:spcPts val="900"/>
              </a:spcBef>
              <a:defRPr sz="4000">
                <a:latin typeface="+mn-lt"/>
                <a:ea typeface="+mn-ea"/>
                <a:cs typeface="+mn-cs"/>
                <a:sym typeface="Arial"/>
              </a:defRPr>
            </a:lvl2pPr>
            <a:lvl3pPr marL="1240971" indent="-326571" algn="ctr">
              <a:spcBef>
                <a:spcPts val="900"/>
              </a:spcBef>
              <a:defRPr sz="4000">
                <a:latin typeface="+mn-lt"/>
                <a:ea typeface="+mn-ea"/>
                <a:cs typeface="+mn-cs"/>
                <a:sym typeface="Arial"/>
              </a:defRPr>
            </a:lvl3pPr>
            <a:lvl4pPr marL="1698171" indent="-326571" algn="ctr">
              <a:spcBef>
                <a:spcPts val="900"/>
              </a:spcBef>
              <a:defRPr sz="4000">
                <a:latin typeface="+mn-lt"/>
                <a:ea typeface="+mn-ea"/>
                <a:cs typeface="+mn-cs"/>
                <a:sym typeface="Arial"/>
              </a:defRPr>
            </a:lvl4pPr>
            <a:lvl5pPr marL="2155371" indent="-326571" algn="ctr">
              <a:spcBef>
                <a:spcPts val="900"/>
              </a:spcBef>
              <a:defRPr sz="40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8" name="Shape 28"/>
          <p:cNvSpPr>
            <a:spLocks noGrp="1"/>
          </p:cNvSpPr>
          <p:nvPr>
            <p:ph type="sldNum" sz="quarter" idx="2"/>
          </p:nvPr>
        </p:nvSpPr>
        <p:spPr>
          <a:xfrm>
            <a:off x="4419600" y="6356350"/>
            <a:ext cx="2133600" cy="368300"/>
          </a:xfrm>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ítulo y texto vertical">
    <p:spTree>
      <p:nvGrpSpPr>
        <p:cNvPr id="1" name=""/>
        <p:cNvGrpSpPr/>
        <p:nvPr/>
      </p:nvGrpSpPr>
      <p:grpSpPr>
        <a:xfrm>
          <a:off x="0" y="0"/>
          <a:ext cx="0" cy="0"/>
          <a:chOff x="0" y="0"/>
          <a:chExt cx="0" cy="0"/>
        </a:xfrm>
      </p:grpSpPr>
      <p:sp>
        <p:nvSpPr>
          <p:cNvPr id="107" name="Shape 107"/>
          <p:cNvSpPr>
            <a:spLocks noGrp="1"/>
          </p:cNvSpPr>
          <p:nvPr>
            <p:ph type="title"/>
          </p:nvPr>
        </p:nvSpPr>
        <p:spPr>
          <a:xfrm>
            <a:off x="609600" y="381000"/>
            <a:ext cx="7239000" cy="762000"/>
          </a:xfrm>
          <a:prstGeom prst="rect">
            <a:avLst/>
          </a:prstGeom>
        </p:spPr>
        <p:txBody>
          <a:bodyPr>
            <a:normAutofit/>
          </a:bodyPr>
          <a:lstStyle/>
          <a:p>
            <a:r>
              <a:t>Title Text</a:t>
            </a:r>
          </a:p>
        </p:txBody>
      </p:sp>
      <p:sp>
        <p:nvSpPr>
          <p:cNvPr id="108" name="Shape 108"/>
          <p:cNvSpPr>
            <a:spLocks noGrp="1"/>
          </p:cNvSpPr>
          <p:nvPr>
            <p:ph type="body" idx="1"/>
          </p:nvPr>
        </p:nvSpPr>
        <p:spPr>
          <a:xfrm>
            <a:off x="228600" y="1524000"/>
            <a:ext cx="8686800" cy="4876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9" name="Shape 10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ítulo vertical y texto">
    <p:spTree>
      <p:nvGrpSpPr>
        <p:cNvPr id="1" name=""/>
        <p:cNvGrpSpPr/>
        <p:nvPr/>
      </p:nvGrpSpPr>
      <p:grpSpPr>
        <a:xfrm>
          <a:off x="0" y="0"/>
          <a:ext cx="0" cy="0"/>
          <a:chOff x="0" y="0"/>
          <a:chExt cx="0" cy="0"/>
        </a:xfrm>
      </p:grpSpPr>
      <p:sp>
        <p:nvSpPr>
          <p:cNvPr id="116" name="Shape 116"/>
          <p:cNvSpPr>
            <a:spLocks noGrp="1"/>
          </p:cNvSpPr>
          <p:nvPr>
            <p:ph type="title"/>
          </p:nvPr>
        </p:nvSpPr>
        <p:spPr>
          <a:xfrm>
            <a:off x="6743700" y="381000"/>
            <a:ext cx="2171700" cy="6019800"/>
          </a:xfrm>
          <a:prstGeom prst="rect">
            <a:avLst/>
          </a:prstGeom>
        </p:spPr>
        <p:txBody>
          <a:bodyPr>
            <a:normAutofit/>
          </a:bodyPr>
          <a:lstStyle/>
          <a:p>
            <a:r>
              <a:t>Title Text</a:t>
            </a:r>
          </a:p>
        </p:txBody>
      </p:sp>
      <p:sp>
        <p:nvSpPr>
          <p:cNvPr id="117" name="Shape 117"/>
          <p:cNvSpPr>
            <a:spLocks noGrp="1"/>
          </p:cNvSpPr>
          <p:nvPr>
            <p:ph type="body" idx="1"/>
          </p:nvPr>
        </p:nvSpPr>
        <p:spPr>
          <a:xfrm>
            <a:off x="228600" y="381000"/>
            <a:ext cx="6362700" cy="6019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8" name="Shape 118"/>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y objetos">
    <p:spTree>
      <p:nvGrpSpPr>
        <p:cNvPr id="1" name=""/>
        <p:cNvGrpSpPr/>
        <p:nvPr/>
      </p:nvGrpSpPr>
      <p:grpSpPr>
        <a:xfrm>
          <a:off x="0" y="0"/>
          <a:ext cx="0" cy="0"/>
          <a:chOff x="0" y="0"/>
          <a:chExt cx="0" cy="0"/>
        </a:xfrm>
      </p:grpSpPr>
      <p:sp>
        <p:nvSpPr>
          <p:cNvPr id="35" name="Shape 35"/>
          <p:cNvSpPr>
            <a:spLocks noGrp="1"/>
          </p:cNvSpPr>
          <p:nvPr>
            <p:ph type="title"/>
          </p:nvPr>
        </p:nvSpPr>
        <p:spPr>
          <a:xfrm>
            <a:off x="609600" y="381000"/>
            <a:ext cx="7239000" cy="762000"/>
          </a:xfrm>
          <a:prstGeom prst="rect">
            <a:avLst/>
          </a:prstGeom>
        </p:spPr>
        <p:txBody>
          <a:bodyPr>
            <a:normAutofit/>
          </a:bodyPr>
          <a:lstStyle/>
          <a:p>
            <a:r>
              <a:t>Title Text</a:t>
            </a:r>
          </a:p>
        </p:txBody>
      </p:sp>
      <p:sp>
        <p:nvSpPr>
          <p:cNvPr id="36" name="Shape 36"/>
          <p:cNvSpPr>
            <a:spLocks noGrp="1"/>
          </p:cNvSpPr>
          <p:nvPr>
            <p:ph type="body" idx="1"/>
          </p:nvPr>
        </p:nvSpPr>
        <p:spPr>
          <a:xfrm>
            <a:off x="228600" y="1524000"/>
            <a:ext cx="8686800" cy="487680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Encabezado de sección">
    <p:spTree>
      <p:nvGrpSpPr>
        <p:cNvPr id="1" name=""/>
        <p:cNvGrpSpPr/>
        <p:nvPr/>
      </p:nvGrpSpPr>
      <p:grpSpPr>
        <a:xfrm>
          <a:off x="0" y="0"/>
          <a:ext cx="0" cy="0"/>
          <a:chOff x="0" y="0"/>
          <a:chExt cx="0" cy="0"/>
        </a:xfrm>
      </p:grpSpPr>
      <p:sp>
        <p:nvSpPr>
          <p:cNvPr id="44" name="Shape 44"/>
          <p:cNvSpPr>
            <a:spLocks noGrp="1"/>
          </p:cNvSpPr>
          <p:nvPr>
            <p:ph type="title"/>
          </p:nvPr>
        </p:nvSpPr>
        <p:spPr>
          <a:xfrm>
            <a:off x="722312" y="4406900"/>
            <a:ext cx="7772401" cy="1362075"/>
          </a:xfrm>
          <a:prstGeom prst="rect">
            <a:avLst/>
          </a:prstGeom>
        </p:spPr>
        <p:txBody>
          <a:bodyPr anchor="t">
            <a:normAutofit/>
          </a:bodyPr>
          <a:lstStyle>
            <a:lvl1pPr>
              <a:defRPr sz="4000" cap="all">
                <a:solidFill>
                  <a:srgbClr val="000000"/>
                </a:solidFill>
                <a:latin typeface="+mn-lt"/>
                <a:ea typeface="+mn-ea"/>
                <a:cs typeface="+mn-cs"/>
                <a:sym typeface="Arial"/>
              </a:defRPr>
            </a:lvl1pPr>
          </a:lstStyle>
          <a:p>
            <a:r>
              <a:t>Title Text</a:t>
            </a:r>
          </a:p>
        </p:txBody>
      </p:sp>
      <p:sp>
        <p:nvSpPr>
          <p:cNvPr id="45" name="Shape 45"/>
          <p:cNvSpPr>
            <a:spLocks noGrp="1"/>
          </p:cNvSpPr>
          <p:nvPr>
            <p:ph type="body" sz="quarter" idx="1"/>
          </p:nvPr>
        </p:nvSpPr>
        <p:spPr>
          <a:xfrm>
            <a:off x="722312" y="2906713"/>
            <a:ext cx="7772401" cy="1500188"/>
          </a:xfrm>
          <a:prstGeom prst="rect">
            <a:avLst/>
          </a:prstGeom>
        </p:spPr>
        <p:txBody>
          <a:bodyPr anchor="b">
            <a:normAutofit/>
          </a:bodyPr>
          <a:lstStyle>
            <a:lvl1pPr marL="0" indent="0">
              <a:spcBef>
                <a:spcPts val="400"/>
              </a:spcBef>
              <a:buSzTx/>
              <a:buNone/>
              <a:defRPr sz="2000">
                <a:latin typeface="+mn-lt"/>
                <a:ea typeface="+mn-ea"/>
                <a:cs typeface="+mn-cs"/>
                <a:sym typeface="Arial"/>
              </a:defRPr>
            </a:lvl1pPr>
            <a:lvl2pPr marL="0" indent="457200">
              <a:spcBef>
                <a:spcPts val="400"/>
              </a:spcBef>
              <a:buSzTx/>
              <a:buNone/>
              <a:defRPr sz="2000">
                <a:latin typeface="+mn-lt"/>
                <a:ea typeface="+mn-ea"/>
                <a:cs typeface="+mn-cs"/>
                <a:sym typeface="Arial"/>
              </a:defRPr>
            </a:lvl2pPr>
            <a:lvl3pPr marL="0" indent="914400">
              <a:spcBef>
                <a:spcPts val="400"/>
              </a:spcBef>
              <a:buSzTx/>
              <a:buNone/>
              <a:defRPr sz="2000">
                <a:latin typeface="+mn-lt"/>
                <a:ea typeface="+mn-ea"/>
                <a:cs typeface="+mn-cs"/>
                <a:sym typeface="Arial"/>
              </a:defRPr>
            </a:lvl3pPr>
            <a:lvl4pPr marL="0" indent="1371600">
              <a:spcBef>
                <a:spcPts val="400"/>
              </a:spcBef>
              <a:buSzTx/>
              <a:buNone/>
              <a:defRPr sz="2000">
                <a:latin typeface="+mn-lt"/>
                <a:ea typeface="+mn-ea"/>
                <a:cs typeface="+mn-cs"/>
                <a:sym typeface="Arial"/>
              </a:defRPr>
            </a:lvl4pPr>
            <a:lvl5pPr marL="0" indent="1828800">
              <a:spcBef>
                <a:spcPts val="400"/>
              </a:spcBef>
              <a:buSzTx/>
              <a:buNone/>
              <a:defRPr sz="20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6" name="Shape 46"/>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os objetos">
    <p:spTree>
      <p:nvGrpSpPr>
        <p:cNvPr id="1" name=""/>
        <p:cNvGrpSpPr/>
        <p:nvPr/>
      </p:nvGrpSpPr>
      <p:grpSpPr>
        <a:xfrm>
          <a:off x="0" y="0"/>
          <a:ext cx="0" cy="0"/>
          <a:chOff x="0" y="0"/>
          <a:chExt cx="0" cy="0"/>
        </a:xfrm>
      </p:grpSpPr>
      <p:sp>
        <p:nvSpPr>
          <p:cNvPr id="53" name="Shape 53"/>
          <p:cNvSpPr>
            <a:spLocks noGrp="1"/>
          </p:cNvSpPr>
          <p:nvPr>
            <p:ph type="title"/>
          </p:nvPr>
        </p:nvSpPr>
        <p:spPr>
          <a:xfrm>
            <a:off x="609600" y="381000"/>
            <a:ext cx="7239000" cy="762000"/>
          </a:xfrm>
          <a:prstGeom prst="rect">
            <a:avLst/>
          </a:prstGeom>
        </p:spPr>
        <p:txBody>
          <a:bodyPr>
            <a:normAutofit/>
          </a:bodyPr>
          <a:lstStyle/>
          <a:p>
            <a:r>
              <a:t>Title Text</a:t>
            </a:r>
          </a:p>
        </p:txBody>
      </p:sp>
      <p:sp>
        <p:nvSpPr>
          <p:cNvPr id="54" name="Shape 54"/>
          <p:cNvSpPr>
            <a:spLocks noGrp="1"/>
          </p:cNvSpPr>
          <p:nvPr>
            <p:ph type="body" sz="half" idx="1"/>
          </p:nvPr>
        </p:nvSpPr>
        <p:spPr>
          <a:xfrm>
            <a:off x="228600" y="1524000"/>
            <a:ext cx="4267200" cy="4876800"/>
          </a:xfrm>
          <a:prstGeom prst="rect">
            <a:avLst/>
          </a:prstGeom>
        </p:spPr>
        <p:txBody>
          <a:bodyPr>
            <a:normAutofit/>
          </a:bodyPr>
          <a:lstStyle>
            <a:lvl2pPr marL="790575" indent="-333375"/>
            <a:lvl3pPr marL="1234439" indent="-320039"/>
            <a:lvl4pPr marL="1727200" indent="-355600"/>
            <a:lvl5pPr marL="2184400" indent="-355600"/>
          </a:lstStyle>
          <a:p>
            <a:r>
              <a:t>Body Level One</a:t>
            </a:r>
          </a:p>
          <a:p>
            <a:pPr lvl="1"/>
            <a:r>
              <a:t>Body Level Two</a:t>
            </a:r>
          </a:p>
          <a:p>
            <a:pPr lvl="2"/>
            <a:r>
              <a:t>Body Level Three</a:t>
            </a:r>
          </a:p>
          <a:p>
            <a:pPr lvl="3"/>
            <a:r>
              <a:t>Body Level Four</a:t>
            </a:r>
          </a:p>
          <a:p>
            <a:pPr lvl="4"/>
            <a:r>
              <a:t>Body Level Five</a:t>
            </a:r>
          </a:p>
        </p:txBody>
      </p:sp>
      <p:sp>
        <p:nvSpPr>
          <p:cNvPr id="55" name="Shape 55"/>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ación">
    <p:spTree>
      <p:nvGrpSpPr>
        <p:cNvPr id="1" name=""/>
        <p:cNvGrpSpPr/>
        <p:nvPr/>
      </p:nvGrpSpPr>
      <p:grpSpPr>
        <a:xfrm>
          <a:off x="0" y="0"/>
          <a:ext cx="0" cy="0"/>
          <a:chOff x="0" y="0"/>
          <a:chExt cx="0" cy="0"/>
        </a:xfrm>
      </p:grpSpPr>
      <p:sp>
        <p:nvSpPr>
          <p:cNvPr id="62" name="Shape 62"/>
          <p:cNvSpPr>
            <a:spLocks noGrp="1"/>
          </p:cNvSpPr>
          <p:nvPr>
            <p:ph type="title"/>
          </p:nvPr>
        </p:nvSpPr>
        <p:spPr>
          <a:xfrm>
            <a:off x="457200" y="274638"/>
            <a:ext cx="8229600" cy="1143001"/>
          </a:xfrm>
          <a:prstGeom prst="rect">
            <a:avLst/>
          </a:prstGeom>
        </p:spPr>
        <p:txBody>
          <a:bodyPr>
            <a:normAutofit/>
          </a:bodyPr>
          <a:lstStyle/>
          <a:p>
            <a:r>
              <a:t>Title Text</a:t>
            </a:r>
          </a:p>
        </p:txBody>
      </p:sp>
      <p:sp>
        <p:nvSpPr>
          <p:cNvPr id="63" name="Shape 63"/>
          <p:cNvSpPr>
            <a:spLocks noGrp="1"/>
          </p:cNvSpPr>
          <p:nvPr>
            <p:ph type="body" sz="quarter" idx="1"/>
          </p:nvPr>
        </p:nvSpPr>
        <p:spPr>
          <a:xfrm>
            <a:off x="457200" y="1535112"/>
            <a:ext cx="4040188" cy="639763"/>
          </a:xfrm>
          <a:prstGeom prst="rect">
            <a:avLst/>
          </a:prstGeom>
        </p:spPr>
        <p:txBody>
          <a:bodyPr anchor="b">
            <a:normAutofit/>
          </a:bodyPr>
          <a:lstStyle>
            <a:lvl1pPr marL="0" indent="0">
              <a:spcBef>
                <a:spcPts val="500"/>
              </a:spcBef>
              <a:buSzTx/>
              <a:buNone/>
              <a:defRPr sz="2400" b="1">
                <a:latin typeface="+mn-lt"/>
                <a:ea typeface="+mn-ea"/>
                <a:cs typeface="+mn-cs"/>
                <a:sym typeface="Arial"/>
              </a:defRPr>
            </a:lvl1pPr>
            <a:lvl2pPr marL="0" indent="457200">
              <a:spcBef>
                <a:spcPts val="500"/>
              </a:spcBef>
              <a:buSzTx/>
              <a:buNone/>
              <a:defRPr sz="2400" b="1">
                <a:latin typeface="+mn-lt"/>
                <a:ea typeface="+mn-ea"/>
                <a:cs typeface="+mn-cs"/>
                <a:sym typeface="Arial"/>
              </a:defRPr>
            </a:lvl2pPr>
            <a:lvl3pPr marL="0" indent="914400">
              <a:spcBef>
                <a:spcPts val="500"/>
              </a:spcBef>
              <a:buSzTx/>
              <a:buNone/>
              <a:defRPr sz="2400" b="1">
                <a:latin typeface="+mn-lt"/>
                <a:ea typeface="+mn-ea"/>
                <a:cs typeface="+mn-cs"/>
                <a:sym typeface="Arial"/>
              </a:defRPr>
            </a:lvl3pPr>
            <a:lvl4pPr marL="0" indent="1371600">
              <a:spcBef>
                <a:spcPts val="500"/>
              </a:spcBef>
              <a:buSzTx/>
              <a:buNone/>
              <a:defRPr sz="2400" b="1">
                <a:latin typeface="+mn-lt"/>
                <a:ea typeface="+mn-ea"/>
                <a:cs typeface="+mn-cs"/>
                <a:sym typeface="Arial"/>
              </a:defRPr>
            </a:lvl4pPr>
            <a:lvl5pPr marL="0" indent="1828800">
              <a:spcBef>
                <a:spcPts val="500"/>
              </a:spcBef>
              <a:buSzTx/>
              <a:buNone/>
              <a:defRPr sz="2400" b="1">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4" name="Shape 64"/>
          <p:cNvSpPr>
            <a:spLocks noGrp="1"/>
          </p:cNvSpPr>
          <p:nvPr>
            <p:ph type="body" sz="quarter" idx="13"/>
          </p:nvPr>
        </p:nvSpPr>
        <p:spPr>
          <a:xfrm>
            <a:off x="4645025" y="1535112"/>
            <a:ext cx="4041775" cy="639763"/>
          </a:xfrm>
          <a:prstGeom prst="rect">
            <a:avLst/>
          </a:prstGeom>
        </p:spPr>
        <p:txBody>
          <a:bodyPr anchor="b">
            <a:normAutofit/>
          </a:bodyPr>
          <a:lstStyle/>
          <a:p>
            <a:pPr marL="0" indent="0">
              <a:spcBef>
                <a:spcPts val="500"/>
              </a:spcBef>
              <a:buSzTx/>
              <a:buNone/>
              <a:defRPr sz="2400" b="1">
                <a:latin typeface="+mn-lt"/>
                <a:ea typeface="+mn-ea"/>
                <a:cs typeface="+mn-cs"/>
                <a:sym typeface="Arial"/>
              </a:defRPr>
            </a:pPr>
            <a:endParaRPr/>
          </a:p>
        </p:txBody>
      </p:sp>
      <p:sp>
        <p:nvSpPr>
          <p:cNvPr id="65" name="Shape 65"/>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ólo el título">
    <p:spTree>
      <p:nvGrpSpPr>
        <p:cNvPr id="1" name=""/>
        <p:cNvGrpSpPr/>
        <p:nvPr/>
      </p:nvGrpSpPr>
      <p:grpSpPr>
        <a:xfrm>
          <a:off x="0" y="0"/>
          <a:ext cx="0" cy="0"/>
          <a:chOff x="0" y="0"/>
          <a:chExt cx="0" cy="0"/>
        </a:xfrm>
      </p:grpSpPr>
      <p:sp>
        <p:nvSpPr>
          <p:cNvPr id="72" name="Shape 72"/>
          <p:cNvSpPr>
            <a:spLocks noGrp="1"/>
          </p:cNvSpPr>
          <p:nvPr>
            <p:ph type="title"/>
          </p:nvPr>
        </p:nvSpPr>
        <p:spPr>
          <a:xfrm>
            <a:off x="609600" y="381000"/>
            <a:ext cx="7239000" cy="762000"/>
          </a:xfrm>
          <a:prstGeom prst="rect">
            <a:avLst/>
          </a:prstGeom>
        </p:spPr>
        <p:txBody>
          <a:bodyPr>
            <a:normAutofit/>
          </a:bodyPr>
          <a:lstStyle/>
          <a:p>
            <a:r>
              <a:t>Title Text</a:t>
            </a:r>
          </a:p>
        </p:txBody>
      </p:sp>
      <p:sp>
        <p:nvSpPr>
          <p:cNvPr id="73" name="Shape 7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80" name="Shape 8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ido con título">
    <p:spTree>
      <p:nvGrpSpPr>
        <p:cNvPr id="1" name=""/>
        <p:cNvGrpSpPr/>
        <p:nvPr/>
      </p:nvGrpSpPr>
      <p:grpSpPr>
        <a:xfrm>
          <a:off x="0" y="0"/>
          <a:ext cx="0" cy="0"/>
          <a:chOff x="0" y="0"/>
          <a:chExt cx="0" cy="0"/>
        </a:xfrm>
      </p:grpSpPr>
      <p:sp>
        <p:nvSpPr>
          <p:cNvPr id="87" name="Shape 87"/>
          <p:cNvSpPr>
            <a:spLocks noGrp="1"/>
          </p:cNvSpPr>
          <p:nvPr>
            <p:ph type="title"/>
          </p:nvPr>
        </p:nvSpPr>
        <p:spPr>
          <a:xfrm>
            <a:off x="457200" y="273050"/>
            <a:ext cx="3008314" cy="1162050"/>
          </a:xfrm>
          <a:prstGeom prst="rect">
            <a:avLst/>
          </a:prstGeom>
        </p:spPr>
        <p:txBody>
          <a:bodyPr anchor="b">
            <a:normAutofit/>
          </a:bodyPr>
          <a:lstStyle>
            <a:lvl1pPr>
              <a:defRPr sz="2000">
                <a:solidFill>
                  <a:srgbClr val="000000"/>
                </a:solidFill>
                <a:latin typeface="+mn-lt"/>
                <a:ea typeface="+mn-ea"/>
                <a:cs typeface="+mn-cs"/>
                <a:sym typeface="Arial"/>
              </a:defRPr>
            </a:lvl1pPr>
          </a:lstStyle>
          <a:p>
            <a:r>
              <a:t>Title Text</a:t>
            </a:r>
          </a:p>
        </p:txBody>
      </p:sp>
      <p:sp>
        <p:nvSpPr>
          <p:cNvPr id="88" name="Shape 88"/>
          <p:cNvSpPr>
            <a:spLocks noGrp="1"/>
          </p:cNvSpPr>
          <p:nvPr>
            <p:ph type="body" idx="1"/>
          </p:nvPr>
        </p:nvSpPr>
        <p:spPr>
          <a:xfrm>
            <a:off x="3575050" y="273050"/>
            <a:ext cx="5111750" cy="5853113"/>
          </a:xfrm>
          <a:prstGeom prst="rect">
            <a:avLst/>
          </a:prstGeom>
        </p:spPr>
        <p:txBody>
          <a:bodyPr>
            <a:normAutofit/>
          </a:bodyPr>
          <a:lstStyle>
            <a:lvl1pPr>
              <a:spcBef>
                <a:spcPts val="700"/>
              </a:spcBef>
              <a:defRPr sz="3200">
                <a:latin typeface="+mn-lt"/>
                <a:ea typeface="+mn-ea"/>
                <a:cs typeface="+mn-cs"/>
                <a:sym typeface="Arial"/>
              </a:defRPr>
            </a:lvl1pPr>
            <a:lvl2pPr marL="783771" indent="-326571">
              <a:spcBef>
                <a:spcPts val="700"/>
              </a:spcBef>
              <a:defRPr sz="3200">
                <a:latin typeface="+mn-lt"/>
                <a:ea typeface="+mn-ea"/>
                <a:cs typeface="+mn-cs"/>
                <a:sym typeface="Arial"/>
              </a:defRPr>
            </a:lvl2pPr>
            <a:lvl3pPr marL="1219200" indent="-304800">
              <a:spcBef>
                <a:spcPts val="700"/>
              </a:spcBef>
              <a:defRPr sz="3200">
                <a:latin typeface="+mn-lt"/>
                <a:ea typeface="+mn-ea"/>
                <a:cs typeface="+mn-cs"/>
                <a:sym typeface="Arial"/>
              </a:defRPr>
            </a:lvl3pPr>
            <a:lvl4pPr marL="1737360" indent="-365760">
              <a:spcBef>
                <a:spcPts val="700"/>
              </a:spcBef>
              <a:defRPr sz="3200">
                <a:latin typeface="+mn-lt"/>
                <a:ea typeface="+mn-ea"/>
                <a:cs typeface="+mn-cs"/>
                <a:sym typeface="Arial"/>
              </a:defRPr>
            </a:lvl4pPr>
            <a:lvl5pPr marL="2194560" indent="-365760">
              <a:spcBef>
                <a:spcPts val="700"/>
              </a:spcBef>
              <a:defRPr sz="32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89" name="Shape 89"/>
          <p:cNvSpPr>
            <a:spLocks noGrp="1"/>
          </p:cNvSpPr>
          <p:nvPr>
            <p:ph type="body" sz="half" idx="13"/>
          </p:nvPr>
        </p:nvSpPr>
        <p:spPr>
          <a:xfrm>
            <a:off x="457199" y="1435100"/>
            <a:ext cx="3008315" cy="4691063"/>
          </a:xfrm>
          <a:prstGeom prst="rect">
            <a:avLst/>
          </a:prstGeom>
        </p:spPr>
        <p:txBody>
          <a:bodyPr>
            <a:normAutofit/>
          </a:bodyPr>
          <a:lstStyle/>
          <a:p>
            <a:pPr marL="0" indent="0">
              <a:spcBef>
                <a:spcPts val="300"/>
              </a:spcBef>
              <a:buSzTx/>
              <a:buNone/>
              <a:defRPr sz="1400">
                <a:latin typeface="+mn-lt"/>
                <a:ea typeface="+mn-ea"/>
                <a:cs typeface="+mn-cs"/>
                <a:sym typeface="Arial"/>
              </a:defRPr>
            </a:pPr>
            <a:endParaRPr/>
          </a:p>
        </p:txBody>
      </p:sp>
      <p:sp>
        <p:nvSpPr>
          <p:cNvPr id="90" name="Shape 9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Imagen con título">
    <p:spTree>
      <p:nvGrpSpPr>
        <p:cNvPr id="1" name=""/>
        <p:cNvGrpSpPr/>
        <p:nvPr/>
      </p:nvGrpSpPr>
      <p:grpSpPr>
        <a:xfrm>
          <a:off x="0" y="0"/>
          <a:ext cx="0" cy="0"/>
          <a:chOff x="0" y="0"/>
          <a:chExt cx="0" cy="0"/>
        </a:xfrm>
      </p:grpSpPr>
      <p:sp>
        <p:nvSpPr>
          <p:cNvPr id="97" name="Shape 97"/>
          <p:cNvSpPr>
            <a:spLocks noGrp="1"/>
          </p:cNvSpPr>
          <p:nvPr>
            <p:ph type="title"/>
          </p:nvPr>
        </p:nvSpPr>
        <p:spPr>
          <a:xfrm>
            <a:off x="1792288" y="4800600"/>
            <a:ext cx="5486401" cy="566738"/>
          </a:xfrm>
          <a:prstGeom prst="rect">
            <a:avLst/>
          </a:prstGeom>
        </p:spPr>
        <p:txBody>
          <a:bodyPr anchor="b">
            <a:normAutofit/>
          </a:bodyPr>
          <a:lstStyle>
            <a:lvl1pPr>
              <a:defRPr sz="2000">
                <a:solidFill>
                  <a:srgbClr val="000000"/>
                </a:solidFill>
                <a:latin typeface="+mn-lt"/>
                <a:ea typeface="+mn-ea"/>
                <a:cs typeface="+mn-cs"/>
                <a:sym typeface="Arial"/>
              </a:defRPr>
            </a:lvl1pPr>
          </a:lstStyle>
          <a:p>
            <a:r>
              <a:t>Title Text</a:t>
            </a:r>
          </a:p>
        </p:txBody>
      </p:sp>
      <p:sp>
        <p:nvSpPr>
          <p:cNvPr id="98" name="Shape 98"/>
          <p:cNvSpPr>
            <a:spLocks noGrp="1"/>
          </p:cNvSpPr>
          <p:nvPr>
            <p:ph type="pic" sz="half" idx="13"/>
          </p:nvPr>
        </p:nvSpPr>
        <p:spPr>
          <a:xfrm>
            <a:off x="1792288" y="612775"/>
            <a:ext cx="5486401" cy="4114800"/>
          </a:xfrm>
          <a:prstGeom prst="rect">
            <a:avLst/>
          </a:prstGeom>
        </p:spPr>
        <p:txBody>
          <a:bodyPr lIns="91439" rIns="91439"/>
          <a:lstStyle/>
          <a:p>
            <a:endParaRPr/>
          </a:p>
        </p:txBody>
      </p:sp>
      <p:sp>
        <p:nvSpPr>
          <p:cNvPr id="99" name="Shape 99"/>
          <p:cNvSpPr>
            <a:spLocks noGrp="1"/>
          </p:cNvSpPr>
          <p:nvPr>
            <p:ph type="body" sz="quarter" idx="1"/>
          </p:nvPr>
        </p:nvSpPr>
        <p:spPr>
          <a:xfrm>
            <a:off x="1792288" y="5367337"/>
            <a:ext cx="5486401" cy="804863"/>
          </a:xfrm>
          <a:prstGeom prst="rect">
            <a:avLst/>
          </a:prstGeom>
        </p:spPr>
        <p:txBody>
          <a:bodyPr>
            <a:normAutofit/>
          </a:bodyPr>
          <a:lstStyle>
            <a:lvl1pPr marL="0" indent="0">
              <a:spcBef>
                <a:spcPts val="300"/>
              </a:spcBef>
              <a:buSzTx/>
              <a:buNone/>
              <a:defRPr sz="1400">
                <a:latin typeface="+mn-lt"/>
                <a:ea typeface="+mn-ea"/>
                <a:cs typeface="+mn-cs"/>
                <a:sym typeface="Arial"/>
              </a:defRPr>
            </a:lvl1pPr>
            <a:lvl2pPr marL="0" indent="457200">
              <a:spcBef>
                <a:spcPts val="300"/>
              </a:spcBef>
              <a:buSzTx/>
              <a:buNone/>
              <a:defRPr sz="1400">
                <a:latin typeface="+mn-lt"/>
                <a:ea typeface="+mn-ea"/>
                <a:cs typeface="+mn-cs"/>
                <a:sym typeface="Arial"/>
              </a:defRPr>
            </a:lvl2pPr>
            <a:lvl3pPr marL="0" indent="914400">
              <a:spcBef>
                <a:spcPts val="300"/>
              </a:spcBef>
              <a:buSzTx/>
              <a:buNone/>
              <a:defRPr sz="1400">
                <a:latin typeface="+mn-lt"/>
                <a:ea typeface="+mn-ea"/>
                <a:cs typeface="+mn-cs"/>
                <a:sym typeface="Arial"/>
              </a:defRPr>
            </a:lvl3pPr>
            <a:lvl4pPr marL="0" indent="1371600">
              <a:spcBef>
                <a:spcPts val="300"/>
              </a:spcBef>
              <a:buSzTx/>
              <a:buNone/>
              <a:defRPr sz="1400">
                <a:latin typeface="+mn-lt"/>
                <a:ea typeface="+mn-ea"/>
                <a:cs typeface="+mn-cs"/>
                <a:sym typeface="Arial"/>
              </a:defRPr>
            </a:lvl4pPr>
            <a:lvl5pPr marL="0" indent="1828800">
              <a:spcBef>
                <a:spcPts val="300"/>
              </a:spcBef>
              <a:buSzTx/>
              <a:buNone/>
              <a:defRPr sz="1400">
                <a:latin typeface="+mn-lt"/>
                <a:ea typeface="+mn-ea"/>
                <a:cs typeface="+mn-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0" name="Shape 10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Shape 2"/>
          <p:cNvSpPr/>
          <p:nvPr/>
        </p:nvSpPr>
        <p:spPr>
          <a:xfrm>
            <a:off x="0" y="0"/>
            <a:ext cx="9144000" cy="304800"/>
          </a:xfrm>
          <a:prstGeom prst="rect">
            <a:avLst/>
          </a:prstGeom>
          <a:solidFill>
            <a:srgbClr val="2975A3"/>
          </a:solidFill>
          <a:ln>
            <a:solidFill>
              <a:srgbClr val="2975A3"/>
            </a:solidFill>
            <a:miter/>
          </a:ln>
        </p:spPr>
        <p:txBody>
          <a:bodyPr lIns="45719" rIns="45719" anchor="ctr"/>
          <a:lstStyle/>
          <a:p>
            <a:pPr algn="l">
              <a:defRPr sz="1800">
                <a:solidFill>
                  <a:srgbClr val="000000"/>
                </a:solidFill>
                <a:latin typeface="+mn-lt"/>
                <a:ea typeface="+mn-ea"/>
                <a:cs typeface="+mn-cs"/>
                <a:sym typeface="Arial"/>
              </a:defRPr>
            </a:pPr>
            <a:endParaRPr/>
          </a:p>
        </p:txBody>
      </p:sp>
      <p:sp>
        <p:nvSpPr>
          <p:cNvPr id="3" name="Shape 3"/>
          <p:cNvSpPr/>
          <p:nvPr/>
        </p:nvSpPr>
        <p:spPr>
          <a:xfrm>
            <a:off x="0" y="1066800"/>
            <a:ext cx="9144000" cy="0"/>
          </a:xfrm>
          <a:prstGeom prst="line">
            <a:avLst/>
          </a:prstGeom>
          <a:ln w="12700">
            <a:solidFill>
              <a:srgbClr val="2975A3"/>
            </a:solidFill>
          </a:ln>
        </p:spPr>
        <p:txBody>
          <a:bodyPr lIns="45719" rIns="45719"/>
          <a:lstStyle/>
          <a:p>
            <a:pPr algn="l">
              <a:defRPr sz="1800">
                <a:solidFill>
                  <a:srgbClr val="000000"/>
                </a:solidFill>
                <a:latin typeface="+mn-lt"/>
                <a:ea typeface="+mn-ea"/>
                <a:cs typeface="+mn-cs"/>
                <a:sym typeface="Arial"/>
              </a:defRPr>
            </a:pPr>
            <a:endParaRPr/>
          </a:p>
        </p:txBody>
      </p:sp>
      <p:sp>
        <p:nvSpPr>
          <p:cNvPr id="4" name="Shape 4"/>
          <p:cNvSpPr/>
          <p:nvPr/>
        </p:nvSpPr>
        <p:spPr>
          <a:xfrm>
            <a:off x="0" y="6553200"/>
            <a:ext cx="1600200" cy="24813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 </a:t>
            </a:r>
          </a:p>
        </p:txBody>
      </p:sp>
      <p:sp>
        <p:nvSpPr>
          <p:cNvPr id="5" name="Shape 5"/>
          <p:cNvSpPr/>
          <p:nvPr/>
        </p:nvSpPr>
        <p:spPr>
          <a:xfrm>
            <a:off x="228600" y="914400"/>
            <a:ext cx="304800" cy="304800"/>
          </a:xfrm>
          <a:prstGeom prst="ellipse">
            <a:avLst/>
          </a:prstGeom>
          <a:solidFill>
            <a:srgbClr val="2975A3"/>
          </a:solidFill>
          <a:ln>
            <a:solidFill>
              <a:srgbClr val="2975A3"/>
            </a:solidFill>
          </a:ln>
        </p:spPr>
        <p:txBody>
          <a:bodyPr lIns="45719" rIns="45719" anchor="ctr"/>
          <a:lstStyle/>
          <a:p>
            <a:pPr>
              <a:defRPr b="1">
                <a:solidFill>
                  <a:srgbClr val="000000"/>
                </a:solidFill>
                <a:latin typeface="Verdana"/>
                <a:ea typeface="Verdana"/>
                <a:cs typeface="Verdana"/>
                <a:sym typeface="Verdana"/>
              </a:defRPr>
            </a:pPr>
            <a:endParaRPr/>
          </a:p>
        </p:txBody>
      </p:sp>
      <p:sp>
        <p:nvSpPr>
          <p:cNvPr id="6" name="Shape 6"/>
          <p:cNvSpPr/>
          <p:nvPr/>
        </p:nvSpPr>
        <p:spPr>
          <a:xfrm flipH="1">
            <a:off x="380999" y="762000"/>
            <a:ext cx="1" cy="609600"/>
          </a:xfrm>
          <a:prstGeom prst="line">
            <a:avLst/>
          </a:prstGeom>
          <a:ln w="12700">
            <a:solidFill>
              <a:srgbClr val="2975A3"/>
            </a:solidFill>
          </a:ln>
        </p:spPr>
        <p:txBody>
          <a:bodyPr lIns="45719" rIns="45719"/>
          <a:lstStyle/>
          <a:p>
            <a:pPr algn="l">
              <a:defRPr sz="1800">
                <a:solidFill>
                  <a:srgbClr val="000000"/>
                </a:solidFill>
                <a:latin typeface="+mn-lt"/>
                <a:ea typeface="+mn-ea"/>
                <a:cs typeface="+mn-cs"/>
                <a:sym typeface="Arial"/>
              </a:defRPr>
            </a:pPr>
            <a:endParaRPr/>
          </a:p>
        </p:txBody>
      </p:sp>
      <p:sp>
        <p:nvSpPr>
          <p:cNvPr id="8" name="Shape 8"/>
          <p:cNvSpPr>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9" name="Shape 9"/>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rPr dirty="0"/>
              <a:t>Body Level One</a:t>
            </a:r>
          </a:p>
          <a:p>
            <a:pPr lvl="1"/>
            <a:r>
              <a:rPr dirty="0"/>
              <a:t>Body Level Two</a:t>
            </a:r>
          </a:p>
          <a:p>
            <a:pPr lvl="2"/>
            <a:r>
              <a:rPr dirty="0"/>
              <a:t>Body Level Three</a:t>
            </a:r>
          </a:p>
          <a:p>
            <a:pPr lvl="3"/>
            <a:r>
              <a:rPr dirty="0"/>
              <a:t>Body Level Four</a:t>
            </a:r>
          </a:p>
          <a:p>
            <a:pPr lvl="4"/>
            <a:r>
              <a:rPr dirty="0" err="1" smtClean="0"/>
              <a:t>ody</a:t>
            </a:r>
            <a:r>
              <a:rPr dirty="0" smtClean="0"/>
              <a:t> </a:t>
            </a:r>
            <a:r>
              <a:rPr dirty="0"/>
              <a:t>Level Five</a:t>
            </a:r>
          </a:p>
        </p:txBody>
      </p:sp>
      <p:sp>
        <p:nvSpPr>
          <p:cNvPr id="10" name="Shape 10"/>
          <p:cNvSpPr>
            <a:spLocks noGrp="1"/>
          </p:cNvSpPr>
          <p:nvPr>
            <p:ph type="sldNum" sz="quarter" idx="2"/>
          </p:nvPr>
        </p:nvSpPr>
        <p:spPr>
          <a:xfrm>
            <a:off x="8184544" y="6477000"/>
            <a:ext cx="273657" cy="264255"/>
          </a:xfrm>
          <a:prstGeom prst="rect">
            <a:avLst/>
          </a:prstGeom>
          <a:ln w="12700">
            <a:miter lim="400000"/>
          </a:ln>
        </p:spPr>
        <p:txBody>
          <a:bodyPr wrap="none" lIns="45719" rIns="45719">
            <a:spAutoFit/>
          </a:bodyPr>
          <a:lstStyle>
            <a:lvl1pPr algn="r">
              <a:defRPr sz="1200">
                <a:solidFill>
                  <a:srgbClr val="000000"/>
                </a:solidFill>
                <a:latin typeface="+mn-lt"/>
                <a:ea typeface="+mn-ea"/>
                <a:cs typeface="+mn-cs"/>
                <a:sym typeface="Aria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iming>
    <p:tnLst>
      <p:par>
        <p:cTn id="1" dur="indefinite" restart="never" nodeType="tmRoot"/>
      </p:par>
    </p:tnLst>
  </p:timing>
  <p:txStyles>
    <p:titleStyle>
      <a:lvl1pPr marL="0" marR="0" indent="0" algn="l" defTabSz="914400" rtl="0" latinLnBrk="0">
        <a:lnSpc>
          <a:spcPct val="100000"/>
        </a:lnSpc>
        <a:spcBef>
          <a:spcPts val="0"/>
        </a:spcBef>
        <a:spcAft>
          <a:spcPts val="0"/>
        </a:spcAft>
        <a:buClrTx/>
        <a:buSzTx/>
        <a:buFontTx/>
        <a:buNone/>
        <a:tabLst/>
        <a:defRPr sz="6000" b="1" i="0" u="none" strike="noStrike" cap="none" spc="0" baseline="0">
          <a:ln>
            <a:noFill/>
          </a:ln>
          <a:solidFill>
            <a:srgbClr val="565656"/>
          </a:solidFill>
          <a:uFillTx/>
          <a:latin typeface="Gotham-Book"/>
          <a:ea typeface="Gotham-Book"/>
          <a:cs typeface="Gotham-Book"/>
          <a:sym typeface="Gotham-Book"/>
        </a:defRPr>
      </a:lvl1pPr>
      <a:lvl2pPr marL="0" marR="0" indent="0" algn="l" defTabSz="914400" rtl="0" latinLnBrk="0">
        <a:lnSpc>
          <a:spcPct val="100000"/>
        </a:lnSpc>
        <a:spcBef>
          <a:spcPts val="0"/>
        </a:spcBef>
        <a:spcAft>
          <a:spcPts val="0"/>
        </a:spcAft>
        <a:buClrTx/>
        <a:buSzTx/>
        <a:buFontTx/>
        <a:buNone/>
        <a:tabLst/>
        <a:defRPr sz="6000" b="1" i="0" u="none" strike="noStrike" cap="none" spc="0" baseline="0">
          <a:ln>
            <a:noFill/>
          </a:ln>
          <a:solidFill>
            <a:srgbClr val="565656"/>
          </a:solidFill>
          <a:uFillTx/>
          <a:latin typeface="Gotham-Book"/>
          <a:ea typeface="Gotham-Book"/>
          <a:cs typeface="Gotham-Book"/>
          <a:sym typeface="Gotham-Book"/>
        </a:defRPr>
      </a:lvl2pPr>
      <a:lvl3pPr marL="0" marR="0" indent="0" algn="l" defTabSz="914400" rtl="0" latinLnBrk="0">
        <a:lnSpc>
          <a:spcPct val="100000"/>
        </a:lnSpc>
        <a:spcBef>
          <a:spcPts val="0"/>
        </a:spcBef>
        <a:spcAft>
          <a:spcPts val="0"/>
        </a:spcAft>
        <a:buClrTx/>
        <a:buSzTx/>
        <a:buFontTx/>
        <a:buNone/>
        <a:tabLst/>
        <a:defRPr sz="6000" b="1" i="0" u="none" strike="noStrike" cap="none" spc="0" baseline="0">
          <a:ln>
            <a:noFill/>
          </a:ln>
          <a:solidFill>
            <a:srgbClr val="565656"/>
          </a:solidFill>
          <a:uFillTx/>
          <a:latin typeface="Gotham-Book"/>
          <a:ea typeface="Gotham-Book"/>
          <a:cs typeface="Gotham-Book"/>
          <a:sym typeface="Gotham-Book"/>
        </a:defRPr>
      </a:lvl3pPr>
      <a:lvl4pPr marL="0" marR="0" indent="0" algn="l" defTabSz="914400" rtl="0" latinLnBrk="0">
        <a:lnSpc>
          <a:spcPct val="100000"/>
        </a:lnSpc>
        <a:spcBef>
          <a:spcPts val="0"/>
        </a:spcBef>
        <a:spcAft>
          <a:spcPts val="0"/>
        </a:spcAft>
        <a:buClrTx/>
        <a:buSzTx/>
        <a:buFontTx/>
        <a:buNone/>
        <a:tabLst/>
        <a:defRPr sz="6000" b="1" i="0" u="none" strike="noStrike" cap="none" spc="0" baseline="0">
          <a:ln>
            <a:noFill/>
          </a:ln>
          <a:solidFill>
            <a:srgbClr val="565656"/>
          </a:solidFill>
          <a:uFillTx/>
          <a:latin typeface="Gotham-Book"/>
          <a:ea typeface="Gotham-Book"/>
          <a:cs typeface="Gotham-Book"/>
          <a:sym typeface="Gotham-Book"/>
        </a:defRPr>
      </a:lvl4pPr>
      <a:lvl5pPr marL="0" marR="0" indent="0" algn="l" defTabSz="914400" rtl="0" latinLnBrk="0">
        <a:lnSpc>
          <a:spcPct val="100000"/>
        </a:lnSpc>
        <a:spcBef>
          <a:spcPts val="0"/>
        </a:spcBef>
        <a:spcAft>
          <a:spcPts val="0"/>
        </a:spcAft>
        <a:buClrTx/>
        <a:buSzTx/>
        <a:buFontTx/>
        <a:buNone/>
        <a:tabLst/>
        <a:defRPr sz="6000" b="1" i="0" u="none" strike="noStrike" cap="none" spc="0" baseline="0">
          <a:ln>
            <a:noFill/>
          </a:ln>
          <a:solidFill>
            <a:srgbClr val="565656"/>
          </a:solidFill>
          <a:uFillTx/>
          <a:latin typeface="Gotham-Book"/>
          <a:ea typeface="Gotham-Book"/>
          <a:cs typeface="Gotham-Book"/>
          <a:sym typeface="Gotham-Book"/>
        </a:defRPr>
      </a:lvl5pPr>
      <a:lvl6pPr marL="0" marR="0" indent="457200" algn="l" defTabSz="914400" rtl="0" latinLnBrk="0">
        <a:lnSpc>
          <a:spcPct val="100000"/>
        </a:lnSpc>
        <a:spcBef>
          <a:spcPts val="0"/>
        </a:spcBef>
        <a:spcAft>
          <a:spcPts val="0"/>
        </a:spcAft>
        <a:buClrTx/>
        <a:buSzTx/>
        <a:buFontTx/>
        <a:buNone/>
        <a:tabLst/>
        <a:defRPr sz="6000" b="1" i="0" u="none" strike="noStrike" cap="none" spc="0" baseline="0">
          <a:ln>
            <a:noFill/>
          </a:ln>
          <a:solidFill>
            <a:srgbClr val="565656"/>
          </a:solidFill>
          <a:uFillTx/>
          <a:latin typeface="Gotham-Book"/>
          <a:ea typeface="Gotham-Book"/>
          <a:cs typeface="Gotham-Book"/>
          <a:sym typeface="Gotham-Book"/>
        </a:defRPr>
      </a:lvl6pPr>
      <a:lvl7pPr marL="0" marR="0" indent="914400" algn="l" defTabSz="914400" rtl="0" latinLnBrk="0">
        <a:lnSpc>
          <a:spcPct val="100000"/>
        </a:lnSpc>
        <a:spcBef>
          <a:spcPts val="0"/>
        </a:spcBef>
        <a:spcAft>
          <a:spcPts val="0"/>
        </a:spcAft>
        <a:buClrTx/>
        <a:buSzTx/>
        <a:buFontTx/>
        <a:buNone/>
        <a:tabLst/>
        <a:defRPr sz="6000" b="1" i="0" u="none" strike="noStrike" cap="none" spc="0" baseline="0">
          <a:ln>
            <a:noFill/>
          </a:ln>
          <a:solidFill>
            <a:srgbClr val="565656"/>
          </a:solidFill>
          <a:uFillTx/>
          <a:latin typeface="Gotham-Book"/>
          <a:ea typeface="Gotham-Book"/>
          <a:cs typeface="Gotham-Book"/>
          <a:sym typeface="Gotham-Book"/>
        </a:defRPr>
      </a:lvl7pPr>
      <a:lvl8pPr marL="0" marR="0" indent="1371600" algn="l" defTabSz="914400" rtl="0" latinLnBrk="0">
        <a:lnSpc>
          <a:spcPct val="100000"/>
        </a:lnSpc>
        <a:spcBef>
          <a:spcPts val="0"/>
        </a:spcBef>
        <a:spcAft>
          <a:spcPts val="0"/>
        </a:spcAft>
        <a:buClrTx/>
        <a:buSzTx/>
        <a:buFontTx/>
        <a:buNone/>
        <a:tabLst/>
        <a:defRPr sz="6000" b="1" i="0" u="none" strike="noStrike" cap="none" spc="0" baseline="0">
          <a:ln>
            <a:noFill/>
          </a:ln>
          <a:solidFill>
            <a:srgbClr val="565656"/>
          </a:solidFill>
          <a:uFillTx/>
          <a:latin typeface="Gotham-Book"/>
          <a:ea typeface="Gotham-Book"/>
          <a:cs typeface="Gotham-Book"/>
          <a:sym typeface="Gotham-Book"/>
        </a:defRPr>
      </a:lvl8pPr>
      <a:lvl9pPr marL="0" marR="0" indent="1828800" algn="l" defTabSz="914400" rtl="0" latinLnBrk="0">
        <a:lnSpc>
          <a:spcPct val="100000"/>
        </a:lnSpc>
        <a:spcBef>
          <a:spcPts val="0"/>
        </a:spcBef>
        <a:spcAft>
          <a:spcPts val="0"/>
        </a:spcAft>
        <a:buClrTx/>
        <a:buSzTx/>
        <a:buFontTx/>
        <a:buNone/>
        <a:tabLst/>
        <a:defRPr sz="6000" b="1" i="0" u="none" strike="noStrike" cap="none" spc="0" baseline="0">
          <a:ln>
            <a:noFill/>
          </a:ln>
          <a:solidFill>
            <a:srgbClr val="565656"/>
          </a:solidFill>
          <a:uFillTx/>
          <a:latin typeface="Gotham-Book"/>
          <a:ea typeface="Gotham-Book"/>
          <a:cs typeface="Gotham-Book"/>
          <a:sym typeface="Gotham-Book"/>
        </a:defRPr>
      </a:lvl9pPr>
    </p:titleStyle>
    <p:bodyStyle>
      <a:lvl1pPr marL="342900" marR="0" indent="-3429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Gotham-Medium"/>
          <a:ea typeface="Gotham-Medium"/>
          <a:cs typeface="Gotham-Medium"/>
          <a:sym typeface="Gotham-Medium"/>
        </a:defRPr>
      </a:lvl1pPr>
      <a:lvl2pPr marL="742950" marR="0" indent="-28575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Gotham-Medium"/>
          <a:ea typeface="Gotham-Medium"/>
          <a:cs typeface="Gotham-Medium"/>
          <a:sym typeface="Gotham-Medium"/>
        </a:defRPr>
      </a:lvl2pPr>
      <a:lvl3pPr marL="11430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Gotham-Medium"/>
          <a:ea typeface="Gotham-Medium"/>
          <a:cs typeface="Gotham-Medium"/>
          <a:sym typeface="Gotham-Medium"/>
        </a:defRPr>
      </a:lvl3pPr>
      <a:lvl4pPr marL="16002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Gotham-Medium"/>
          <a:ea typeface="Gotham-Medium"/>
          <a:cs typeface="Gotham-Medium"/>
          <a:sym typeface="Gotham-Medium"/>
        </a:defRPr>
      </a:lvl4pPr>
      <a:lvl5pPr marL="20574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Gotham-Medium"/>
          <a:ea typeface="Gotham-Medium"/>
          <a:cs typeface="Gotham-Medium"/>
          <a:sym typeface="Gotham-Medium"/>
        </a:defRPr>
      </a:lvl5pPr>
      <a:lvl6pPr marL="25146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Gotham-Medium"/>
          <a:ea typeface="Gotham-Medium"/>
          <a:cs typeface="Gotham-Medium"/>
          <a:sym typeface="Gotham-Medium"/>
        </a:defRPr>
      </a:lvl6pPr>
      <a:lvl7pPr marL="29718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Gotham-Medium"/>
          <a:ea typeface="Gotham-Medium"/>
          <a:cs typeface="Gotham-Medium"/>
          <a:sym typeface="Gotham-Medium"/>
        </a:defRPr>
      </a:lvl7pPr>
      <a:lvl8pPr marL="34290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Gotham-Medium"/>
          <a:ea typeface="Gotham-Medium"/>
          <a:cs typeface="Gotham-Medium"/>
          <a:sym typeface="Gotham-Medium"/>
        </a:defRPr>
      </a:lvl8pPr>
      <a:lvl9pPr marL="3886200" marR="0" indent="-228600" algn="l" defTabSz="914400" rtl="0" latinLnBrk="0">
        <a:lnSpc>
          <a:spcPct val="100000"/>
        </a:lnSpc>
        <a:spcBef>
          <a:spcPts val="600"/>
        </a:spcBef>
        <a:spcAft>
          <a:spcPts val="0"/>
        </a:spcAft>
        <a:buClrTx/>
        <a:buSzPct val="100000"/>
        <a:buFontTx/>
        <a:buChar char="»"/>
        <a:tabLst/>
        <a:defRPr sz="2800" b="0" i="0" u="none" strike="noStrike" cap="none" spc="0" baseline="0">
          <a:ln>
            <a:noFill/>
          </a:ln>
          <a:solidFill>
            <a:srgbClr val="000000"/>
          </a:solidFill>
          <a:uFillTx/>
          <a:latin typeface="Gotham-Medium"/>
          <a:ea typeface="Gotham-Medium"/>
          <a:cs typeface="Gotham-Medium"/>
          <a:sym typeface="Gotham-Medium"/>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xfrm>
            <a:off x="2554436" y="1824037"/>
            <a:ext cx="4035128" cy="1357413"/>
          </a:xfrm>
          <a:prstGeom prst="rect">
            <a:avLst/>
          </a:prstGeom>
        </p:spPr>
        <p:txBody>
          <a:bodyPr/>
          <a:lstStyle>
            <a:lvl1pPr defTabSz="694944">
              <a:defRPr sz="5776"/>
            </a:lvl1pPr>
          </a:lstStyle>
          <a:p>
            <a:r>
              <a:t>JavaScript</a:t>
            </a:r>
          </a:p>
        </p:txBody>
      </p:sp>
      <p:sp>
        <p:nvSpPr>
          <p:cNvPr id="128" name="Shape 128"/>
          <p:cNvSpPr>
            <a:spLocks noGrp="1"/>
          </p:cNvSpPr>
          <p:nvPr>
            <p:ph type="body" sz="quarter" idx="1"/>
          </p:nvPr>
        </p:nvSpPr>
        <p:spPr>
          <a:xfrm>
            <a:off x="830361" y="4030389"/>
            <a:ext cx="7483278" cy="1489622"/>
          </a:xfrm>
          <a:prstGeom prst="rect">
            <a:avLst/>
          </a:prstGeom>
        </p:spPr>
        <p:txBody>
          <a:bodyPr/>
          <a:lstStyle>
            <a:lvl1pPr marL="0" indent="0" algn="ctr">
              <a:spcBef>
                <a:spcPts val="800"/>
              </a:spcBef>
              <a:buSzTx/>
              <a:buNone/>
              <a:defRPr sz="3600">
                <a:solidFill>
                  <a:schemeClr val="accent2"/>
                </a:solidFill>
              </a:defRPr>
            </a:lvl1pPr>
          </a:lstStyle>
          <a:p>
            <a:r>
              <a:t>Introducción al lenguaje del presente y del futuro.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prstGeom prst="rect">
            <a:avLst/>
          </a:prstGeom>
        </p:spPr>
        <p:txBody>
          <a:bodyPr>
            <a:normAutofit fontScale="90000"/>
          </a:bodyPr>
          <a:lstStyle>
            <a:lvl1pPr defTabSz="740663">
              <a:defRPr sz="4860"/>
            </a:lvl1pPr>
          </a:lstStyle>
          <a:p>
            <a:r>
              <a:t>Funciones</a:t>
            </a:r>
          </a:p>
        </p:txBody>
      </p:sp>
      <p:sp>
        <p:nvSpPr>
          <p:cNvPr id="155" name="Shape 155"/>
          <p:cNvSpPr>
            <a:spLocks noGrp="1"/>
          </p:cNvSpPr>
          <p:nvPr>
            <p:ph type="body" idx="1"/>
          </p:nvPr>
        </p:nvSpPr>
        <p:spPr>
          <a:xfrm>
            <a:off x="228600" y="1524000"/>
            <a:ext cx="8803333" cy="4876800"/>
          </a:xfrm>
          <a:prstGeom prst="rect">
            <a:avLst/>
          </a:prstGeom>
        </p:spPr>
        <p:txBody>
          <a:bodyPr/>
          <a:lstStyle/>
          <a:p>
            <a:pPr>
              <a:defRPr sz="1800"/>
            </a:pPr>
            <a:r>
              <a:t>Una función es un bloque de código diseñado para ejecutar una tarea en especifico, y para invocarla solamente se utilizan los paréntesis. </a:t>
            </a:r>
            <a:br/>
            <a:r>
              <a:t/>
            </a:r>
            <a:br/>
            <a:r>
              <a:t/>
            </a:r>
            <a:br/>
            <a:r>
              <a:rPr sz="2000"/>
              <a:t>function miFuncion(p1, p2) {</a:t>
            </a:r>
            <a:br>
              <a:rPr sz="2000"/>
            </a:br>
            <a:r>
              <a:rPr sz="2000"/>
              <a:t>   return p1 * p2;              </a:t>
            </a:r>
            <a:br>
              <a:rPr sz="2000"/>
            </a:br>
            <a:r>
              <a:rPr sz="2000"/>
              <a:t>}</a:t>
            </a:r>
            <a:r>
              <a:t/>
            </a:r>
            <a:br/>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normAutofit fontScale="90000"/>
          </a:bodyPr>
          <a:lstStyle>
            <a:lvl1pPr defTabSz="740663">
              <a:defRPr sz="4860"/>
            </a:lvl1pPr>
          </a:lstStyle>
          <a:p>
            <a:r>
              <a:t>Objetos</a:t>
            </a:r>
          </a:p>
        </p:txBody>
      </p:sp>
      <p:sp>
        <p:nvSpPr>
          <p:cNvPr id="158" name="Shape 158"/>
          <p:cNvSpPr>
            <a:spLocks noGrp="1"/>
          </p:cNvSpPr>
          <p:nvPr>
            <p:ph type="body" idx="1"/>
          </p:nvPr>
        </p:nvSpPr>
        <p:spPr>
          <a:xfrm>
            <a:off x="228600" y="1524000"/>
            <a:ext cx="8803333" cy="4876800"/>
          </a:xfrm>
          <a:prstGeom prst="rect">
            <a:avLst/>
          </a:prstGeom>
        </p:spPr>
        <p:txBody>
          <a:bodyPr/>
          <a:lstStyle/>
          <a:p>
            <a:pPr>
              <a:defRPr sz="1800"/>
            </a:pPr>
            <a:r>
              <a:t>En JS, un objeto es una representación computacional la cual puede tener propiedades y métodos. </a:t>
            </a:r>
            <a:br/>
            <a:r>
              <a:t/>
            </a:r>
            <a:br/>
            <a:r>
              <a:t/>
            </a:r>
            <a:br/>
            <a:r>
              <a:rPr sz="2000"/>
              <a:t>var person = {   </a:t>
            </a:r>
            <a:br>
              <a:rPr sz="2000"/>
            </a:br>
            <a:r>
              <a:rPr sz="2000"/>
              <a:t>    firstName: "John",</a:t>
            </a:r>
            <a:br>
              <a:rPr sz="2000"/>
            </a:br>
            <a:r>
              <a:rPr sz="2000"/>
              <a:t>    lastName: "Doe",</a:t>
            </a:r>
            <a:br>
              <a:rPr sz="2000"/>
            </a:br>
            <a:r>
              <a:rPr sz="2000"/>
              <a:t>    age: 50,</a:t>
            </a:r>
            <a:br>
              <a:rPr sz="2000"/>
            </a:br>
            <a:r>
              <a:rPr sz="2000"/>
              <a:t>    eyeColor: "blue"</a:t>
            </a:r>
            <a:br>
              <a:rPr sz="2000"/>
            </a:br>
            <a:r>
              <a:rPr sz="2000"/>
              <a:t>};</a:t>
            </a:r>
            <a:r>
              <a:t/>
            </a:r>
            <a:br/>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prstGeom prst="rect">
            <a:avLst/>
          </a:prstGeom>
        </p:spPr>
        <p:txBody>
          <a:bodyPr>
            <a:normAutofit fontScale="90000"/>
          </a:bodyPr>
          <a:lstStyle>
            <a:lvl1pPr defTabSz="740663">
              <a:defRPr sz="4860"/>
            </a:lvl1pPr>
          </a:lstStyle>
          <a:p>
            <a:r>
              <a:t>Practica</a:t>
            </a:r>
          </a:p>
        </p:txBody>
      </p:sp>
      <p:sp>
        <p:nvSpPr>
          <p:cNvPr id="161" name="Shape 161"/>
          <p:cNvSpPr>
            <a:spLocks noGrp="1"/>
          </p:cNvSpPr>
          <p:nvPr>
            <p:ph type="body" idx="1"/>
          </p:nvPr>
        </p:nvSpPr>
        <p:spPr>
          <a:xfrm>
            <a:off x="-51955700" y="2057400"/>
            <a:ext cx="8803333" cy="4876800"/>
          </a:xfrm>
          <a:prstGeom prst="rect">
            <a:avLst/>
          </a:prstGeom>
        </p:spPr>
        <p:txBody>
          <a:bodyPr/>
          <a:lstStyle/>
          <a:p>
            <a:pPr>
              <a:defRPr sz="1800"/>
            </a:pPr>
            <a:r>
              <a:t>En JS, un objeto es una representación computacional la cual puede tener propiedades y métodos. </a:t>
            </a:r>
            <a:br/>
            <a:r>
              <a:t/>
            </a:r>
            <a:br/>
            <a:r>
              <a:t/>
            </a:r>
            <a:br/>
            <a:r>
              <a:rPr sz="2000"/>
              <a:t>var person = {   </a:t>
            </a:r>
            <a:br>
              <a:rPr sz="2000"/>
            </a:br>
            <a:r>
              <a:rPr sz="2000"/>
              <a:t>    firstName: "John",</a:t>
            </a:r>
            <a:br>
              <a:rPr sz="2000"/>
            </a:br>
            <a:r>
              <a:rPr sz="2000"/>
              <a:t>    lastName: "Doe",</a:t>
            </a:r>
            <a:br>
              <a:rPr sz="2000"/>
            </a:br>
            <a:r>
              <a:rPr sz="2000"/>
              <a:t>    age: 50,</a:t>
            </a:r>
            <a:br>
              <a:rPr sz="2000"/>
            </a:br>
            <a:r>
              <a:rPr sz="2000"/>
              <a:t>    eyeColor: "blue"</a:t>
            </a:r>
            <a:br>
              <a:rPr sz="2000"/>
            </a:br>
            <a:r>
              <a:rPr sz="2000"/>
              <a:t>};</a:t>
            </a:r>
            <a:r>
              <a:t/>
            </a:r>
            <a:br/>
            <a:endParaRPr/>
          </a:p>
        </p:txBody>
      </p:sp>
      <p:sp>
        <p:nvSpPr>
          <p:cNvPr id="162" name="Shape 162"/>
          <p:cNvSpPr/>
          <p:nvPr/>
        </p:nvSpPr>
        <p:spPr>
          <a:xfrm>
            <a:off x="228600" y="1524000"/>
            <a:ext cx="8803333" cy="4876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marL="342900" indent="-342900" algn="l">
              <a:spcBef>
                <a:spcPts val="600"/>
              </a:spcBef>
              <a:buSzPct val="100000"/>
              <a:buChar char="•"/>
              <a:defRPr sz="1800">
                <a:solidFill>
                  <a:srgbClr val="000000"/>
                </a:solidFill>
              </a:defRPr>
            </a:pPr>
            <a:r>
              <a:t>Realice un pequeño convertidor de grados celsius y fahrenheit. </a:t>
            </a:r>
          </a:p>
          <a:p>
            <a:pPr marL="342900" indent="-342900" algn="l">
              <a:spcBef>
                <a:spcPts val="600"/>
              </a:spcBef>
              <a:buSzPct val="100000"/>
              <a:buChar char="•"/>
              <a:defRPr sz="1800">
                <a:solidFill>
                  <a:srgbClr val="000000"/>
                </a:solidFill>
              </a:defRPr>
            </a:pPr>
            <a:endParaRPr/>
          </a:p>
          <a:p>
            <a:pPr marL="342900" indent="-342900" algn="l">
              <a:spcBef>
                <a:spcPts val="600"/>
              </a:spcBef>
              <a:buSzPct val="100000"/>
              <a:buChar char="•"/>
              <a:defRPr sz="1800">
                <a:solidFill>
                  <a:srgbClr val="000000"/>
                </a:solidFill>
              </a:defRPr>
            </a:pPr>
            <a:r>
              <a:t>Utilice 1 campo de texto y mediante un botón invoque a una función que retorne en un alert el valor en grados celsius y fahrenheit. </a:t>
            </a:r>
          </a:p>
          <a:p>
            <a:pPr marL="342900" indent="-342900" algn="l">
              <a:spcBef>
                <a:spcPts val="600"/>
              </a:spcBef>
              <a:buSzPct val="100000"/>
              <a:buChar char="•"/>
              <a:defRPr sz="1800">
                <a:solidFill>
                  <a:srgbClr val="000000"/>
                </a:solidFill>
              </a:defRPr>
            </a:pPr>
            <a:r>
              <a:t>Despliegue en pantalla un botón que tenga transition. Al hacer click sobre el mismo, se le agrega una clase que le aplica estilos diferentes (ej: cambia de tamaño y color).</a:t>
            </a:r>
            <a:br/>
            <a:r>
              <a:t>HINT: </a:t>
            </a:r>
            <a:br/>
            <a:r>
              <a:t/>
            </a:r>
            <a:br/>
            <a:r>
              <a:t>var element = document.getElementById("elemento");</a:t>
            </a:r>
            <a:br/>
            <a:r>
              <a:t>element.classList.add(“otra-clase“);</a:t>
            </a:r>
            <a:br/>
            <a:r>
              <a:t/>
            </a:r>
            <a:br/>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title"/>
          </p:nvPr>
        </p:nvSpPr>
        <p:spPr>
          <a:xfrm>
            <a:off x="685800" y="2286000"/>
            <a:ext cx="7772400" cy="2286000"/>
          </a:xfrm>
          <a:prstGeom prst="rect">
            <a:avLst/>
          </a:prstGeom>
        </p:spPr>
        <p:txBody>
          <a:bodyPr/>
          <a:lstStyle>
            <a:lvl1pPr>
              <a:defRPr>
                <a:latin typeface="Gotham-Book"/>
                <a:ea typeface="Gotham-Book"/>
                <a:cs typeface="Gotham-Book"/>
                <a:sym typeface="Gotham-Book"/>
              </a:defRPr>
            </a:lvl1pPr>
          </a:lstStyle>
          <a:p>
            <a:r>
              <a:t>Historia</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title"/>
          </p:nvPr>
        </p:nvSpPr>
        <p:spPr>
          <a:prstGeom prst="rect">
            <a:avLst/>
          </a:prstGeom>
        </p:spPr>
        <p:txBody>
          <a:bodyPr>
            <a:normAutofit fontScale="90000"/>
          </a:bodyPr>
          <a:lstStyle>
            <a:lvl1pPr defTabSz="740663">
              <a:defRPr sz="4860"/>
            </a:lvl1pPr>
          </a:lstStyle>
          <a:p>
            <a:r>
              <a:t>Historia</a:t>
            </a:r>
          </a:p>
        </p:txBody>
      </p:sp>
      <p:sp>
        <p:nvSpPr>
          <p:cNvPr id="133" name="Shape 133"/>
          <p:cNvSpPr>
            <a:spLocks noGrp="1"/>
          </p:cNvSpPr>
          <p:nvPr>
            <p:ph type="body" idx="1"/>
          </p:nvPr>
        </p:nvSpPr>
        <p:spPr>
          <a:xfrm>
            <a:off x="228600" y="1524000"/>
            <a:ext cx="8803333" cy="4876800"/>
          </a:xfrm>
          <a:prstGeom prst="rect">
            <a:avLst/>
          </a:prstGeom>
        </p:spPr>
        <p:txBody>
          <a:bodyPr/>
          <a:lstStyle/>
          <a:p>
            <a:pPr>
              <a:defRPr sz="1800"/>
            </a:pPr>
            <a:r>
              <a:t>A principios de los años 90, la mayoría de usuarios que se conectaban a Internet lo hacían con módems a una velocidad máxima de 28.8 kbps</a:t>
            </a:r>
          </a:p>
          <a:p>
            <a:pPr>
              <a:defRPr sz="1800"/>
            </a:pPr>
            <a:r>
              <a:t>Se comenzaron a hacer las primeras aplicaciones web que incluían formularios </a:t>
            </a:r>
          </a:p>
          <a:p>
            <a:pPr>
              <a:defRPr sz="1800"/>
            </a:pPr>
            <a:r>
              <a:t>Netscape Navigator 2.0, 1995. Incluye el lenguaje llamado LiveScript.</a:t>
            </a:r>
          </a:p>
          <a:p>
            <a:pPr>
              <a:defRPr sz="1800"/>
            </a:pPr>
            <a:r>
              <a:t>Netscape firmó una alianza con Sun Microsystems para el desarrollo del nuevo lenguaje de programación al que se decidió cambiar el nombre por el de JavaScript.</a:t>
            </a:r>
          </a:p>
          <a:p>
            <a:pPr>
              <a:defRPr sz="1800"/>
            </a:pPr>
            <a:r>
              <a:t>La primera versión de JavaScript fue un completo éxito. Al mismo tiempo, Microsoft lanzó JScript con su navegador Internet Explorer 3. JScript era una copia de JavaScript al que le cambiaron el nombre para evitar problemas legales.</a:t>
            </a:r>
          </a:p>
          <a:p>
            <a:pPr>
              <a:defRPr sz="1800"/>
            </a:pPr>
            <a:r>
              <a:t>Para evitar una guerra de tecnologías, Netscape decidió que lo mejor sería estandarizar el lenguaje JavaScript. De esta forma, en 1997 se envió la especificación JavaScript 1.1 al organismo ECMA (European Computer Manufacturers Association).</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prstGeom prst="rect">
            <a:avLst/>
          </a:prstGeom>
        </p:spPr>
        <p:txBody>
          <a:bodyPr>
            <a:normAutofit fontScale="90000"/>
          </a:bodyPr>
          <a:lstStyle>
            <a:lvl1pPr defTabSz="740663">
              <a:defRPr sz="4860"/>
            </a:lvl1pPr>
          </a:lstStyle>
          <a:p>
            <a:r>
              <a:t>Historia</a:t>
            </a:r>
          </a:p>
        </p:txBody>
      </p:sp>
      <p:sp>
        <p:nvSpPr>
          <p:cNvPr id="136" name="Shape 136"/>
          <p:cNvSpPr>
            <a:spLocks noGrp="1"/>
          </p:cNvSpPr>
          <p:nvPr>
            <p:ph type="body" idx="1"/>
          </p:nvPr>
        </p:nvSpPr>
        <p:spPr>
          <a:xfrm>
            <a:off x="228600" y="1524000"/>
            <a:ext cx="8803333" cy="4876800"/>
          </a:xfrm>
          <a:prstGeom prst="rect">
            <a:avLst/>
          </a:prstGeom>
        </p:spPr>
        <p:txBody>
          <a:bodyPr/>
          <a:lstStyle/>
          <a:p>
            <a:pPr>
              <a:defRPr sz="1800"/>
            </a:pPr>
            <a:r>
              <a:t>ECMA creó el comité TC39 con el objetivo de "estandarizar de un lenguaje de script multiplataforma e independiente de cualquier empresa". El primer estándar que creó el comité TC39 se denominó ECMA-262, en el que se definió por primera vez el lenguaje ECMAScript.</a:t>
            </a:r>
          </a:p>
          <a:p>
            <a:pPr>
              <a:defRPr sz="1800"/>
            </a:pPr>
            <a:endParaRPr/>
          </a:p>
          <a:p>
            <a:pPr>
              <a:defRPr sz="1800"/>
            </a:pPr>
            <a:r>
              <a:t>Por este motivo, algunos programadores prefieren la denominación ECMAScript para referirse al lenguaje JavaScript. De hecho, JavaScript no es más que la implementación que realizó la empresa Netscape del estándar ECMAScript.</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prstGeom prst="rect">
            <a:avLst/>
          </a:prstGeom>
        </p:spPr>
        <p:txBody>
          <a:bodyPr>
            <a:normAutofit fontScale="90000"/>
          </a:bodyPr>
          <a:lstStyle>
            <a:lvl1pPr defTabSz="740663">
              <a:defRPr sz="4860"/>
            </a:lvl1pPr>
          </a:lstStyle>
          <a:p>
            <a:r>
              <a:t>Que es Javascript? </a:t>
            </a:r>
          </a:p>
        </p:txBody>
      </p:sp>
      <p:sp>
        <p:nvSpPr>
          <p:cNvPr id="139" name="Shape 139"/>
          <p:cNvSpPr>
            <a:spLocks noGrp="1"/>
          </p:cNvSpPr>
          <p:nvPr>
            <p:ph type="body" idx="1"/>
          </p:nvPr>
        </p:nvSpPr>
        <p:spPr>
          <a:xfrm>
            <a:off x="228600" y="1524000"/>
            <a:ext cx="8803333" cy="4876800"/>
          </a:xfrm>
          <a:prstGeom prst="rect">
            <a:avLst/>
          </a:prstGeom>
        </p:spPr>
        <p:txBody>
          <a:bodyPr/>
          <a:lstStyle/>
          <a:p>
            <a:pPr>
              <a:defRPr sz="1800"/>
            </a:pPr>
            <a:r>
              <a:t>Técnicamente, JavaScript es un lenguaje de programación multiplataforma e interpretado, por lo que no es necesario compilar los programas para ejecutarlos.</a:t>
            </a:r>
          </a:p>
          <a:p>
            <a:pPr>
              <a:defRPr sz="1800"/>
            </a:pPr>
            <a:r>
              <a:t>JavaScript contiene un conjunto de librerías para manejar Objetos, Arreglos, Fechas, Matematicas, I/O, entre otras. </a:t>
            </a:r>
          </a:p>
          <a:p>
            <a:pPr>
              <a:defRPr sz="1800"/>
            </a:pPr>
            <a:r>
              <a:t>La principal funcionalidad de javascript es poder manipular los objetos del DOM, así como sus propiedades y comportamiento. </a:t>
            </a:r>
          </a:p>
          <a:p>
            <a:pPr>
              <a:defRPr sz="1800"/>
            </a:pPr>
            <a:r>
              <a:t>Javascript es un lenguaje orientado a Objetos mas no basado en clases, no hay distinción entre tipos y objetos. La herencia es aplicada a travez de un mecanismo de prototipos. Propiedades y métodos pueden ser agregados a cualquier objeto dinámicamente. </a:t>
            </a:r>
          </a:p>
          <a:p>
            <a:pPr>
              <a:defRPr sz="1800"/>
            </a:pPr>
            <a:r>
              <a:t>Esto puede ser realmente confuso pero en base a ejemplos se puede entender la manera de funcionar.</a:t>
            </a:r>
          </a:p>
          <a:p>
            <a:pPr>
              <a:defRPr sz="1800"/>
            </a:pPr>
            <a:r>
              <a:t>JavaScript es un lenguaje que se utiliza enfocado a eventos.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normAutofit fontScale="90000"/>
          </a:bodyPr>
          <a:lstStyle>
            <a:lvl1pPr defTabSz="740663">
              <a:defRPr sz="4860"/>
            </a:lvl1pPr>
          </a:lstStyle>
          <a:p>
            <a:r>
              <a:t>Tipos de Datos</a:t>
            </a:r>
          </a:p>
        </p:txBody>
      </p:sp>
      <p:sp>
        <p:nvSpPr>
          <p:cNvPr id="142" name="Shape 142"/>
          <p:cNvSpPr>
            <a:spLocks noGrp="1"/>
          </p:cNvSpPr>
          <p:nvPr>
            <p:ph type="body" sz="half" idx="1"/>
          </p:nvPr>
        </p:nvSpPr>
        <p:spPr>
          <a:xfrm>
            <a:off x="419100" y="2527300"/>
            <a:ext cx="8803333" cy="2330996"/>
          </a:xfrm>
          <a:prstGeom prst="rect">
            <a:avLst/>
          </a:prstGeom>
        </p:spPr>
        <p:txBody>
          <a:bodyPr/>
          <a:lstStyle/>
          <a:p>
            <a:pPr marL="342899" indent="-342899">
              <a:defRPr sz="2100"/>
            </a:pPr>
            <a:r>
              <a:t>var tamaño = 16;                                       </a:t>
            </a:r>
            <a:r>
              <a:rPr>
                <a:solidFill>
                  <a:srgbClr val="629638"/>
                </a:solidFill>
              </a:rPr>
              <a:t>        // Number</a:t>
            </a:r>
          </a:p>
          <a:p>
            <a:pPr marL="342899" indent="-342899">
              <a:defRPr sz="2100"/>
            </a:pPr>
            <a:r>
              <a:t>var apellido = "Johnson";                                // String</a:t>
            </a:r>
          </a:p>
          <a:p>
            <a:pPr marL="342899" indent="-342899">
              <a:defRPr sz="2100"/>
            </a:pPr>
            <a:r>
              <a:t>var carros = ["Saab", "Volvo", "BMW"];        // Array</a:t>
            </a:r>
          </a:p>
          <a:p>
            <a:pPr marL="342899" indent="-342899">
              <a:defRPr sz="2100"/>
            </a:pPr>
            <a:r>
              <a:t>var x = {nombre:"John", apellido:"Doe"};    // Object</a:t>
            </a:r>
          </a:p>
          <a:p>
            <a:pPr marL="342899" indent="-342899">
              <a:defRPr sz="2100"/>
            </a:pPr>
            <a:r>
              <a:t>var x = true;                                                   // Boolean</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normAutofit fontScale="90000"/>
          </a:bodyPr>
          <a:lstStyle>
            <a:lvl1pPr defTabSz="740663">
              <a:defRPr sz="4860"/>
            </a:lvl1pPr>
          </a:lstStyle>
          <a:p>
            <a:r>
              <a:t>Tipos de Datos</a:t>
            </a:r>
          </a:p>
        </p:txBody>
      </p:sp>
      <p:sp>
        <p:nvSpPr>
          <p:cNvPr id="145" name="Shape 145"/>
          <p:cNvSpPr>
            <a:spLocks noGrp="1"/>
          </p:cNvSpPr>
          <p:nvPr>
            <p:ph type="body" idx="1"/>
          </p:nvPr>
        </p:nvSpPr>
        <p:spPr>
          <a:xfrm>
            <a:off x="228600" y="1524000"/>
            <a:ext cx="8803333" cy="4876800"/>
          </a:xfrm>
          <a:prstGeom prst="rect">
            <a:avLst/>
          </a:prstGeom>
        </p:spPr>
        <p:txBody>
          <a:bodyPr/>
          <a:lstStyle/>
          <a:p>
            <a:pPr>
              <a:defRPr sz="1800"/>
            </a:pPr>
            <a:r>
              <a:t>Ejemplo: </a:t>
            </a:r>
            <a:br/>
            <a:r>
              <a:t/>
            </a:r>
            <a:br/>
            <a:r>
              <a:t/>
            </a:r>
            <a:br/>
            <a:r>
              <a:rPr sz="2000"/>
              <a:t>var a = "5";</a:t>
            </a:r>
            <a:br>
              <a:rPr sz="2000"/>
            </a:br>
            <a:r>
              <a:rPr sz="2000"/>
              <a:t>var b = a + 10;</a:t>
            </a:r>
            <a:br>
              <a:rPr sz="2000"/>
            </a:br>
            <a:r>
              <a:rPr sz="2000"/>
              <a:t/>
            </a:r>
            <a:br>
              <a:rPr sz="2000"/>
            </a:br>
            <a:r>
              <a:rPr sz="2000"/>
              <a:t>Cual seria el resultado ? </a:t>
            </a:r>
            <a:br>
              <a:rPr sz="2000"/>
            </a:br>
            <a:r>
              <a:rPr sz="2000"/>
              <a:t/>
            </a:r>
            <a:br>
              <a:rPr sz="2000"/>
            </a:br>
            <a:r>
              <a:rPr sz="2000"/>
              <a:t/>
            </a:r>
            <a:br>
              <a:rPr sz="2000"/>
            </a:br>
            <a:r>
              <a:rPr sz="2000"/>
              <a:t>var a = "5";</a:t>
            </a:r>
            <a:br>
              <a:rPr sz="2000"/>
            </a:br>
            <a:r>
              <a:rPr sz="2000"/>
              <a:t>var c = a + “Hello Word”;</a:t>
            </a:r>
            <a:br>
              <a:rPr sz="2000"/>
            </a:br>
            <a:r>
              <a:rPr sz="2000"/>
              <a:t/>
            </a:r>
            <a:br>
              <a:rPr sz="2000"/>
            </a:br>
            <a:r>
              <a:rPr sz="2000"/>
              <a:t>Cual es el resultado ?</a:t>
            </a:r>
            <a:r>
              <a:t/>
            </a:r>
            <a:br/>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normAutofit fontScale="90000"/>
          </a:bodyPr>
          <a:lstStyle>
            <a:lvl1pPr defTabSz="740663">
              <a:defRPr sz="4860"/>
            </a:lvl1pPr>
          </a:lstStyle>
          <a:p>
            <a:r>
              <a:t>Tipos de Datos</a:t>
            </a:r>
          </a:p>
        </p:txBody>
      </p:sp>
      <p:sp>
        <p:nvSpPr>
          <p:cNvPr id="148" name="Shape 148"/>
          <p:cNvSpPr>
            <a:spLocks noGrp="1"/>
          </p:cNvSpPr>
          <p:nvPr>
            <p:ph type="body" idx="1"/>
          </p:nvPr>
        </p:nvSpPr>
        <p:spPr>
          <a:xfrm>
            <a:off x="228600" y="1524000"/>
            <a:ext cx="8803333" cy="4876800"/>
          </a:xfrm>
          <a:prstGeom prst="rect">
            <a:avLst/>
          </a:prstGeom>
        </p:spPr>
        <p:txBody>
          <a:bodyPr/>
          <a:lstStyle/>
          <a:p>
            <a:pPr>
              <a:defRPr sz="1800"/>
            </a:pPr>
            <a:r>
              <a:t>Ejemplo: </a:t>
            </a:r>
            <a:br/>
            <a:r>
              <a:t/>
            </a:r>
            <a:br/>
            <a:r>
              <a:t/>
            </a:r>
            <a:br/>
            <a:r>
              <a:rPr sz="2000"/>
              <a:t>var x = 16 + 4 + "Volvo";</a:t>
            </a:r>
            <a:br>
              <a:rPr sz="2000"/>
            </a:br>
            <a:r>
              <a:rPr sz="2000"/>
              <a:t/>
            </a:r>
            <a:br>
              <a:rPr sz="2000"/>
            </a:br>
            <a:r>
              <a:rPr sz="2000"/>
              <a:t>Cual seria el resultado ? </a:t>
            </a:r>
            <a:br>
              <a:rPr sz="2000"/>
            </a:br>
            <a:r>
              <a:rPr sz="2000"/>
              <a:t/>
            </a:r>
            <a:br>
              <a:rPr sz="2000"/>
            </a:br>
            <a:r>
              <a:rPr sz="2000"/>
              <a:t/>
            </a:r>
            <a:br>
              <a:rPr sz="2000"/>
            </a:br>
            <a:r>
              <a:rPr sz="2000"/>
              <a:t>var x = "Volvo" + 16 + 4;</a:t>
            </a:r>
            <a:br>
              <a:rPr sz="2000"/>
            </a:br>
            <a:r>
              <a:rPr sz="2000"/>
              <a:t/>
            </a:r>
            <a:br>
              <a:rPr sz="2000"/>
            </a:br>
            <a:r>
              <a:rPr sz="2000"/>
              <a:t>Cual es el resultado ?</a:t>
            </a:r>
            <a:r>
              <a:t/>
            </a:r>
            <a:br/>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normAutofit fontScale="90000"/>
          </a:bodyPr>
          <a:lstStyle>
            <a:lvl1pPr defTabSz="740663">
              <a:defRPr sz="4860"/>
            </a:lvl1pPr>
          </a:lstStyle>
          <a:p>
            <a:r>
              <a:t>Operadores</a:t>
            </a:r>
          </a:p>
        </p:txBody>
      </p:sp>
      <p:sp>
        <p:nvSpPr>
          <p:cNvPr id="151" name="Shape 151"/>
          <p:cNvSpPr>
            <a:spLocks noGrp="1"/>
          </p:cNvSpPr>
          <p:nvPr>
            <p:ph type="body" idx="1"/>
          </p:nvPr>
        </p:nvSpPr>
        <p:spPr>
          <a:xfrm>
            <a:off x="228600" y="1524000"/>
            <a:ext cx="8803333" cy="4876800"/>
          </a:xfrm>
          <a:prstGeom prst="rect">
            <a:avLst/>
          </a:prstGeom>
        </p:spPr>
        <p:txBody>
          <a:bodyPr/>
          <a:lstStyle/>
          <a:p>
            <a:pPr>
              <a:defRPr sz="1800"/>
            </a:pPr>
            <a:r>
              <a:t>Operadores Aritméticos</a:t>
            </a:r>
            <a:br/>
            <a:r>
              <a:t/>
            </a:r>
            <a:br/>
            <a:endParaRPr/>
          </a:p>
        </p:txBody>
      </p:sp>
      <p:pic>
        <p:nvPicPr>
          <p:cNvPr id="152" name="Screen Shot 2016-03-15 at 4.13.13 PM.png"/>
          <p:cNvPicPr>
            <a:picLocks noChangeAspect="1"/>
          </p:cNvPicPr>
          <p:nvPr/>
        </p:nvPicPr>
        <p:blipFill>
          <a:blip r:embed="rId2">
            <a:extLst/>
          </a:blip>
          <a:stretch>
            <a:fillRect/>
          </a:stretch>
        </p:blipFill>
        <p:spPr>
          <a:xfrm>
            <a:off x="170333" y="2477842"/>
            <a:ext cx="8803334" cy="2969116"/>
          </a:xfrm>
          <a:prstGeom prst="rect">
            <a:avLst/>
          </a:prstGeom>
          <a:ln w="12700">
            <a:miter lim="400000"/>
          </a:ln>
        </p:spPr>
      </p:pic>
    </p:spTree>
  </p:cSld>
  <p:clrMapOvr>
    <a:masterClrMapping/>
  </p:clrMapOvr>
  <p:transition spd="slow"/>
</p:sld>
</file>

<file path=ppt/theme/theme1.xml><?xml version="1.0" encoding="utf-8"?>
<a:theme xmlns:a="http://schemas.openxmlformats.org/drawingml/2006/main" name="PlantillaUML">
  <a:themeElements>
    <a:clrScheme name="PlantillaUML">
      <a:dk1>
        <a:srgbClr val="333333"/>
      </a:dk1>
      <a:lt1>
        <a:srgbClr val="FFFFFF"/>
      </a:lt1>
      <a:dk2>
        <a:srgbClr val="A7A7A7"/>
      </a:dk2>
      <a:lt2>
        <a:srgbClr val="535353"/>
      </a:lt2>
      <a:accent1>
        <a:srgbClr val="7C7C7C"/>
      </a:accent1>
      <a:accent2>
        <a:srgbClr val="808080"/>
      </a:accent2>
      <a:accent3>
        <a:srgbClr val="8F8F8F"/>
      </a:accent3>
      <a:accent4>
        <a:srgbClr val="707070"/>
      </a:accent4>
      <a:accent5>
        <a:srgbClr val="EBEBEB"/>
      </a:accent5>
      <a:accent6>
        <a:srgbClr val="737373"/>
      </a:accent6>
      <a:hlink>
        <a:srgbClr val="0000FF"/>
      </a:hlink>
      <a:folHlink>
        <a:srgbClr val="FF00FF"/>
      </a:folHlink>
    </a:clrScheme>
    <a:fontScheme name="PlantillaUML">
      <a:majorFont>
        <a:latin typeface="Helvetica"/>
        <a:ea typeface="Helvetica"/>
        <a:cs typeface="Helvetica"/>
      </a:majorFont>
      <a:minorFont>
        <a:latin typeface="Arial"/>
        <a:ea typeface="Arial"/>
        <a:cs typeface="Arial"/>
      </a:minorFont>
    </a:fontScheme>
    <a:fmtScheme name="PlantillaUM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rgbClr val="DDDDDD"/>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DDDDDD"/>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rgbClr val="333333"/>
            </a:solidFill>
            <a:effectLst/>
            <a:uFillTx/>
            <a:latin typeface="Gotham-Medium"/>
            <a:ea typeface="Gotham-Medium"/>
            <a:cs typeface="Gotham-Medium"/>
            <a:sym typeface="Gotham-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lantillaUML">
  <a:themeElements>
    <a:clrScheme name="PlantillaUML">
      <a:dk1>
        <a:srgbClr val="000000"/>
      </a:dk1>
      <a:lt1>
        <a:srgbClr val="FFFFFF"/>
      </a:lt1>
      <a:dk2>
        <a:srgbClr val="A7A7A7"/>
      </a:dk2>
      <a:lt2>
        <a:srgbClr val="535353"/>
      </a:lt2>
      <a:accent1>
        <a:srgbClr val="7C7C7C"/>
      </a:accent1>
      <a:accent2>
        <a:srgbClr val="808080"/>
      </a:accent2>
      <a:accent3>
        <a:srgbClr val="8F8F8F"/>
      </a:accent3>
      <a:accent4>
        <a:srgbClr val="707070"/>
      </a:accent4>
      <a:accent5>
        <a:srgbClr val="EBEBEB"/>
      </a:accent5>
      <a:accent6>
        <a:srgbClr val="737373"/>
      </a:accent6>
      <a:hlink>
        <a:srgbClr val="0000FF"/>
      </a:hlink>
      <a:folHlink>
        <a:srgbClr val="FF00FF"/>
      </a:folHlink>
    </a:clrScheme>
    <a:fontScheme name="PlantillaUML">
      <a:majorFont>
        <a:latin typeface="Helvetica"/>
        <a:ea typeface="Helvetica"/>
        <a:cs typeface="Helvetica"/>
      </a:majorFont>
      <a:minorFont>
        <a:latin typeface="Arial"/>
        <a:ea typeface="Arial"/>
        <a:cs typeface="Arial"/>
      </a:minorFont>
    </a:fontScheme>
    <a:fmtScheme name="PlantillaUM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rgbClr val="DDDDDD"/>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DDDDDD"/>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rgbClr val="333333"/>
            </a:solidFill>
            <a:effectLst/>
            <a:uFillTx/>
            <a:latin typeface="Gotham-Medium"/>
            <a:ea typeface="Gotham-Medium"/>
            <a:cs typeface="Gotham-Medium"/>
            <a:sym typeface="Gotham-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592</Words>
  <Application>Microsoft Office PowerPoint</Application>
  <PresentationFormat>Presentación en pantalla (4:3)</PresentationFormat>
  <Paragraphs>43</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Gotham-Book</vt:lpstr>
      <vt:lpstr>Gotham-Medium</vt:lpstr>
      <vt:lpstr>Verdana</vt:lpstr>
      <vt:lpstr>PlantillaUML</vt:lpstr>
      <vt:lpstr>JavaScript</vt:lpstr>
      <vt:lpstr>Historia</vt:lpstr>
      <vt:lpstr>Historia</vt:lpstr>
      <vt:lpstr>Historia</vt:lpstr>
      <vt:lpstr>Que es Javascript? </vt:lpstr>
      <vt:lpstr>Tipos de Datos</vt:lpstr>
      <vt:lpstr>Tipos de Datos</vt:lpstr>
      <vt:lpstr>Tipos de Datos</vt:lpstr>
      <vt:lpstr>Operadores</vt:lpstr>
      <vt:lpstr>Funciones</vt:lpstr>
      <vt:lpstr>Objetos</vt:lpstr>
      <vt:lpstr>Practica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PROGRAMACION</cp:lastModifiedBy>
  <cp:revision>1</cp:revision>
  <dcterms:modified xsi:type="dcterms:W3CDTF">2016-12-13T02:15:33Z</dcterms:modified>
</cp:coreProperties>
</file>