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ACA"/>
          </a:solidFill>
        </a:fill>
      </a:tcStyle>
    </a:wholeTbl>
    <a:band2H>
      <a:tcTxStyle/>
      <a:tcStyle>
        <a:tcBdr/>
        <a:fill>
          <a:solidFill>
            <a:schemeClr val="accent2">
              <a:hueOff val="-44018"/>
              <a:satOff val="52282"/>
              <a:lumOff val="42346"/>
            </a:schemeClr>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7" name="Shape 157"/>
          <p:cNvSpPr>
            <a:spLocks noGrp="1" noRot="1" noChangeAspect="1"/>
          </p:cNvSpPr>
          <p:nvPr>
            <p:ph type="sldImg"/>
          </p:nvPr>
        </p:nvSpPr>
        <p:spPr>
          <a:xfrm>
            <a:off x="1143000" y="685800"/>
            <a:ext cx="4572000" cy="3429000"/>
          </a:xfrm>
          <a:prstGeom prst="rect">
            <a:avLst/>
          </a:prstGeom>
        </p:spPr>
        <p:txBody>
          <a:bodyPr/>
          <a:lstStyle/>
          <a:p>
            <a:endParaRPr/>
          </a:p>
        </p:txBody>
      </p:sp>
      <p:sp>
        <p:nvSpPr>
          <p:cNvPr id="158" name="Shape 15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739708488"/>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Diapositiva de título">
    <p:spTree>
      <p:nvGrpSpPr>
        <p:cNvPr id="1" name=""/>
        <p:cNvGrpSpPr/>
        <p:nvPr/>
      </p:nvGrpSpPr>
      <p:grpSpPr>
        <a:xfrm>
          <a:off x="0" y="0"/>
          <a:ext cx="0" cy="0"/>
          <a:chOff x="0" y="0"/>
          <a:chExt cx="0" cy="0"/>
        </a:xfrm>
      </p:grpSpPr>
      <p:sp>
        <p:nvSpPr>
          <p:cNvPr id="17" name="Shape 17"/>
          <p:cNvSpPr/>
          <p:nvPr/>
        </p:nvSpPr>
        <p:spPr>
          <a:xfrm>
            <a:off x="0" y="0"/>
            <a:ext cx="9144000" cy="533400"/>
          </a:xfrm>
          <a:prstGeom prst="rect">
            <a:avLst/>
          </a:prstGeom>
          <a:solidFill>
            <a:srgbClr val="2975A3"/>
          </a:solidFill>
          <a:ln w="12700">
            <a:miter lim="400000"/>
          </a:ln>
        </p:spPr>
        <p:txBody>
          <a:bodyPr lIns="45719" rIns="45719" anchor="ctr"/>
          <a:lstStyle/>
          <a:p>
            <a:endParaRPr/>
          </a:p>
        </p:txBody>
      </p:sp>
      <p:sp>
        <p:nvSpPr>
          <p:cNvPr id="18" name="Shape 18"/>
          <p:cNvSpPr/>
          <p:nvPr/>
        </p:nvSpPr>
        <p:spPr>
          <a:xfrm>
            <a:off x="228600" y="1295400"/>
            <a:ext cx="8915400" cy="0"/>
          </a:xfrm>
          <a:prstGeom prst="line">
            <a:avLst/>
          </a:prstGeom>
          <a:ln w="50800">
            <a:solidFill>
              <a:srgbClr val="2975A3"/>
            </a:solidFill>
          </a:ln>
        </p:spPr>
        <p:txBody>
          <a:bodyPr lIns="45719" rIns="45719"/>
          <a:lstStyle/>
          <a:p>
            <a:endParaRPr/>
          </a:p>
        </p:txBody>
      </p:sp>
      <p:sp>
        <p:nvSpPr>
          <p:cNvPr id="19" name="Shape 19"/>
          <p:cNvSpPr/>
          <p:nvPr/>
        </p:nvSpPr>
        <p:spPr>
          <a:xfrm>
            <a:off x="228600" y="1338262"/>
            <a:ext cx="8915400" cy="1"/>
          </a:xfrm>
          <a:prstGeom prst="line">
            <a:avLst/>
          </a:prstGeom>
          <a:ln w="3175">
            <a:solidFill>
              <a:srgbClr val="2975A3"/>
            </a:solidFill>
          </a:ln>
        </p:spPr>
        <p:txBody>
          <a:bodyPr lIns="45719" rIns="45719"/>
          <a:lstStyle/>
          <a:p>
            <a:endParaRPr/>
          </a:p>
        </p:txBody>
      </p:sp>
      <p:sp>
        <p:nvSpPr>
          <p:cNvPr id="20" name="Shape 20"/>
          <p:cNvSpPr/>
          <p:nvPr/>
        </p:nvSpPr>
        <p:spPr>
          <a:xfrm flipH="1">
            <a:off x="380999" y="762000"/>
            <a:ext cx="2" cy="1752600"/>
          </a:xfrm>
          <a:prstGeom prst="line">
            <a:avLst/>
          </a:prstGeom>
          <a:ln w="50800">
            <a:solidFill>
              <a:srgbClr val="2975A3"/>
            </a:solidFill>
          </a:ln>
        </p:spPr>
        <p:txBody>
          <a:bodyPr lIns="45719" rIns="45719"/>
          <a:lstStyle/>
          <a:p>
            <a:endParaRPr/>
          </a:p>
        </p:txBody>
      </p:sp>
      <p:sp>
        <p:nvSpPr>
          <p:cNvPr id="21" name="Shape 21"/>
          <p:cNvSpPr/>
          <p:nvPr/>
        </p:nvSpPr>
        <p:spPr>
          <a:xfrm>
            <a:off x="0" y="6096000"/>
            <a:ext cx="8991600" cy="0"/>
          </a:xfrm>
          <a:prstGeom prst="line">
            <a:avLst/>
          </a:prstGeom>
          <a:ln w="50800">
            <a:solidFill>
              <a:srgbClr val="2975A3"/>
            </a:solidFill>
          </a:ln>
        </p:spPr>
        <p:txBody>
          <a:bodyPr lIns="45719" rIns="45719"/>
          <a:lstStyle/>
          <a:p>
            <a:endParaRPr/>
          </a:p>
        </p:txBody>
      </p:sp>
      <p:sp>
        <p:nvSpPr>
          <p:cNvPr id="22" name="Shape 22"/>
          <p:cNvSpPr/>
          <p:nvPr/>
        </p:nvSpPr>
        <p:spPr>
          <a:xfrm>
            <a:off x="0" y="6172200"/>
            <a:ext cx="8991600" cy="0"/>
          </a:xfrm>
          <a:prstGeom prst="line">
            <a:avLst/>
          </a:prstGeom>
          <a:ln w="3175">
            <a:solidFill>
              <a:srgbClr val="2975A3"/>
            </a:solidFill>
          </a:ln>
        </p:spPr>
        <p:txBody>
          <a:bodyPr lIns="45719" rIns="45719"/>
          <a:lstStyle/>
          <a:p>
            <a:endParaRPr/>
          </a:p>
        </p:txBody>
      </p:sp>
      <p:sp>
        <p:nvSpPr>
          <p:cNvPr id="23" name="Shape 23"/>
          <p:cNvSpPr/>
          <p:nvPr/>
        </p:nvSpPr>
        <p:spPr>
          <a:xfrm>
            <a:off x="0" y="6400800"/>
            <a:ext cx="2092325" cy="23802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000">
                <a:solidFill>
                  <a:srgbClr val="EEECE1"/>
                </a:solidFill>
              </a:defRPr>
            </a:pPr>
            <a:r>
              <a:t> </a:t>
            </a:r>
            <a:r>
              <a:rPr>
                <a:latin typeface="Symbol"/>
                <a:ea typeface="Symbol"/>
                <a:cs typeface="Symbol"/>
                <a:sym typeface="Symbol"/>
              </a:rPr>
              <a:t>©</a:t>
            </a:r>
            <a:r>
              <a:t>2009 Cenfotec  S.A</a:t>
            </a:r>
          </a:p>
        </p:txBody>
      </p:sp>
      <p:sp>
        <p:nvSpPr>
          <p:cNvPr id="24" name="Shape 24"/>
          <p:cNvSpPr/>
          <p:nvPr/>
        </p:nvSpPr>
        <p:spPr>
          <a:xfrm>
            <a:off x="8839200" y="4800600"/>
            <a:ext cx="0" cy="1752600"/>
          </a:xfrm>
          <a:prstGeom prst="line">
            <a:avLst/>
          </a:prstGeom>
          <a:ln w="50800">
            <a:solidFill>
              <a:srgbClr val="2975A3"/>
            </a:solidFill>
          </a:ln>
        </p:spPr>
        <p:txBody>
          <a:bodyPr lIns="45719" rIns="45719"/>
          <a:lstStyle/>
          <a:p>
            <a:endParaRPr/>
          </a:p>
        </p:txBody>
      </p:sp>
      <p:sp>
        <p:nvSpPr>
          <p:cNvPr id="26" name="Shape 26"/>
          <p:cNvSpPr>
            <a:spLocks noGrp="1"/>
          </p:cNvSpPr>
          <p:nvPr>
            <p:ph type="title"/>
          </p:nvPr>
        </p:nvSpPr>
        <p:spPr>
          <a:xfrm>
            <a:off x="685800" y="2286000"/>
            <a:ext cx="7772400" cy="1143000"/>
          </a:xfrm>
          <a:prstGeom prst="rect">
            <a:avLst/>
          </a:prstGeom>
        </p:spPr>
        <p:txBody>
          <a:bodyPr>
            <a:normAutofit/>
          </a:bodyPr>
          <a:lstStyle>
            <a:lvl1pPr algn="ctr">
              <a:defRPr sz="4400"/>
            </a:lvl1pPr>
          </a:lstStyle>
          <a:p>
            <a:r>
              <a:t>Title Text</a:t>
            </a:r>
          </a:p>
        </p:txBody>
      </p:sp>
      <p:sp>
        <p:nvSpPr>
          <p:cNvPr id="27" name="Shape 27"/>
          <p:cNvSpPr>
            <a:spLocks noGrp="1"/>
          </p:cNvSpPr>
          <p:nvPr>
            <p:ph type="body" sz="quarter" idx="1"/>
          </p:nvPr>
        </p:nvSpPr>
        <p:spPr>
          <a:xfrm>
            <a:off x="1371600" y="3886200"/>
            <a:ext cx="6400800" cy="1752600"/>
          </a:xfrm>
          <a:prstGeom prst="rect">
            <a:avLst/>
          </a:prstGeom>
        </p:spPr>
        <p:txBody>
          <a:bodyPr>
            <a:normAutofit/>
          </a:bodyPr>
          <a:lstStyle>
            <a:lvl1pPr marL="0" indent="0" algn="ctr">
              <a:spcBef>
                <a:spcPts val="900"/>
              </a:spcBef>
              <a:buSzTx/>
              <a:buNone/>
              <a:defRPr sz="4000"/>
            </a:lvl1pPr>
            <a:lvl2pPr marL="865414" indent="-408214" algn="ctr">
              <a:spcBef>
                <a:spcPts val="900"/>
              </a:spcBef>
              <a:defRPr sz="4000"/>
            </a:lvl2pPr>
            <a:lvl3pPr marL="1240971" indent="-326571" algn="ctr">
              <a:spcBef>
                <a:spcPts val="900"/>
              </a:spcBef>
              <a:defRPr sz="4000"/>
            </a:lvl3pPr>
            <a:lvl4pPr marL="1698171" indent="-326571" algn="ctr">
              <a:spcBef>
                <a:spcPts val="900"/>
              </a:spcBef>
              <a:defRPr sz="4000"/>
            </a:lvl4pPr>
            <a:lvl5pPr marL="2155371" indent="-326571" algn="ctr">
              <a:spcBef>
                <a:spcPts val="900"/>
              </a:spcBef>
              <a:defRPr sz="4000"/>
            </a:lvl5pPr>
          </a:lstStyle>
          <a:p>
            <a:r>
              <a:t>Body Level One</a:t>
            </a:r>
          </a:p>
          <a:p>
            <a:pPr lvl="1"/>
            <a:r>
              <a:t>Body Level Two</a:t>
            </a:r>
          </a:p>
          <a:p>
            <a:pPr lvl="2"/>
            <a:r>
              <a:t>Body Level Three</a:t>
            </a:r>
          </a:p>
          <a:p>
            <a:pPr lvl="3"/>
            <a:r>
              <a:t>Body Level Four</a:t>
            </a:r>
          </a:p>
          <a:p>
            <a:pPr lvl="4"/>
            <a:r>
              <a:t>Body Level Five</a:t>
            </a:r>
          </a:p>
        </p:txBody>
      </p:sp>
      <p:sp>
        <p:nvSpPr>
          <p:cNvPr id="28" name="Shape 28"/>
          <p:cNvSpPr>
            <a:spLocks noGrp="1"/>
          </p:cNvSpPr>
          <p:nvPr>
            <p:ph type="sldNum" sz="quarter" idx="2"/>
          </p:nvPr>
        </p:nvSpPr>
        <p:spPr>
          <a:xfrm>
            <a:off x="4419600" y="6356350"/>
            <a:ext cx="2133600" cy="368300"/>
          </a:xfrm>
          <a:prstGeom prst="rect">
            <a:avLst/>
          </a:prstGeom>
        </p:spPr>
        <p:txBody>
          <a:bodyPr/>
          <a:lstStyle/>
          <a:p>
            <a:fld id="{86CB4B4D-7CA3-9044-876B-883B54F8677D}" type="slidenum">
              <a:t>‹Nº›</a:t>
            </a:fld>
            <a:endParaRPr/>
          </a:p>
        </p:txBody>
      </p:sp>
    </p:spTree>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ítulo y texto vertical">
    <p:spTree>
      <p:nvGrpSpPr>
        <p:cNvPr id="1" name=""/>
        <p:cNvGrpSpPr/>
        <p:nvPr/>
      </p:nvGrpSpPr>
      <p:grpSpPr>
        <a:xfrm>
          <a:off x="0" y="0"/>
          <a:ext cx="0" cy="0"/>
          <a:chOff x="0" y="0"/>
          <a:chExt cx="0" cy="0"/>
        </a:xfrm>
      </p:grpSpPr>
      <p:sp>
        <p:nvSpPr>
          <p:cNvPr id="107" name="Shape 107"/>
          <p:cNvSpPr>
            <a:spLocks noGrp="1"/>
          </p:cNvSpPr>
          <p:nvPr>
            <p:ph type="title"/>
          </p:nvPr>
        </p:nvSpPr>
        <p:spPr>
          <a:xfrm>
            <a:off x="609600" y="381000"/>
            <a:ext cx="7239000" cy="762000"/>
          </a:xfrm>
          <a:prstGeom prst="rect">
            <a:avLst/>
          </a:prstGeom>
        </p:spPr>
        <p:txBody>
          <a:bodyPr>
            <a:normAutofit/>
          </a:bodyPr>
          <a:lstStyle/>
          <a:p>
            <a:r>
              <a:t>Title Text</a:t>
            </a:r>
          </a:p>
        </p:txBody>
      </p:sp>
      <p:sp>
        <p:nvSpPr>
          <p:cNvPr id="108" name="Shape 108"/>
          <p:cNvSpPr>
            <a:spLocks noGrp="1"/>
          </p:cNvSpPr>
          <p:nvPr>
            <p:ph type="body" idx="1"/>
          </p:nvPr>
        </p:nvSpPr>
        <p:spPr>
          <a:xfrm>
            <a:off x="228600" y="1524000"/>
            <a:ext cx="8686800" cy="4876800"/>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09" name="Shape 109"/>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ítulo vertical y texto">
    <p:spTree>
      <p:nvGrpSpPr>
        <p:cNvPr id="1" name=""/>
        <p:cNvGrpSpPr/>
        <p:nvPr/>
      </p:nvGrpSpPr>
      <p:grpSpPr>
        <a:xfrm>
          <a:off x="0" y="0"/>
          <a:ext cx="0" cy="0"/>
          <a:chOff x="0" y="0"/>
          <a:chExt cx="0" cy="0"/>
        </a:xfrm>
      </p:grpSpPr>
      <p:sp>
        <p:nvSpPr>
          <p:cNvPr id="116" name="Shape 116"/>
          <p:cNvSpPr>
            <a:spLocks noGrp="1"/>
          </p:cNvSpPr>
          <p:nvPr>
            <p:ph type="title"/>
          </p:nvPr>
        </p:nvSpPr>
        <p:spPr>
          <a:xfrm>
            <a:off x="6743700" y="381000"/>
            <a:ext cx="2171700" cy="6019800"/>
          </a:xfrm>
          <a:prstGeom prst="rect">
            <a:avLst/>
          </a:prstGeom>
        </p:spPr>
        <p:txBody>
          <a:bodyPr>
            <a:normAutofit/>
          </a:bodyPr>
          <a:lstStyle/>
          <a:p>
            <a:r>
              <a:t>Title Text</a:t>
            </a:r>
          </a:p>
        </p:txBody>
      </p:sp>
      <p:sp>
        <p:nvSpPr>
          <p:cNvPr id="117" name="Shape 117"/>
          <p:cNvSpPr>
            <a:spLocks noGrp="1"/>
          </p:cNvSpPr>
          <p:nvPr>
            <p:ph type="body" idx="1"/>
          </p:nvPr>
        </p:nvSpPr>
        <p:spPr>
          <a:xfrm>
            <a:off x="228600" y="381000"/>
            <a:ext cx="6362700" cy="6019800"/>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8" name="Shape 118"/>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ítulo y objetos">
    <p:spTree>
      <p:nvGrpSpPr>
        <p:cNvPr id="1" name=""/>
        <p:cNvGrpSpPr/>
        <p:nvPr/>
      </p:nvGrpSpPr>
      <p:grpSpPr>
        <a:xfrm>
          <a:off x="0" y="0"/>
          <a:ext cx="0" cy="0"/>
          <a:chOff x="0" y="0"/>
          <a:chExt cx="0" cy="0"/>
        </a:xfrm>
      </p:grpSpPr>
      <p:sp>
        <p:nvSpPr>
          <p:cNvPr id="125" name="Shape 125"/>
          <p:cNvSpPr/>
          <p:nvPr/>
        </p:nvSpPr>
        <p:spPr>
          <a:xfrm>
            <a:off x="0" y="0"/>
            <a:ext cx="9144000" cy="304800"/>
          </a:xfrm>
          <a:prstGeom prst="rect">
            <a:avLst/>
          </a:prstGeom>
          <a:solidFill>
            <a:srgbClr val="2975A3"/>
          </a:solidFill>
          <a:ln>
            <a:solidFill>
              <a:srgbClr val="2975A3"/>
            </a:solidFill>
            <a:miter/>
          </a:ln>
        </p:spPr>
        <p:txBody>
          <a:bodyPr lIns="45719" rIns="45719" anchor="ctr"/>
          <a:lstStyle/>
          <a:p>
            <a:endParaRPr/>
          </a:p>
        </p:txBody>
      </p:sp>
      <p:sp>
        <p:nvSpPr>
          <p:cNvPr id="126" name="Shape 126"/>
          <p:cNvSpPr/>
          <p:nvPr/>
        </p:nvSpPr>
        <p:spPr>
          <a:xfrm>
            <a:off x="0" y="1066800"/>
            <a:ext cx="9144000" cy="0"/>
          </a:xfrm>
          <a:prstGeom prst="line">
            <a:avLst/>
          </a:prstGeom>
          <a:ln w="12700">
            <a:solidFill>
              <a:srgbClr val="2975A3"/>
            </a:solidFill>
          </a:ln>
        </p:spPr>
        <p:txBody>
          <a:bodyPr lIns="45719" rIns="45719"/>
          <a:lstStyle/>
          <a:p>
            <a:endParaRPr/>
          </a:p>
        </p:txBody>
      </p:sp>
      <p:sp>
        <p:nvSpPr>
          <p:cNvPr id="127" name="Shape 127"/>
          <p:cNvSpPr/>
          <p:nvPr/>
        </p:nvSpPr>
        <p:spPr>
          <a:xfrm>
            <a:off x="0" y="6553200"/>
            <a:ext cx="1600200" cy="23802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sz="1000">
                <a:solidFill>
                  <a:srgbClr val="EEECE1"/>
                </a:solidFill>
              </a:defRPr>
            </a:pPr>
            <a:r>
              <a:t> </a:t>
            </a:r>
            <a:r>
              <a:rPr>
                <a:latin typeface="Symbol"/>
                <a:ea typeface="Symbol"/>
                <a:cs typeface="Symbol"/>
                <a:sym typeface="Symbol"/>
              </a:rPr>
              <a:t>© </a:t>
            </a:r>
            <a:r>
              <a:t>2009 Cenfotec S.A</a:t>
            </a:r>
          </a:p>
        </p:txBody>
      </p:sp>
      <p:sp>
        <p:nvSpPr>
          <p:cNvPr id="128" name="Shape 128"/>
          <p:cNvSpPr/>
          <p:nvPr/>
        </p:nvSpPr>
        <p:spPr>
          <a:xfrm>
            <a:off x="228600" y="914400"/>
            <a:ext cx="304800" cy="304800"/>
          </a:xfrm>
          <a:prstGeom prst="ellipse">
            <a:avLst/>
          </a:prstGeom>
          <a:solidFill>
            <a:srgbClr val="2975A3"/>
          </a:solidFill>
          <a:ln>
            <a:solidFill>
              <a:srgbClr val="2975A3"/>
            </a:solidFill>
          </a:ln>
        </p:spPr>
        <p:txBody>
          <a:bodyPr lIns="45719" rIns="45719" anchor="ctr"/>
          <a:lstStyle/>
          <a:p>
            <a:pPr algn="ctr">
              <a:defRPr sz="1000" b="1">
                <a:latin typeface="Verdana"/>
                <a:ea typeface="Verdana"/>
                <a:cs typeface="Verdana"/>
                <a:sym typeface="Verdana"/>
              </a:defRPr>
            </a:pPr>
            <a:endParaRPr/>
          </a:p>
        </p:txBody>
      </p:sp>
      <p:sp>
        <p:nvSpPr>
          <p:cNvPr id="129" name="Shape 129"/>
          <p:cNvSpPr/>
          <p:nvPr/>
        </p:nvSpPr>
        <p:spPr>
          <a:xfrm flipH="1">
            <a:off x="380999" y="762000"/>
            <a:ext cx="1" cy="609600"/>
          </a:xfrm>
          <a:prstGeom prst="line">
            <a:avLst/>
          </a:prstGeom>
          <a:ln w="12700">
            <a:solidFill>
              <a:srgbClr val="2975A3"/>
            </a:solidFill>
          </a:ln>
        </p:spPr>
        <p:txBody>
          <a:bodyPr lIns="45719" rIns="45719"/>
          <a:lstStyle/>
          <a:p>
            <a:endParaRPr/>
          </a:p>
        </p:txBody>
      </p:sp>
      <p:sp>
        <p:nvSpPr>
          <p:cNvPr id="131" name="Shape 131"/>
          <p:cNvSpPr>
            <a:spLocks noGrp="1"/>
          </p:cNvSpPr>
          <p:nvPr>
            <p:ph type="title"/>
          </p:nvPr>
        </p:nvSpPr>
        <p:spPr>
          <a:xfrm>
            <a:off x="609600" y="381000"/>
            <a:ext cx="7239000" cy="762000"/>
          </a:xfrm>
          <a:prstGeom prst="rect">
            <a:avLst/>
          </a:prstGeom>
        </p:spPr>
        <p:txBody>
          <a:bodyPr>
            <a:normAutofit/>
          </a:bodyPr>
          <a:lstStyle/>
          <a:p>
            <a:r>
              <a:t>Title Text</a:t>
            </a:r>
          </a:p>
        </p:txBody>
      </p:sp>
      <p:sp>
        <p:nvSpPr>
          <p:cNvPr id="132" name="Shape 132"/>
          <p:cNvSpPr>
            <a:spLocks noGrp="1"/>
          </p:cNvSpPr>
          <p:nvPr>
            <p:ph type="body" idx="1"/>
          </p:nvPr>
        </p:nvSpPr>
        <p:spPr>
          <a:xfrm>
            <a:off x="228600" y="1524000"/>
            <a:ext cx="8686800" cy="4876800"/>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33" name="Shape 133"/>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Diapositiva de título">
    <p:spTree>
      <p:nvGrpSpPr>
        <p:cNvPr id="1" name=""/>
        <p:cNvGrpSpPr/>
        <p:nvPr/>
      </p:nvGrpSpPr>
      <p:grpSpPr>
        <a:xfrm>
          <a:off x="0" y="0"/>
          <a:ext cx="0" cy="0"/>
          <a:chOff x="0" y="0"/>
          <a:chExt cx="0" cy="0"/>
        </a:xfrm>
      </p:grpSpPr>
      <p:sp>
        <p:nvSpPr>
          <p:cNvPr id="140" name="Shape 140"/>
          <p:cNvSpPr/>
          <p:nvPr/>
        </p:nvSpPr>
        <p:spPr>
          <a:xfrm>
            <a:off x="0" y="0"/>
            <a:ext cx="9144000" cy="533400"/>
          </a:xfrm>
          <a:prstGeom prst="rect">
            <a:avLst/>
          </a:prstGeom>
          <a:solidFill>
            <a:srgbClr val="2975A3"/>
          </a:solidFill>
          <a:ln w="12700">
            <a:miter lim="400000"/>
          </a:ln>
        </p:spPr>
        <p:txBody>
          <a:bodyPr lIns="45719" rIns="45719" anchor="ctr"/>
          <a:lstStyle/>
          <a:p>
            <a:endParaRPr/>
          </a:p>
        </p:txBody>
      </p:sp>
      <p:sp>
        <p:nvSpPr>
          <p:cNvPr id="141" name="Shape 141"/>
          <p:cNvSpPr/>
          <p:nvPr/>
        </p:nvSpPr>
        <p:spPr>
          <a:xfrm>
            <a:off x="228600" y="1295400"/>
            <a:ext cx="8915400" cy="0"/>
          </a:xfrm>
          <a:prstGeom prst="line">
            <a:avLst/>
          </a:prstGeom>
          <a:ln w="50800">
            <a:solidFill>
              <a:srgbClr val="2975A3"/>
            </a:solidFill>
          </a:ln>
        </p:spPr>
        <p:txBody>
          <a:bodyPr lIns="45719" rIns="45719"/>
          <a:lstStyle/>
          <a:p>
            <a:endParaRPr/>
          </a:p>
        </p:txBody>
      </p:sp>
      <p:sp>
        <p:nvSpPr>
          <p:cNvPr id="142" name="Shape 142"/>
          <p:cNvSpPr/>
          <p:nvPr/>
        </p:nvSpPr>
        <p:spPr>
          <a:xfrm>
            <a:off x="228600" y="1338262"/>
            <a:ext cx="8915400" cy="1"/>
          </a:xfrm>
          <a:prstGeom prst="line">
            <a:avLst/>
          </a:prstGeom>
          <a:ln w="3175">
            <a:solidFill>
              <a:srgbClr val="2975A3"/>
            </a:solidFill>
          </a:ln>
        </p:spPr>
        <p:txBody>
          <a:bodyPr lIns="45719" rIns="45719"/>
          <a:lstStyle/>
          <a:p>
            <a:endParaRPr/>
          </a:p>
        </p:txBody>
      </p:sp>
      <p:sp>
        <p:nvSpPr>
          <p:cNvPr id="143" name="Shape 143"/>
          <p:cNvSpPr/>
          <p:nvPr/>
        </p:nvSpPr>
        <p:spPr>
          <a:xfrm flipH="1">
            <a:off x="380999" y="762000"/>
            <a:ext cx="2" cy="1752600"/>
          </a:xfrm>
          <a:prstGeom prst="line">
            <a:avLst/>
          </a:prstGeom>
          <a:ln w="50800">
            <a:solidFill>
              <a:srgbClr val="2975A3"/>
            </a:solidFill>
          </a:ln>
        </p:spPr>
        <p:txBody>
          <a:bodyPr lIns="45719" rIns="45719"/>
          <a:lstStyle/>
          <a:p>
            <a:endParaRPr/>
          </a:p>
        </p:txBody>
      </p:sp>
      <p:sp>
        <p:nvSpPr>
          <p:cNvPr id="144" name="Shape 144"/>
          <p:cNvSpPr/>
          <p:nvPr/>
        </p:nvSpPr>
        <p:spPr>
          <a:xfrm>
            <a:off x="0" y="6096000"/>
            <a:ext cx="8991600" cy="0"/>
          </a:xfrm>
          <a:prstGeom prst="line">
            <a:avLst/>
          </a:prstGeom>
          <a:ln w="50800">
            <a:solidFill>
              <a:srgbClr val="2975A3"/>
            </a:solidFill>
          </a:ln>
        </p:spPr>
        <p:txBody>
          <a:bodyPr lIns="45719" rIns="45719"/>
          <a:lstStyle/>
          <a:p>
            <a:endParaRPr/>
          </a:p>
        </p:txBody>
      </p:sp>
      <p:sp>
        <p:nvSpPr>
          <p:cNvPr id="145" name="Shape 145"/>
          <p:cNvSpPr/>
          <p:nvPr/>
        </p:nvSpPr>
        <p:spPr>
          <a:xfrm>
            <a:off x="0" y="6172200"/>
            <a:ext cx="8991600" cy="0"/>
          </a:xfrm>
          <a:prstGeom prst="line">
            <a:avLst/>
          </a:prstGeom>
          <a:ln w="3175">
            <a:solidFill>
              <a:srgbClr val="2975A3"/>
            </a:solidFill>
          </a:ln>
        </p:spPr>
        <p:txBody>
          <a:bodyPr lIns="45719" rIns="45719"/>
          <a:lstStyle/>
          <a:p>
            <a:endParaRPr/>
          </a:p>
        </p:txBody>
      </p:sp>
      <p:sp>
        <p:nvSpPr>
          <p:cNvPr id="146" name="Shape 146"/>
          <p:cNvSpPr/>
          <p:nvPr/>
        </p:nvSpPr>
        <p:spPr>
          <a:xfrm>
            <a:off x="0" y="6400800"/>
            <a:ext cx="2092325" cy="23802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000">
                <a:solidFill>
                  <a:srgbClr val="EEECE1"/>
                </a:solidFill>
              </a:defRPr>
            </a:pPr>
            <a:r>
              <a:t> </a:t>
            </a:r>
            <a:r>
              <a:rPr>
                <a:latin typeface="Symbol"/>
                <a:ea typeface="Symbol"/>
                <a:cs typeface="Symbol"/>
                <a:sym typeface="Symbol"/>
              </a:rPr>
              <a:t>©</a:t>
            </a:r>
            <a:r>
              <a:t>2009 Cenfotec  S.A</a:t>
            </a:r>
          </a:p>
        </p:txBody>
      </p:sp>
      <p:sp>
        <p:nvSpPr>
          <p:cNvPr id="147" name="Shape 147"/>
          <p:cNvSpPr/>
          <p:nvPr/>
        </p:nvSpPr>
        <p:spPr>
          <a:xfrm>
            <a:off x="8839200" y="4800600"/>
            <a:ext cx="0" cy="1752600"/>
          </a:xfrm>
          <a:prstGeom prst="line">
            <a:avLst/>
          </a:prstGeom>
          <a:ln w="50800">
            <a:solidFill>
              <a:srgbClr val="2975A3"/>
            </a:solidFill>
          </a:ln>
        </p:spPr>
        <p:txBody>
          <a:bodyPr lIns="45719" rIns="45719"/>
          <a:lstStyle/>
          <a:p>
            <a:endParaRPr/>
          </a:p>
        </p:txBody>
      </p:sp>
      <p:sp>
        <p:nvSpPr>
          <p:cNvPr id="149" name="Shape 149"/>
          <p:cNvSpPr>
            <a:spLocks noGrp="1"/>
          </p:cNvSpPr>
          <p:nvPr>
            <p:ph type="title"/>
          </p:nvPr>
        </p:nvSpPr>
        <p:spPr>
          <a:xfrm>
            <a:off x="685800" y="2286000"/>
            <a:ext cx="7772400" cy="1143000"/>
          </a:xfrm>
          <a:prstGeom prst="rect">
            <a:avLst/>
          </a:prstGeom>
        </p:spPr>
        <p:txBody>
          <a:bodyPr>
            <a:normAutofit/>
          </a:bodyPr>
          <a:lstStyle>
            <a:lvl1pPr algn="ctr">
              <a:defRPr sz="4400"/>
            </a:lvl1pPr>
          </a:lstStyle>
          <a:p>
            <a:r>
              <a:t>Title Text</a:t>
            </a:r>
          </a:p>
        </p:txBody>
      </p:sp>
      <p:sp>
        <p:nvSpPr>
          <p:cNvPr id="150" name="Shape 150"/>
          <p:cNvSpPr>
            <a:spLocks noGrp="1"/>
          </p:cNvSpPr>
          <p:nvPr>
            <p:ph type="body" sz="quarter" idx="1"/>
          </p:nvPr>
        </p:nvSpPr>
        <p:spPr>
          <a:xfrm>
            <a:off x="1371600" y="3886200"/>
            <a:ext cx="6400800" cy="1752600"/>
          </a:xfrm>
          <a:prstGeom prst="rect">
            <a:avLst/>
          </a:prstGeom>
        </p:spPr>
        <p:txBody>
          <a:bodyPr>
            <a:normAutofit/>
          </a:bodyPr>
          <a:lstStyle>
            <a:lvl1pPr marL="0" indent="0" algn="ctr">
              <a:spcBef>
                <a:spcPts val="900"/>
              </a:spcBef>
              <a:buSzTx/>
              <a:buNone/>
              <a:defRPr sz="4000"/>
            </a:lvl1pPr>
            <a:lvl2pPr marL="865414" indent="-408214" algn="ctr">
              <a:spcBef>
                <a:spcPts val="900"/>
              </a:spcBef>
              <a:defRPr sz="4000"/>
            </a:lvl2pPr>
            <a:lvl3pPr marL="1240971" indent="-326571" algn="ctr">
              <a:spcBef>
                <a:spcPts val="900"/>
              </a:spcBef>
              <a:defRPr sz="4000"/>
            </a:lvl3pPr>
            <a:lvl4pPr marL="1698171" indent="-326571" algn="ctr">
              <a:spcBef>
                <a:spcPts val="900"/>
              </a:spcBef>
              <a:defRPr sz="4000"/>
            </a:lvl4pPr>
            <a:lvl5pPr marL="2155371" indent="-326571" algn="ctr">
              <a:spcBef>
                <a:spcPts val="900"/>
              </a:spcBef>
              <a:defRPr sz="4000"/>
            </a:lvl5pPr>
          </a:lstStyle>
          <a:p>
            <a:r>
              <a:t>Body Level One</a:t>
            </a:r>
          </a:p>
          <a:p>
            <a:pPr lvl="1"/>
            <a:r>
              <a:t>Body Level Two</a:t>
            </a:r>
          </a:p>
          <a:p>
            <a:pPr lvl="2"/>
            <a:r>
              <a:t>Body Level Three</a:t>
            </a:r>
          </a:p>
          <a:p>
            <a:pPr lvl="3"/>
            <a:r>
              <a:t>Body Level Four</a:t>
            </a:r>
          </a:p>
          <a:p>
            <a:pPr lvl="4"/>
            <a:r>
              <a:t>Body Level Five</a:t>
            </a:r>
          </a:p>
        </p:txBody>
      </p:sp>
      <p:sp>
        <p:nvSpPr>
          <p:cNvPr id="151" name="Shape 151"/>
          <p:cNvSpPr>
            <a:spLocks noGrp="1"/>
          </p:cNvSpPr>
          <p:nvPr>
            <p:ph type="sldNum" sz="quarter" idx="2"/>
          </p:nvPr>
        </p:nvSpPr>
        <p:spPr>
          <a:xfrm>
            <a:off x="4419600" y="6356350"/>
            <a:ext cx="2133600" cy="368300"/>
          </a:xfrm>
          <a:prstGeom prst="rect">
            <a:avLst/>
          </a:prstGeom>
        </p:spPr>
        <p:txBody>
          <a:bodyPr/>
          <a:lstStyle/>
          <a:p>
            <a:fld id="{86CB4B4D-7CA3-9044-876B-883B54F8677D}" type="slidenum">
              <a:t>‹Nº›</a:t>
            </a:fld>
            <a:endParaRPr/>
          </a:p>
        </p:txBody>
      </p:sp>
    </p:spTree>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ítulo y objetos">
    <p:spTree>
      <p:nvGrpSpPr>
        <p:cNvPr id="1" name=""/>
        <p:cNvGrpSpPr/>
        <p:nvPr/>
      </p:nvGrpSpPr>
      <p:grpSpPr>
        <a:xfrm>
          <a:off x="0" y="0"/>
          <a:ext cx="0" cy="0"/>
          <a:chOff x="0" y="0"/>
          <a:chExt cx="0" cy="0"/>
        </a:xfrm>
      </p:grpSpPr>
      <p:sp>
        <p:nvSpPr>
          <p:cNvPr id="35" name="Shape 35"/>
          <p:cNvSpPr>
            <a:spLocks noGrp="1"/>
          </p:cNvSpPr>
          <p:nvPr>
            <p:ph type="title"/>
          </p:nvPr>
        </p:nvSpPr>
        <p:spPr>
          <a:xfrm>
            <a:off x="609600" y="381000"/>
            <a:ext cx="7239000" cy="762000"/>
          </a:xfrm>
          <a:prstGeom prst="rect">
            <a:avLst/>
          </a:prstGeom>
        </p:spPr>
        <p:txBody>
          <a:bodyPr>
            <a:normAutofit/>
          </a:bodyPr>
          <a:lstStyle/>
          <a:p>
            <a:r>
              <a:t>Title Text</a:t>
            </a:r>
          </a:p>
        </p:txBody>
      </p:sp>
      <p:sp>
        <p:nvSpPr>
          <p:cNvPr id="36" name="Shape 36"/>
          <p:cNvSpPr>
            <a:spLocks noGrp="1"/>
          </p:cNvSpPr>
          <p:nvPr>
            <p:ph type="body" idx="1"/>
          </p:nvPr>
        </p:nvSpPr>
        <p:spPr>
          <a:xfrm>
            <a:off x="228600" y="1524000"/>
            <a:ext cx="8686800" cy="4876800"/>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37" name="Shape 37"/>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Encabezado de sección">
    <p:spTree>
      <p:nvGrpSpPr>
        <p:cNvPr id="1" name=""/>
        <p:cNvGrpSpPr/>
        <p:nvPr/>
      </p:nvGrpSpPr>
      <p:grpSpPr>
        <a:xfrm>
          <a:off x="0" y="0"/>
          <a:ext cx="0" cy="0"/>
          <a:chOff x="0" y="0"/>
          <a:chExt cx="0" cy="0"/>
        </a:xfrm>
      </p:grpSpPr>
      <p:sp>
        <p:nvSpPr>
          <p:cNvPr id="44" name="Shape 44"/>
          <p:cNvSpPr>
            <a:spLocks noGrp="1"/>
          </p:cNvSpPr>
          <p:nvPr>
            <p:ph type="title"/>
          </p:nvPr>
        </p:nvSpPr>
        <p:spPr>
          <a:xfrm>
            <a:off x="722312" y="4406900"/>
            <a:ext cx="7772401" cy="1362075"/>
          </a:xfrm>
          <a:prstGeom prst="rect">
            <a:avLst/>
          </a:prstGeom>
        </p:spPr>
        <p:txBody>
          <a:bodyPr anchor="t">
            <a:normAutofit/>
          </a:bodyPr>
          <a:lstStyle>
            <a:lvl1pPr>
              <a:defRPr cap="all"/>
            </a:lvl1pPr>
          </a:lstStyle>
          <a:p>
            <a:r>
              <a:t>Title Text</a:t>
            </a:r>
          </a:p>
        </p:txBody>
      </p:sp>
      <p:sp>
        <p:nvSpPr>
          <p:cNvPr id="45" name="Shape 45"/>
          <p:cNvSpPr>
            <a:spLocks noGrp="1"/>
          </p:cNvSpPr>
          <p:nvPr>
            <p:ph type="body" sz="quarter" idx="1"/>
          </p:nvPr>
        </p:nvSpPr>
        <p:spPr>
          <a:xfrm>
            <a:off x="722312" y="2906713"/>
            <a:ext cx="7772401" cy="1500188"/>
          </a:xfrm>
          <a:prstGeom prst="rect">
            <a:avLst/>
          </a:prstGeom>
        </p:spPr>
        <p:txBody>
          <a:bodyPr anchor="b">
            <a:normAutofit/>
          </a:bodyPr>
          <a:lstStyle>
            <a:lvl1pPr marL="0" indent="0">
              <a:spcBef>
                <a:spcPts val="400"/>
              </a:spcBef>
              <a:buSzTx/>
              <a:buNone/>
              <a:defRPr sz="2000"/>
            </a:lvl1pPr>
            <a:lvl2pPr marL="0" indent="457200">
              <a:spcBef>
                <a:spcPts val="400"/>
              </a:spcBef>
              <a:buSzTx/>
              <a:buNone/>
              <a:defRPr sz="2000"/>
            </a:lvl2pPr>
            <a:lvl3pPr marL="0" indent="914400">
              <a:spcBef>
                <a:spcPts val="400"/>
              </a:spcBef>
              <a:buSzTx/>
              <a:buNone/>
              <a:defRPr sz="2000"/>
            </a:lvl3pPr>
            <a:lvl4pPr marL="0" indent="1371600">
              <a:spcBef>
                <a:spcPts val="400"/>
              </a:spcBef>
              <a:buSzTx/>
              <a:buNone/>
              <a:defRPr sz="2000"/>
            </a:lvl4pPr>
            <a:lvl5pPr marL="0" indent="1828800">
              <a:spcBef>
                <a:spcPts val="400"/>
              </a:spcBef>
              <a:buSzTx/>
              <a:buNone/>
              <a:defRPr sz="2000"/>
            </a:lvl5pPr>
          </a:lstStyle>
          <a:p>
            <a:r>
              <a:t>Body Level One</a:t>
            </a:r>
          </a:p>
          <a:p>
            <a:pPr lvl="1"/>
            <a:r>
              <a:t>Body Level Two</a:t>
            </a:r>
          </a:p>
          <a:p>
            <a:pPr lvl="2"/>
            <a:r>
              <a:t>Body Level Three</a:t>
            </a:r>
          </a:p>
          <a:p>
            <a:pPr lvl="3"/>
            <a:r>
              <a:t>Body Level Four</a:t>
            </a:r>
          </a:p>
          <a:p>
            <a:pPr lvl="4"/>
            <a:r>
              <a:t>Body Level Five</a:t>
            </a:r>
          </a:p>
        </p:txBody>
      </p:sp>
      <p:sp>
        <p:nvSpPr>
          <p:cNvPr id="46" name="Shape 46"/>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Dos objetos">
    <p:spTree>
      <p:nvGrpSpPr>
        <p:cNvPr id="1" name=""/>
        <p:cNvGrpSpPr/>
        <p:nvPr/>
      </p:nvGrpSpPr>
      <p:grpSpPr>
        <a:xfrm>
          <a:off x="0" y="0"/>
          <a:ext cx="0" cy="0"/>
          <a:chOff x="0" y="0"/>
          <a:chExt cx="0" cy="0"/>
        </a:xfrm>
      </p:grpSpPr>
      <p:sp>
        <p:nvSpPr>
          <p:cNvPr id="53" name="Shape 53"/>
          <p:cNvSpPr>
            <a:spLocks noGrp="1"/>
          </p:cNvSpPr>
          <p:nvPr>
            <p:ph type="title"/>
          </p:nvPr>
        </p:nvSpPr>
        <p:spPr>
          <a:xfrm>
            <a:off x="609600" y="381000"/>
            <a:ext cx="7239000" cy="762000"/>
          </a:xfrm>
          <a:prstGeom prst="rect">
            <a:avLst/>
          </a:prstGeom>
        </p:spPr>
        <p:txBody>
          <a:bodyPr>
            <a:normAutofit/>
          </a:bodyPr>
          <a:lstStyle/>
          <a:p>
            <a:r>
              <a:t>Title Text</a:t>
            </a:r>
          </a:p>
        </p:txBody>
      </p:sp>
      <p:sp>
        <p:nvSpPr>
          <p:cNvPr id="54" name="Shape 54"/>
          <p:cNvSpPr>
            <a:spLocks noGrp="1"/>
          </p:cNvSpPr>
          <p:nvPr>
            <p:ph type="body" sz="half" idx="1"/>
          </p:nvPr>
        </p:nvSpPr>
        <p:spPr>
          <a:xfrm>
            <a:off x="228600" y="1524000"/>
            <a:ext cx="4267200" cy="4876800"/>
          </a:xfrm>
          <a:prstGeom prst="rect">
            <a:avLst/>
          </a:prstGeom>
        </p:spPr>
        <p:txBody>
          <a:bodyPr>
            <a:normAutofit/>
          </a:bodyPr>
          <a:lstStyle>
            <a:lvl2pPr marL="790575" indent="-333375"/>
            <a:lvl3pPr marL="1234439" indent="-320039"/>
            <a:lvl4pPr marL="1727200" indent="-355600"/>
            <a:lvl5pPr marL="2184400" indent="-355600"/>
          </a:lstStyle>
          <a:p>
            <a:r>
              <a:t>Body Level One</a:t>
            </a:r>
          </a:p>
          <a:p>
            <a:pPr lvl="1"/>
            <a:r>
              <a:t>Body Level Two</a:t>
            </a:r>
          </a:p>
          <a:p>
            <a:pPr lvl="2"/>
            <a:r>
              <a:t>Body Level Three</a:t>
            </a:r>
          </a:p>
          <a:p>
            <a:pPr lvl="3"/>
            <a:r>
              <a:t>Body Level Four</a:t>
            </a:r>
          </a:p>
          <a:p>
            <a:pPr lvl="4"/>
            <a:r>
              <a:t>Body Level Five</a:t>
            </a:r>
          </a:p>
        </p:txBody>
      </p:sp>
      <p:sp>
        <p:nvSpPr>
          <p:cNvPr id="55" name="Shape 55"/>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ación">
    <p:spTree>
      <p:nvGrpSpPr>
        <p:cNvPr id="1" name=""/>
        <p:cNvGrpSpPr/>
        <p:nvPr/>
      </p:nvGrpSpPr>
      <p:grpSpPr>
        <a:xfrm>
          <a:off x="0" y="0"/>
          <a:ext cx="0" cy="0"/>
          <a:chOff x="0" y="0"/>
          <a:chExt cx="0" cy="0"/>
        </a:xfrm>
      </p:grpSpPr>
      <p:sp>
        <p:nvSpPr>
          <p:cNvPr id="62" name="Shape 62"/>
          <p:cNvSpPr>
            <a:spLocks noGrp="1"/>
          </p:cNvSpPr>
          <p:nvPr>
            <p:ph type="title"/>
          </p:nvPr>
        </p:nvSpPr>
        <p:spPr>
          <a:xfrm>
            <a:off x="457200" y="274638"/>
            <a:ext cx="8229600" cy="1143001"/>
          </a:xfrm>
          <a:prstGeom prst="rect">
            <a:avLst/>
          </a:prstGeom>
        </p:spPr>
        <p:txBody>
          <a:bodyPr>
            <a:normAutofit/>
          </a:bodyPr>
          <a:lstStyle/>
          <a:p>
            <a:r>
              <a:t>Title Text</a:t>
            </a:r>
          </a:p>
        </p:txBody>
      </p:sp>
      <p:sp>
        <p:nvSpPr>
          <p:cNvPr id="63" name="Shape 63"/>
          <p:cNvSpPr>
            <a:spLocks noGrp="1"/>
          </p:cNvSpPr>
          <p:nvPr>
            <p:ph type="body" sz="quarter" idx="1"/>
          </p:nvPr>
        </p:nvSpPr>
        <p:spPr>
          <a:xfrm>
            <a:off x="457200" y="1535112"/>
            <a:ext cx="4040188" cy="639763"/>
          </a:xfrm>
          <a:prstGeom prst="rect">
            <a:avLst/>
          </a:prstGeom>
        </p:spPr>
        <p:txBody>
          <a:bodyPr anchor="b">
            <a:normAutofit/>
          </a:bodyPr>
          <a:lstStyle>
            <a:lvl1pPr marL="0" indent="0">
              <a:spcBef>
                <a:spcPts val="500"/>
              </a:spcBef>
              <a:buSzTx/>
              <a:buNone/>
              <a:defRPr sz="2400" b="1"/>
            </a:lvl1pPr>
            <a:lvl2pPr marL="0" indent="457200">
              <a:spcBef>
                <a:spcPts val="500"/>
              </a:spcBef>
              <a:buSzTx/>
              <a:buNone/>
              <a:defRPr sz="2400" b="1"/>
            </a:lvl2pPr>
            <a:lvl3pPr marL="0" indent="914400">
              <a:spcBef>
                <a:spcPts val="500"/>
              </a:spcBef>
              <a:buSzTx/>
              <a:buNone/>
              <a:defRPr sz="2400" b="1"/>
            </a:lvl3pPr>
            <a:lvl4pPr marL="0" indent="1371600">
              <a:spcBef>
                <a:spcPts val="500"/>
              </a:spcBef>
              <a:buSzTx/>
              <a:buNone/>
              <a:defRPr sz="2400" b="1"/>
            </a:lvl4pPr>
            <a:lvl5pPr marL="0" indent="1828800">
              <a:spcBef>
                <a:spcPts val="500"/>
              </a:spcBef>
              <a:buSz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64" name="Shape 64"/>
          <p:cNvSpPr>
            <a:spLocks noGrp="1"/>
          </p:cNvSpPr>
          <p:nvPr>
            <p:ph type="body" sz="quarter" idx="13"/>
          </p:nvPr>
        </p:nvSpPr>
        <p:spPr>
          <a:xfrm>
            <a:off x="4645025" y="1535112"/>
            <a:ext cx="4041775" cy="639763"/>
          </a:xfrm>
          <a:prstGeom prst="rect">
            <a:avLst/>
          </a:prstGeom>
        </p:spPr>
        <p:txBody>
          <a:bodyPr anchor="b">
            <a:normAutofit/>
          </a:bodyPr>
          <a:lstStyle/>
          <a:p>
            <a:pPr marL="0" indent="0">
              <a:spcBef>
                <a:spcPts val="500"/>
              </a:spcBef>
              <a:buSzTx/>
              <a:buNone/>
              <a:defRPr sz="2400" b="1"/>
            </a:pPr>
            <a:endParaRPr/>
          </a:p>
        </p:txBody>
      </p:sp>
      <p:sp>
        <p:nvSpPr>
          <p:cNvPr id="65" name="Shape 65"/>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ólo el título">
    <p:spTree>
      <p:nvGrpSpPr>
        <p:cNvPr id="1" name=""/>
        <p:cNvGrpSpPr/>
        <p:nvPr/>
      </p:nvGrpSpPr>
      <p:grpSpPr>
        <a:xfrm>
          <a:off x="0" y="0"/>
          <a:ext cx="0" cy="0"/>
          <a:chOff x="0" y="0"/>
          <a:chExt cx="0" cy="0"/>
        </a:xfrm>
      </p:grpSpPr>
      <p:sp>
        <p:nvSpPr>
          <p:cNvPr id="72" name="Shape 72"/>
          <p:cNvSpPr>
            <a:spLocks noGrp="1"/>
          </p:cNvSpPr>
          <p:nvPr>
            <p:ph type="title"/>
          </p:nvPr>
        </p:nvSpPr>
        <p:spPr>
          <a:xfrm>
            <a:off x="609600" y="381000"/>
            <a:ext cx="7239000" cy="762000"/>
          </a:xfrm>
          <a:prstGeom prst="rect">
            <a:avLst/>
          </a:prstGeom>
        </p:spPr>
        <p:txBody>
          <a:bodyPr>
            <a:normAutofit/>
          </a:bodyPr>
          <a:lstStyle/>
          <a:p>
            <a:r>
              <a:t>Title Text</a:t>
            </a:r>
          </a:p>
        </p:txBody>
      </p:sp>
      <p:sp>
        <p:nvSpPr>
          <p:cNvPr id="73" name="Shape 73"/>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En blanco">
    <p:spTree>
      <p:nvGrpSpPr>
        <p:cNvPr id="1" name=""/>
        <p:cNvGrpSpPr/>
        <p:nvPr/>
      </p:nvGrpSpPr>
      <p:grpSpPr>
        <a:xfrm>
          <a:off x="0" y="0"/>
          <a:ext cx="0" cy="0"/>
          <a:chOff x="0" y="0"/>
          <a:chExt cx="0" cy="0"/>
        </a:xfrm>
      </p:grpSpPr>
      <p:sp>
        <p:nvSpPr>
          <p:cNvPr id="80" name="Shape 8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ido con título">
    <p:spTree>
      <p:nvGrpSpPr>
        <p:cNvPr id="1" name=""/>
        <p:cNvGrpSpPr/>
        <p:nvPr/>
      </p:nvGrpSpPr>
      <p:grpSpPr>
        <a:xfrm>
          <a:off x="0" y="0"/>
          <a:ext cx="0" cy="0"/>
          <a:chOff x="0" y="0"/>
          <a:chExt cx="0" cy="0"/>
        </a:xfrm>
      </p:grpSpPr>
      <p:sp>
        <p:nvSpPr>
          <p:cNvPr id="87" name="Shape 87"/>
          <p:cNvSpPr>
            <a:spLocks noGrp="1"/>
          </p:cNvSpPr>
          <p:nvPr>
            <p:ph type="title"/>
          </p:nvPr>
        </p:nvSpPr>
        <p:spPr>
          <a:xfrm>
            <a:off x="457200" y="273050"/>
            <a:ext cx="3008314" cy="1162050"/>
          </a:xfrm>
          <a:prstGeom prst="rect">
            <a:avLst/>
          </a:prstGeom>
        </p:spPr>
        <p:txBody>
          <a:bodyPr anchor="b">
            <a:normAutofit/>
          </a:bodyPr>
          <a:lstStyle>
            <a:lvl1pPr>
              <a:defRPr sz="2000"/>
            </a:lvl1pPr>
          </a:lstStyle>
          <a:p>
            <a:r>
              <a:t>Title Text</a:t>
            </a:r>
          </a:p>
        </p:txBody>
      </p:sp>
      <p:sp>
        <p:nvSpPr>
          <p:cNvPr id="88" name="Shape 88"/>
          <p:cNvSpPr>
            <a:spLocks noGrp="1"/>
          </p:cNvSpPr>
          <p:nvPr>
            <p:ph type="body" idx="1"/>
          </p:nvPr>
        </p:nvSpPr>
        <p:spPr>
          <a:xfrm>
            <a:off x="3575050" y="273050"/>
            <a:ext cx="5111750" cy="5853113"/>
          </a:xfrm>
          <a:prstGeom prst="rect">
            <a:avLst/>
          </a:prstGeom>
        </p:spPr>
        <p:txBody>
          <a:bodyPr>
            <a:normAutofit/>
          </a:bodyPr>
          <a:lstStyle>
            <a:lvl1pPr>
              <a:spcBef>
                <a:spcPts val="700"/>
              </a:spcBef>
              <a:defRPr sz="3200"/>
            </a:lvl1pPr>
            <a:lvl2pPr marL="783771" indent="-326571">
              <a:spcBef>
                <a:spcPts val="700"/>
              </a:spcBef>
              <a:defRPr sz="3200"/>
            </a:lvl2pPr>
            <a:lvl3pPr marL="1219200" indent="-304800">
              <a:spcBef>
                <a:spcPts val="700"/>
              </a:spcBef>
              <a:defRPr sz="3200"/>
            </a:lvl3pPr>
            <a:lvl4pPr marL="1737360" indent="-365760">
              <a:spcBef>
                <a:spcPts val="700"/>
              </a:spcBef>
              <a:defRPr sz="3200"/>
            </a:lvl4pPr>
            <a:lvl5pPr marL="2194560" indent="-365760">
              <a:spcBef>
                <a:spcPts val="700"/>
              </a:spcBef>
              <a:defRPr sz="3200"/>
            </a:lvl5pPr>
          </a:lstStyle>
          <a:p>
            <a:r>
              <a:t>Body Level One</a:t>
            </a:r>
          </a:p>
          <a:p>
            <a:pPr lvl="1"/>
            <a:r>
              <a:t>Body Level Two</a:t>
            </a:r>
          </a:p>
          <a:p>
            <a:pPr lvl="2"/>
            <a:r>
              <a:t>Body Level Three</a:t>
            </a:r>
          </a:p>
          <a:p>
            <a:pPr lvl="3"/>
            <a:r>
              <a:t>Body Level Four</a:t>
            </a:r>
          </a:p>
          <a:p>
            <a:pPr lvl="4"/>
            <a:r>
              <a:t>Body Level Five</a:t>
            </a:r>
          </a:p>
        </p:txBody>
      </p:sp>
      <p:sp>
        <p:nvSpPr>
          <p:cNvPr id="89" name="Shape 89"/>
          <p:cNvSpPr>
            <a:spLocks noGrp="1"/>
          </p:cNvSpPr>
          <p:nvPr>
            <p:ph type="body" sz="half" idx="13"/>
          </p:nvPr>
        </p:nvSpPr>
        <p:spPr>
          <a:xfrm>
            <a:off x="457199" y="1435100"/>
            <a:ext cx="3008315" cy="4691063"/>
          </a:xfrm>
          <a:prstGeom prst="rect">
            <a:avLst/>
          </a:prstGeom>
        </p:spPr>
        <p:txBody>
          <a:bodyPr>
            <a:normAutofit/>
          </a:bodyPr>
          <a:lstStyle/>
          <a:p>
            <a:pPr marL="0" indent="0">
              <a:spcBef>
                <a:spcPts val="300"/>
              </a:spcBef>
              <a:buSzTx/>
              <a:buNone/>
              <a:defRPr sz="1400"/>
            </a:pPr>
            <a:endParaRPr/>
          </a:p>
        </p:txBody>
      </p:sp>
      <p:sp>
        <p:nvSpPr>
          <p:cNvPr id="90" name="Shape 9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Imagen con título">
    <p:spTree>
      <p:nvGrpSpPr>
        <p:cNvPr id="1" name=""/>
        <p:cNvGrpSpPr/>
        <p:nvPr/>
      </p:nvGrpSpPr>
      <p:grpSpPr>
        <a:xfrm>
          <a:off x="0" y="0"/>
          <a:ext cx="0" cy="0"/>
          <a:chOff x="0" y="0"/>
          <a:chExt cx="0" cy="0"/>
        </a:xfrm>
      </p:grpSpPr>
      <p:sp>
        <p:nvSpPr>
          <p:cNvPr id="97" name="Shape 97"/>
          <p:cNvSpPr>
            <a:spLocks noGrp="1"/>
          </p:cNvSpPr>
          <p:nvPr>
            <p:ph type="title"/>
          </p:nvPr>
        </p:nvSpPr>
        <p:spPr>
          <a:xfrm>
            <a:off x="1792288" y="4800600"/>
            <a:ext cx="5486401" cy="566738"/>
          </a:xfrm>
          <a:prstGeom prst="rect">
            <a:avLst/>
          </a:prstGeom>
        </p:spPr>
        <p:txBody>
          <a:bodyPr anchor="b">
            <a:normAutofit/>
          </a:bodyPr>
          <a:lstStyle>
            <a:lvl1pPr>
              <a:defRPr sz="2000"/>
            </a:lvl1pPr>
          </a:lstStyle>
          <a:p>
            <a:r>
              <a:t>Title Text</a:t>
            </a:r>
          </a:p>
        </p:txBody>
      </p:sp>
      <p:sp>
        <p:nvSpPr>
          <p:cNvPr id="98" name="Shape 98"/>
          <p:cNvSpPr>
            <a:spLocks noGrp="1"/>
          </p:cNvSpPr>
          <p:nvPr>
            <p:ph type="pic" sz="half" idx="13"/>
          </p:nvPr>
        </p:nvSpPr>
        <p:spPr>
          <a:xfrm>
            <a:off x="1792288" y="612775"/>
            <a:ext cx="5486401" cy="4114800"/>
          </a:xfrm>
          <a:prstGeom prst="rect">
            <a:avLst/>
          </a:prstGeom>
        </p:spPr>
        <p:txBody>
          <a:bodyPr lIns="91439" rIns="91439"/>
          <a:lstStyle/>
          <a:p>
            <a:endParaRPr/>
          </a:p>
        </p:txBody>
      </p:sp>
      <p:sp>
        <p:nvSpPr>
          <p:cNvPr id="99" name="Shape 99"/>
          <p:cNvSpPr>
            <a:spLocks noGrp="1"/>
          </p:cNvSpPr>
          <p:nvPr>
            <p:ph type="body" sz="quarter" idx="1"/>
          </p:nvPr>
        </p:nvSpPr>
        <p:spPr>
          <a:xfrm>
            <a:off x="1792288" y="5367337"/>
            <a:ext cx="5486401" cy="804863"/>
          </a:xfrm>
          <a:prstGeom prst="rect">
            <a:avLst/>
          </a:prstGeom>
        </p:spPr>
        <p:txBody>
          <a:bodyPr>
            <a:normAutofit/>
          </a:bodyPr>
          <a:lstStyle>
            <a:lvl1pPr marL="0" indent="0">
              <a:spcBef>
                <a:spcPts val="300"/>
              </a:spcBef>
              <a:buSzTx/>
              <a:buNone/>
              <a:defRPr sz="1400"/>
            </a:lvl1pPr>
            <a:lvl2pPr marL="0" indent="457200">
              <a:spcBef>
                <a:spcPts val="300"/>
              </a:spcBef>
              <a:buSzTx/>
              <a:buNone/>
              <a:defRPr sz="1400"/>
            </a:lvl2pPr>
            <a:lvl3pPr marL="0" indent="914400">
              <a:spcBef>
                <a:spcPts val="300"/>
              </a:spcBef>
              <a:buSzTx/>
              <a:buNone/>
              <a:defRPr sz="1400"/>
            </a:lvl3pPr>
            <a:lvl4pPr marL="0" indent="1371600">
              <a:spcBef>
                <a:spcPts val="300"/>
              </a:spcBef>
              <a:buSzTx/>
              <a:buNone/>
              <a:defRPr sz="1400"/>
            </a:lvl4pPr>
            <a:lvl5pPr marL="0" indent="1828800">
              <a:spcBef>
                <a:spcPts val="300"/>
              </a:spcBef>
              <a:buSzTx/>
              <a:buNone/>
              <a:defRPr sz="1400"/>
            </a:lvl5pPr>
          </a:lstStyle>
          <a:p>
            <a:r>
              <a:t>Body Level One</a:t>
            </a:r>
          </a:p>
          <a:p>
            <a:pPr lvl="1"/>
            <a:r>
              <a:t>Body Level Two</a:t>
            </a:r>
          </a:p>
          <a:p>
            <a:pPr lvl="2"/>
            <a:r>
              <a:t>Body Level Three</a:t>
            </a:r>
          </a:p>
          <a:p>
            <a:pPr lvl="3"/>
            <a:r>
              <a:t>Body Level Four</a:t>
            </a:r>
          </a:p>
          <a:p>
            <a:pPr lvl="4"/>
            <a:r>
              <a:t>Body Level Five</a:t>
            </a:r>
          </a:p>
        </p:txBody>
      </p:sp>
      <p:sp>
        <p:nvSpPr>
          <p:cNvPr id="100" name="Shape 10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0" y="0"/>
            <a:ext cx="9144000" cy="304800"/>
          </a:xfrm>
          <a:prstGeom prst="rect">
            <a:avLst/>
          </a:prstGeom>
          <a:solidFill>
            <a:srgbClr val="2975A3"/>
          </a:solidFill>
          <a:ln>
            <a:solidFill>
              <a:srgbClr val="2975A3"/>
            </a:solidFill>
            <a:miter/>
          </a:ln>
        </p:spPr>
        <p:txBody>
          <a:bodyPr lIns="45719" rIns="45719" anchor="ctr"/>
          <a:lstStyle/>
          <a:p>
            <a:endParaRPr/>
          </a:p>
        </p:txBody>
      </p:sp>
      <p:sp>
        <p:nvSpPr>
          <p:cNvPr id="3" name="Shape 3"/>
          <p:cNvSpPr/>
          <p:nvPr/>
        </p:nvSpPr>
        <p:spPr>
          <a:xfrm>
            <a:off x="0" y="1066800"/>
            <a:ext cx="9144000" cy="0"/>
          </a:xfrm>
          <a:prstGeom prst="line">
            <a:avLst/>
          </a:prstGeom>
          <a:ln w="12700">
            <a:solidFill>
              <a:srgbClr val="2975A3"/>
            </a:solidFill>
          </a:ln>
        </p:spPr>
        <p:txBody>
          <a:bodyPr lIns="45719" rIns="45719"/>
          <a:lstStyle/>
          <a:p>
            <a:endParaRPr/>
          </a:p>
        </p:txBody>
      </p:sp>
      <p:sp>
        <p:nvSpPr>
          <p:cNvPr id="4" name="Shape 4"/>
          <p:cNvSpPr/>
          <p:nvPr/>
        </p:nvSpPr>
        <p:spPr>
          <a:xfrm>
            <a:off x="0" y="6553200"/>
            <a:ext cx="1600200" cy="23802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sz="1000">
                <a:solidFill>
                  <a:srgbClr val="EEECE1"/>
                </a:solidFill>
              </a:defRPr>
            </a:pPr>
            <a:r>
              <a:t> </a:t>
            </a:r>
            <a:r>
              <a:rPr>
                <a:latin typeface="Symbol"/>
                <a:ea typeface="Symbol"/>
                <a:cs typeface="Symbol"/>
                <a:sym typeface="Symbol"/>
              </a:rPr>
              <a:t>© </a:t>
            </a:r>
            <a:r>
              <a:t>2009 Cenfotec S.A</a:t>
            </a:r>
          </a:p>
        </p:txBody>
      </p:sp>
      <p:sp>
        <p:nvSpPr>
          <p:cNvPr id="5" name="Shape 5"/>
          <p:cNvSpPr/>
          <p:nvPr/>
        </p:nvSpPr>
        <p:spPr>
          <a:xfrm>
            <a:off x="228600" y="914400"/>
            <a:ext cx="304800" cy="304800"/>
          </a:xfrm>
          <a:prstGeom prst="ellipse">
            <a:avLst/>
          </a:prstGeom>
          <a:solidFill>
            <a:srgbClr val="2975A3"/>
          </a:solidFill>
          <a:ln>
            <a:solidFill>
              <a:srgbClr val="2975A3"/>
            </a:solidFill>
          </a:ln>
        </p:spPr>
        <p:txBody>
          <a:bodyPr lIns="45719" rIns="45719" anchor="ctr"/>
          <a:lstStyle/>
          <a:p>
            <a:pPr algn="ctr">
              <a:defRPr sz="1000" b="1">
                <a:latin typeface="Verdana"/>
                <a:ea typeface="Verdana"/>
                <a:cs typeface="Verdana"/>
                <a:sym typeface="Verdana"/>
              </a:defRPr>
            </a:pPr>
            <a:endParaRPr/>
          </a:p>
        </p:txBody>
      </p:sp>
      <p:sp>
        <p:nvSpPr>
          <p:cNvPr id="6" name="Shape 6"/>
          <p:cNvSpPr/>
          <p:nvPr/>
        </p:nvSpPr>
        <p:spPr>
          <a:xfrm flipH="1">
            <a:off x="380999" y="762000"/>
            <a:ext cx="1" cy="609600"/>
          </a:xfrm>
          <a:prstGeom prst="line">
            <a:avLst/>
          </a:prstGeom>
          <a:ln w="12700">
            <a:solidFill>
              <a:srgbClr val="2975A3"/>
            </a:solidFill>
          </a:ln>
        </p:spPr>
        <p:txBody>
          <a:bodyPr lIns="45719" rIns="45719"/>
          <a:lstStyle/>
          <a:p>
            <a:endParaRPr/>
          </a:p>
        </p:txBody>
      </p:sp>
      <p:sp>
        <p:nvSpPr>
          <p:cNvPr id="8" name="Shape 8"/>
          <p:cNvSpPr>
            <a:spLocks noGrp="1"/>
          </p:cNvSpPr>
          <p:nvPr>
            <p:ph type="title"/>
          </p:nvPr>
        </p:nvSpPr>
        <p:spPr>
          <a:xfrm>
            <a:off x="457200" y="92074"/>
            <a:ext cx="8229600" cy="1508126"/>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lstStyle/>
          <a:p>
            <a:r>
              <a:t>Title Text</a:t>
            </a:r>
          </a:p>
        </p:txBody>
      </p:sp>
      <p:sp>
        <p:nvSpPr>
          <p:cNvPr id="9" name="Shape 9"/>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10" name="Shape 10"/>
          <p:cNvSpPr>
            <a:spLocks noGrp="1"/>
          </p:cNvSpPr>
          <p:nvPr>
            <p:ph type="sldNum" sz="quarter" idx="2"/>
          </p:nvPr>
        </p:nvSpPr>
        <p:spPr>
          <a:xfrm>
            <a:off x="8184544" y="6477000"/>
            <a:ext cx="273657" cy="264255"/>
          </a:xfrm>
          <a:prstGeom prst="rect">
            <a:avLst/>
          </a:prstGeom>
          <a:ln w="12700">
            <a:miter lim="400000"/>
          </a:ln>
        </p:spPr>
        <p:txBody>
          <a:bodyPr wrap="none" lIns="45719" rIns="45719">
            <a:spAutoFit/>
          </a:bodyPr>
          <a:lstStyle>
            <a:lvl1pPr algn="r">
              <a:defRPr sz="1200"/>
            </a:lvl1pPr>
          </a:lstStyle>
          <a:p>
            <a:fld id="{86CB4B4D-7CA3-9044-876B-883B54F8677D}" type="slidenum">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iming>
    <p:tnLst>
      <p:par>
        <p:cTn id="1" dur="indefinite" restart="never" nodeType="tmRoot"/>
      </p:par>
    </p:tnLst>
  </p:timing>
  <p:txStyles>
    <p:titleStyle>
      <a:lvl1pPr marL="0" marR="0" indent="0" algn="l" defTabSz="914400" rtl="0" latinLnBrk="0">
        <a:lnSpc>
          <a:spcPct val="100000"/>
        </a:lnSpc>
        <a:spcBef>
          <a:spcPts val="0"/>
        </a:spcBef>
        <a:spcAft>
          <a:spcPts val="0"/>
        </a:spcAft>
        <a:buClrTx/>
        <a:buSzTx/>
        <a:buFontTx/>
        <a:buNone/>
        <a:tabLst/>
        <a:defRPr sz="4000" b="1" i="0" u="none" strike="noStrike" cap="none" spc="0" baseline="0">
          <a:ln>
            <a:noFill/>
          </a:ln>
          <a:solidFill>
            <a:srgbClr val="1F497D"/>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4000" b="1" i="0" u="none" strike="noStrike" cap="none" spc="0" baseline="0">
          <a:ln>
            <a:noFill/>
          </a:ln>
          <a:solidFill>
            <a:srgbClr val="1F497D"/>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4000" b="1" i="0" u="none" strike="noStrike" cap="none" spc="0" baseline="0">
          <a:ln>
            <a:noFill/>
          </a:ln>
          <a:solidFill>
            <a:srgbClr val="1F497D"/>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4000" b="1" i="0" u="none" strike="noStrike" cap="none" spc="0" baseline="0">
          <a:ln>
            <a:noFill/>
          </a:ln>
          <a:solidFill>
            <a:srgbClr val="1F497D"/>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4000" b="1" i="0" u="none" strike="noStrike" cap="none" spc="0" baseline="0">
          <a:ln>
            <a:noFill/>
          </a:ln>
          <a:solidFill>
            <a:srgbClr val="1F497D"/>
          </a:solidFill>
          <a:uFillTx/>
          <a:latin typeface="Arial"/>
          <a:ea typeface="Arial"/>
          <a:cs typeface="Arial"/>
          <a:sym typeface="Arial"/>
        </a:defRPr>
      </a:lvl5pPr>
      <a:lvl6pPr marL="0" marR="0" indent="457200" algn="l" defTabSz="914400" rtl="0" latinLnBrk="0">
        <a:lnSpc>
          <a:spcPct val="100000"/>
        </a:lnSpc>
        <a:spcBef>
          <a:spcPts val="0"/>
        </a:spcBef>
        <a:spcAft>
          <a:spcPts val="0"/>
        </a:spcAft>
        <a:buClrTx/>
        <a:buSzTx/>
        <a:buFontTx/>
        <a:buNone/>
        <a:tabLst/>
        <a:defRPr sz="4000" b="1" i="0" u="none" strike="noStrike" cap="none" spc="0" baseline="0">
          <a:ln>
            <a:noFill/>
          </a:ln>
          <a:solidFill>
            <a:srgbClr val="1F497D"/>
          </a:solidFill>
          <a:uFillTx/>
          <a:latin typeface="Arial"/>
          <a:ea typeface="Arial"/>
          <a:cs typeface="Arial"/>
          <a:sym typeface="Arial"/>
        </a:defRPr>
      </a:lvl6pPr>
      <a:lvl7pPr marL="0" marR="0" indent="914400" algn="l" defTabSz="914400" rtl="0" latinLnBrk="0">
        <a:lnSpc>
          <a:spcPct val="100000"/>
        </a:lnSpc>
        <a:spcBef>
          <a:spcPts val="0"/>
        </a:spcBef>
        <a:spcAft>
          <a:spcPts val="0"/>
        </a:spcAft>
        <a:buClrTx/>
        <a:buSzTx/>
        <a:buFontTx/>
        <a:buNone/>
        <a:tabLst/>
        <a:defRPr sz="4000" b="1" i="0" u="none" strike="noStrike" cap="none" spc="0" baseline="0">
          <a:ln>
            <a:noFill/>
          </a:ln>
          <a:solidFill>
            <a:srgbClr val="1F497D"/>
          </a:solidFill>
          <a:uFillTx/>
          <a:latin typeface="Arial"/>
          <a:ea typeface="Arial"/>
          <a:cs typeface="Arial"/>
          <a:sym typeface="Arial"/>
        </a:defRPr>
      </a:lvl7pPr>
      <a:lvl8pPr marL="0" marR="0" indent="1371600" algn="l" defTabSz="914400" rtl="0" latinLnBrk="0">
        <a:lnSpc>
          <a:spcPct val="100000"/>
        </a:lnSpc>
        <a:spcBef>
          <a:spcPts val="0"/>
        </a:spcBef>
        <a:spcAft>
          <a:spcPts val="0"/>
        </a:spcAft>
        <a:buClrTx/>
        <a:buSzTx/>
        <a:buFontTx/>
        <a:buNone/>
        <a:tabLst/>
        <a:defRPr sz="4000" b="1" i="0" u="none" strike="noStrike" cap="none" spc="0" baseline="0">
          <a:ln>
            <a:noFill/>
          </a:ln>
          <a:solidFill>
            <a:srgbClr val="1F497D"/>
          </a:solidFill>
          <a:uFillTx/>
          <a:latin typeface="Arial"/>
          <a:ea typeface="Arial"/>
          <a:cs typeface="Arial"/>
          <a:sym typeface="Arial"/>
        </a:defRPr>
      </a:lvl8pPr>
      <a:lvl9pPr marL="0" marR="0" indent="1828800" algn="l" defTabSz="914400" rtl="0" latinLnBrk="0">
        <a:lnSpc>
          <a:spcPct val="100000"/>
        </a:lnSpc>
        <a:spcBef>
          <a:spcPts val="0"/>
        </a:spcBef>
        <a:spcAft>
          <a:spcPts val="0"/>
        </a:spcAft>
        <a:buClrTx/>
        <a:buSzTx/>
        <a:buFontTx/>
        <a:buNone/>
        <a:tabLst/>
        <a:defRPr sz="4000" b="1" i="0" u="none" strike="noStrike" cap="none" spc="0" baseline="0">
          <a:ln>
            <a:noFill/>
          </a:ln>
          <a:solidFill>
            <a:srgbClr val="1F497D"/>
          </a:solidFill>
          <a:uFillTx/>
          <a:latin typeface="Arial"/>
          <a:ea typeface="Arial"/>
          <a:cs typeface="Arial"/>
          <a:sym typeface="Arial"/>
        </a:defRPr>
      </a:lvl9pPr>
    </p:titleStyle>
    <p:bodyStyle>
      <a:lvl1pPr marL="342900" marR="0" indent="-342900" algn="l" defTabSz="914400" rtl="0" latinLnBrk="0">
        <a:lnSpc>
          <a:spcPct val="100000"/>
        </a:lnSpc>
        <a:spcBef>
          <a:spcPts val="600"/>
        </a:spcBef>
        <a:spcAft>
          <a:spcPts val="0"/>
        </a:spcAft>
        <a:buClrTx/>
        <a:buSzPct val="100000"/>
        <a:buFontTx/>
        <a:buChar char="•"/>
        <a:tabLst/>
        <a:defRPr sz="2800" b="0" i="0" u="none" strike="noStrike" cap="none" spc="0" baseline="0">
          <a:ln>
            <a:noFill/>
          </a:ln>
          <a:solidFill>
            <a:srgbClr val="000000"/>
          </a:solidFill>
          <a:uFillTx/>
          <a:latin typeface="Arial"/>
          <a:ea typeface="Arial"/>
          <a:cs typeface="Arial"/>
          <a:sym typeface="Arial"/>
        </a:defRPr>
      </a:lvl1pPr>
      <a:lvl2pPr marL="742950" marR="0" indent="-285750" algn="l" defTabSz="914400" rtl="0" latinLnBrk="0">
        <a:lnSpc>
          <a:spcPct val="100000"/>
        </a:lnSpc>
        <a:spcBef>
          <a:spcPts val="600"/>
        </a:spcBef>
        <a:spcAft>
          <a:spcPts val="0"/>
        </a:spcAft>
        <a:buClrTx/>
        <a:buSzPct val="100000"/>
        <a:buFontTx/>
        <a:buChar char="–"/>
        <a:tabLst/>
        <a:defRPr sz="2800" b="0" i="0" u="none" strike="noStrike" cap="none" spc="0" baseline="0">
          <a:ln>
            <a:noFill/>
          </a:ln>
          <a:solidFill>
            <a:srgbClr val="000000"/>
          </a:solidFill>
          <a:uFillTx/>
          <a:latin typeface="Arial"/>
          <a:ea typeface="Arial"/>
          <a:cs typeface="Arial"/>
          <a:sym typeface="Arial"/>
        </a:defRPr>
      </a:lvl2pPr>
      <a:lvl3pPr marL="1143000" marR="0" indent="-228600" algn="l" defTabSz="914400" rtl="0" latinLnBrk="0">
        <a:lnSpc>
          <a:spcPct val="100000"/>
        </a:lnSpc>
        <a:spcBef>
          <a:spcPts val="600"/>
        </a:spcBef>
        <a:spcAft>
          <a:spcPts val="0"/>
        </a:spcAft>
        <a:buClrTx/>
        <a:buSzPct val="100000"/>
        <a:buFontTx/>
        <a:buChar char="•"/>
        <a:tabLst/>
        <a:defRPr sz="2800" b="0" i="0" u="none" strike="noStrike" cap="none" spc="0" baseline="0">
          <a:ln>
            <a:noFill/>
          </a:ln>
          <a:solidFill>
            <a:srgbClr val="000000"/>
          </a:solidFill>
          <a:uFillTx/>
          <a:latin typeface="Arial"/>
          <a:ea typeface="Arial"/>
          <a:cs typeface="Arial"/>
          <a:sym typeface="Arial"/>
        </a:defRPr>
      </a:lvl3pPr>
      <a:lvl4pPr marL="1600200" marR="0" indent="-228600" algn="l" defTabSz="914400" rtl="0" latinLnBrk="0">
        <a:lnSpc>
          <a:spcPct val="100000"/>
        </a:lnSpc>
        <a:spcBef>
          <a:spcPts val="600"/>
        </a:spcBef>
        <a:spcAft>
          <a:spcPts val="0"/>
        </a:spcAft>
        <a:buClrTx/>
        <a:buSzPct val="100000"/>
        <a:buFontTx/>
        <a:buChar char="–"/>
        <a:tabLst/>
        <a:defRPr sz="2800" b="0" i="0" u="none" strike="noStrike" cap="none" spc="0" baseline="0">
          <a:ln>
            <a:noFill/>
          </a:ln>
          <a:solidFill>
            <a:srgbClr val="000000"/>
          </a:solidFill>
          <a:uFillTx/>
          <a:latin typeface="Arial"/>
          <a:ea typeface="Arial"/>
          <a:cs typeface="Arial"/>
          <a:sym typeface="Arial"/>
        </a:defRPr>
      </a:lvl4pPr>
      <a:lvl5pPr marL="2057400" marR="0" indent="-228600" algn="l" defTabSz="914400" rtl="0" latinLnBrk="0">
        <a:lnSpc>
          <a:spcPct val="100000"/>
        </a:lnSpc>
        <a:spcBef>
          <a:spcPts val="600"/>
        </a:spcBef>
        <a:spcAft>
          <a:spcPts val="0"/>
        </a:spcAft>
        <a:buClrTx/>
        <a:buSzPct val="100000"/>
        <a:buFontTx/>
        <a:buChar char="»"/>
        <a:tabLst/>
        <a:defRPr sz="2800" b="0" i="0" u="none" strike="noStrike" cap="none" spc="0" baseline="0">
          <a:ln>
            <a:noFill/>
          </a:ln>
          <a:solidFill>
            <a:srgbClr val="000000"/>
          </a:solidFill>
          <a:uFillTx/>
          <a:latin typeface="Arial"/>
          <a:ea typeface="Arial"/>
          <a:cs typeface="Arial"/>
          <a:sym typeface="Arial"/>
        </a:defRPr>
      </a:lvl5pPr>
      <a:lvl6pPr marL="2514600" marR="0" indent="-228600" algn="l" defTabSz="914400" rtl="0" latinLnBrk="0">
        <a:lnSpc>
          <a:spcPct val="100000"/>
        </a:lnSpc>
        <a:spcBef>
          <a:spcPts val="600"/>
        </a:spcBef>
        <a:spcAft>
          <a:spcPts val="0"/>
        </a:spcAft>
        <a:buClrTx/>
        <a:buSzPct val="100000"/>
        <a:buFontTx/>
        <a:buChar char="»"/>
        <a:tabLst/>
        <a:defRPr sz="2800" b="0" i="0" u="none" strike="noStrike" cap="none" spc="0" baseline="0">
          <a:ln>
            <a:noFill/>
          </a:ln>
          <a:solidFill>
            <a:srgbClr val="000000"/>
          </a:solidFill>
          <a:uFillTx/>
          <a:latin typeface="Arial"/>
          <a:ea typeface="Arial"/>
          <a:cs typeface="Arial"/>
          <a:sym typeface="Arial"/>
        </a:defRPr>
      </a:lvl6pPr>
      <a:lvl7pPr marL="2971800" marR="0" indent="-228600" algn="l" defTabSz="914400" rtl="0" latinLnBrk="0">
        <a:lnSpc>
          <a:spcPct val="100000"/>
        </a:lnSpc>
        <a:spcBef>
          <a:spcPts val="600"/>
        </a:spcBef>
        <a:spcAft>
          <a:spcPts val="0"/>
        </a:spcAft>
        <a:buClrTx/>
        <a:buSzPct val="100000"/>
        <a:buFontTx/>
        <a:buChar char="»"/>
        <a:tabLst/>
        <a:defRPr sz="2800" b="0" i="0" u="none" strike="noStrike" cap="none" spc="0" baseline="0">
          <a:ln>
            <a:noFill/>
          </a:ln>
          <a:solidFill>
            <a:srgbClr val="000000"/>
          </a:solidFill>
          <a:uFillTx/>
          <a:latin typeface="Arial"/>
          <a:ea typeface="Arial"/>
          <a:cs typeface="Arial"/>
          <a:sym typeface="Arial"/>
        </a:defRPr>
      </a:lvl7pPr>
      <a:lvl8pPr marL="3429000" marR="0" indent="-228600" algn="l" defTabSz="914400" rtl="0" latinLnBrk="0">
        <a:lnSpc>
          <a:spcPct val="100000"/>
        </a:lnSpc>
        <a:spcBef>
          <a:spcPts val="600"/>
        </a:spcBef>
        <a:spcAft>
          <a:spcPts val="0"/>
        </a:spcAft>
        <a:buClrTx/>
        <a:buSzPct val="100000"/>
        <a:buFontTx/>
        <a:buChar char="»"/>
        <a:tabLst/>
        <a:defRPr sz="2800" b="0" i="0" u="none" strike="noStrike" cap="none" spc="0" baseline="0">
          <a:ln>
            <a:noFill/>
          </a:ln>
          <a:solidFill>
            <a:srgbClr val="000000"/>
          </a:solidFill>
          <a:uFillTx/>
          <a:latin typeface="Arial"/>
          <a:ea typeface="Arial"/>
          <a:cs typeface="Arial"/>
          <a:sym typeface="Arial"/>
        </a:defRPr>
      </a:lvl8pPr>
      <a:lvl9pPr marL="3886200" marR="0" indent="-228600" algn="l" defTabSz="914400" rtl="0" latinLnBrk="0">
        <a:lnSpc>
          <a:spcPct val="100000"/>
        </a:lnSpc>
        <a:spcBef>
          <a:spcPts val="600"/>
        </a:spcBef>
        <a:spcAft>
          <a:spcPts val="0"/>
        </a:spcAft>
        <a:buClrTx/>
        <a:buSzPct val="100000"/>
        <a:buFontTx/>
        <a:buChar char="»"/>
        <a:tabLst/>
        <a:defRPr sz="2800" b="0" i="0" u="none" strike="noStrike" cap="none" spc="0" baseline="0">
          <a:ln>
            <a:noFill/>
          </a:ln>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title"/>
          </p:nvPr>
        </p:nvSpPr>
        <p:spPr>
          <a:prstGeom prst="rect">
            <a:avLst/>
          </a:prstGeom>
        </p:spPr>
        <p:txBody>
          <a:bodyPr/>
          <a:lstStyle/>
          <a:p>
            <a:r>
              <a:t>Introducción a JS</a:t>
            </a:r>
          </a:p>
        </p:txBody>
      </p:sp>
      <p:sp>
        <p:nvSpPr>
          <p:cNvPr id="161" name="Shape 161"/>
          <p:cNvSpPr>
            <a:spLocks noGrp="1"/>
          </p:cNvSpPr>
          <p:nvPr>
            <p:ph type="body" sz="quarter" idx="1"/>
          </p:nvPr>
        </p:nvSpPr>
        <p:spPr>
          <a:xfrm>
            <a:off x="1371600" y="3116559"/>
            <a:ext cx="6400800" cy="1752601"/>
          </a:xfrm>
          <a:prstGeom prst="rect">
            <a:avLst/>
          </a:prstGeom>
        </p:spPr>
        <p:txBody>
          <a:bodyPr/>
          <a:lstStyle/>
          <a:p>
            <a:pPr defTabSz="713231">
              <a:spcBef>
                <a:spcPts val="500"/>
              </a:spcBef>
              <a:defRPr sz="2496">
                <a:solidFill>
                  <a:srgbClr val="808080"/>
                </a:solidFill>
              </a:defRPr>
            </a:pPr>
            <a:r>
              <a:t>Parte 2</a:t>
            </a:r>
          </a:p>
          <a:p>
            <a:pPr defTabSz="713231">
              <a:spcBef>
                <a:spcPts val="500"/>
              </a:spcBef>
              <a:defRPr sz="2496">
                <a:solidFill>
                  <a:srgbClr val="808080"/>
                </a:solidFill>
              </a:defRPr>
            </a:pPr>
            <a:endParaRPr/>
          </a:p>
          <a:p>
            <a:pPr defTabSz="356615">
              <a:spcBef>
                <a:spcPts val="0"/>
              </a:spcBef>
              <a:defRPr sz="3432" b="1">
                <a:solidFill>
                  <a:srgbClr val="275D90"/>
                </a:solidFill>
              </a:defRPr>
            </a:pPr>
            <a:r>
              <a:t>Tipos de datos y sus métodos</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hape 193"/>
          <p:cNvSpPr>
            <a:spLocks noGrp="1"/>
          </p:cNvSpPr>
          <p:nvPr>
            <p:ph type="title"/>
          </p:nvPr>
        </p:nvSpPr>
        <p:spPr>
          <a:prstGeom prst="rect">
            <a:avLst/>
          </a:prstGeom>
        </p:spPr>
        <p:txBody>
          <a:bodyPr/>
          <a:lstStyle/>
          <a:p>
            <a:r>
              <a:t>Practica</a:t>
            </a:r>
          </a:p>
        </p:txBody>
      </p:sp>
      <p:sp>
        <p:nvSpPr>
          <p:cNvPr id="194" name="Shape 194"/>
          <p:cNvSpPr>
            <a:spLocks noGrp="1"/>
          </p:cNvSpPr>
          <p:nvPr>
            <p:ph type="body" sz="quarter" idx="1"/>
          </p:nvPr>
        </p:nvSpPr>
        <p:spPr>
          <a:xfrm>
            <a:off x="228600" y="1325721"/>
            <a:ext cx="8686800" cy="1166516"/>
          </a:xfrm>
          <a:prstGeom prst="rect">
            <a:avLst/>
          </a:prstGeom>
        </p:spPr>
        <p:txBody>
          <a:bodyPr/>
          <a:lstStyle/>
          <a:p>
            <a:r>
              <a:t>Dado el siguiente string: </a:t>
            </a:r>
          </a:p>
        </p:txBody>
      </p:sp>
      <p:sp>
        <p:nvSpPr>
          <p:cNvPr id="195" name="Shape 195"/>
          <p:cNvSpPr/>
          <p:nvPr/>
        </p:nvSpPr>
        <p:spPr>
          <a:xfrm>
            <a:off x="76746" y="1922779"/>
            <a:ext cx="8990508" cy="10439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457200">
              <a:defRPr sz="2200" b="1">
                <a:solidFill>
                  <a:srgbClr val="E5493D"/>
                </a:solidFill>
                <a:latin typeface="Courier New"/>
                <a:ea typeface="Courier New"/>
                <a:cs typeface="Courier New"/>
                <a:sym typeface="Courier New"/>
              </a:defRPr>
            </a:pPr>
            <a:r>
              <a:rPr>
                <a:solidFill>
                  <a:srgbClr val="D7601B"/>
                </a:solidFill>
              </a:rPr>
              <a:t>var</a:t>
            </a:r>
            <a:r>
              <a:rPr>
                <a:solidFill>
                  <a:srgbClr val="000000"/>
                </a:solidFill>
              </a:rPr>
              <a:t> </a:t>
            </a:r>
            <a:r>
              <a:rPr>
                <a:solidFill>
                  <a:srgbClr val="95A5A7"/>
                </a:solidFill>
              </a:rPr>
              <a:t>txt</a:t>
            </a:r>
            <a:r>
              <a:rPr>
                <a:solidFill>
                  <a:srgbClr val="000000"/>
                </a:solidFill>
              </a:rPr>
              <a:t> </a:t>
            </a:r>
            <a:r>
              <a:rPr>
                <a:solidFill>
                  <a:srgbClr val="A4B0B1"/>
                </a:solidFill>
              </a:rPr>
              <a:t>=</a:t>
            </a:r>
            <a:r>
              <a:rPr>
                <a:solidFill>
                  <a:srgbClr val="000000"/>
                </a:solidFill>
              </a:rPr>
              <a:t> </a:t>
            </a:r>
            <a:r>
              <a:t>"Si conocieras el tiempo tan bien como yo, </a:t>
            </a:r>
            <a:br/>
            <a:r>
              <a:t>no habrías de perderlo."</a:t>
            </a:r>
            <a:r>
              <a:rPr>
                <a:solidFill>
                  <a:srgbClr val="A4B0B1"/>
                </a:solidFill>
              </a:rPr>
              <a:t>;</a:t>
            </a:r>
            <a:endParaRPr>
              <a:solidFill>
                <a:srgbClr val="000000"/>
              </a:solidFill>
            </a:endParaRPr>
          </a:p>
        </p:txBody>
      </p:sp>
      <p:sp>
        <p:nvSpPr>
          <p:cNvPr id="196" name="Shape 196"/>
          <p:cNvSpPr/>
          <p:nvPr/>
        </p:nvSpPr>
        <p:spPr>
          <a:xfrm>
            <a:off x="228600" y="2982049"/>
            <a:ext cx="8686800" cy="3555822"/>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pPr marL="192023" indent="-192023" defTabSz="512063">
              <a:spcBef>
                <a:spcPts val="300"/>
              </a:spcBef>
              <a:buSzPct val="100000"/>
              <a:buChar char="•"/>
              <a:defRPr sz="1624"/>
            </a:pPr>
            <a:r>
              <a:t>1. Mostrarlo en un &lt;p&gt;</a:t>
            </a:r>
          </a:p>
          <a:p>
            <a:pPr marL="192023" indent="-192023" defTabSz="512063">
              <a:spcBef>
                <a:spcPts val="300"/>
              </a:spcBef>
              <a:buSzPct val="100000"/>
              <a:buChar char="•"/>
              <a:defRPr sz="1624"/>
            </a:pPr>
            <a:r>
              <a:t>2. Colocar un boton (&lt;a&gt;) y al darle click llamar a una función de JS</a:t>
            </a:r>
          </a:p>
          <a:p>
            <a:pPr marL="192023" indent="-192023" defTabSz="512063">
              <a:spcBef>
                <a:spcPts val="300"/>
              </a:spcBef>
              <a:buSzPct val="100000"/>
              <a:buChar char="•"/>
              <a:defRPr sz="1624"/>
            </a:pPr>
            <a:r>
              <a:t>3. En una variable, guardar el tamaño del string</a:t>
            </a:r>
          </a:p>
          <a:p>
            <a:pPr marL="192023" indent="-192023" defTabSz="512063">
              <a:spcBef>
                <a:spcPts val="300"/>
              </a:spcBef>
              <a:buSzPct val="100000"/>
              <a:buChar char="•"/>
              <a:defRPr sz="1624"/>
            </a:pPr>
            <a:r>
              <a:t>4. En otra variable, guardar el indice de la palabra "tiempo"</a:t>
            </a:r>
          </a:p>
          <a:p>
            <a:pPr marL="192023" indent="-192023" defTabSz="512063">
              <a:spcBef>
                <a:spcPts val="300"/>
              </a:spcBef>
              <a:buSzPct val="100000"/>
              <a:buChar char="•"/>
              <a:defRPr sz="1624"/>
            </a:pPr>
            <a:r>
              <a:t>5. En otra variable, guardar el slice entre el caracter 12 al 20</a:t>
            </a:r>
          </a:p>
          <a:p>
            <a:pPr marL="192023" indent="-192023" defTabSz="512063">
              <a:spcBef>
                <a:spcPts val="300"/>
              </a:spcBef>
              <a:buSzPct val="100000"/>
              <a:buChar char="•"/>
              <a:defRPr sz="1624"/>
            </a:pPr>
            <a:r>
              <a:t>6. En otra variable, guardar la frase pero en vez de la palabra "tiempo" que busque y la remplace por "dinero".</a:t>
            </a:r>
          </a:p>
          <a:p>
            <a:pPr marL="192023" indent="-192023" defTabSz="512063">
              <a:spcBef>
                <a:spcPts val="300"/>
              </a:spcBef>
              <a:buSzPct val="100000"/>
              <a:buChar char="•"/>
              <a:defRPr sz="1624"/>
            </a:pPr>
            <a:r>
              <a:t>7. En otra variable, guardar todo el string en mayuscula</a:t>
            </a:r>
          </a:p>
          <a:p>
            <a:pPr marL="192023" indent="-192023" defTabSz="512063">
              <a:spcBef>
                <a:spcPts val="300"/>
              </a:spcBef>
              <a:buSzPct val="100000"/>
              <a:buChar char="•"/>
              <a:defRPr sz="1624"/>
            </a:pPr>
            <a:r>
              <a:t>8. En otra variable, guardar el arreglo del split en base a espacios en blanco. </a:t>
            </a:r>
          </a:p>
          <a:p>
            <a:pPr marL="192023" indent="-192023" defTabSz="512063">
              <a:spcBef>
                <a:spcPts val="300"/>
              </a:spcBef>
              <a:buSzPct val="100000"/>
              <a:buChar char="•"/>
              <a:defRPr sz="1624"/>
            </a:pPr>
            <a:r>
              <a:t>9. Mostrar cada variable en consola. </a:t>
            </a:r>
          </a:p>
          <a:p>
            <a:pPr marL="192023" indent="-192023" defTabSz="512063">
              <a:spcBef>
                <a:spcPts val="300"/>
              </a:spcBef>
              <a:buSzPct val="100000"/>
              <a:buChar char="•"/>
              <a:defRPr sz="1624"/>
            </a:pPr>
            <a:endParaRPr/>
          </a:p>
          <a:p>
            <a:pPr marL="192023" indent="-192023" defTabSz="512063">
              <a:spcBef>
                <a:spcPts val="300"/>
              </a:spcBef>
              <a:buSzPct val="100000"/>
              <a:buChar char="•"/>
              <a:defRPr sz="1624"/>
            </a:pPr>
            <a:r>
              <a:t>Tiempo: 20 minutos. </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Shape 198"/>
          <p:cNvSpPr>
            <a:spLocks noGrp="1"/>
          </p:cNvSpPr>
          <p:nvPr>
            <p:ph type="title"/>
          </p:nvPr>
        </p:nvSpPr>
        <p:spPr>
          <a:prstGeom prst="rect">
            <a:avLst/>
          </a:prstGeom>
        </p:spPr>
        <p:txBody>
          <a:bodyPr/>
          <a:lstStyle/>
          <a:p>
            <a:r>
              <a:t>Introducción a JS</a:t>
            </a:r>
          </a:p>
        </p:txBody>
      </p:sp>
      <p:sp>
        <p:nvSpPr>
          <p:cNvPr id="199" name="Shape 199"/>
          <p:cNvSpPr>
            <a:spLocks noGrp="1"/>
          </p:cNvSpPr>
          <p:nvPr>
            <p:ph type="body" sz="quarter" idx="1"/>
          </p:nvPr>
        </p:nvSpPr>
        <p:spPr>
          <a:xfrm>
            <a:off x="1371600" y="3116559"/>
            <a:ext cx="6400800" cy="1752601"/>
          </a:xfrm>
          <a:prstGeom prst="rect">
            <a:avLst/>
          </a:prstGeom>
        </p:spPr>
        <p:txBody>
          <a:bodyPr>
            <a:normAutofit lnSpcReduction="10000"/>
          </a:bodyPr>
          <a:lstStyle/>
          <a:p>
            <a:pPr>
              <a:spcBef>
                <a:spcPts val="700"/>
              </a:spcBef>
              <a:defRPr sz="3200">
                <a:solidFill>
                  <a:srgbClr val="808080"/>
                </a:solidFill>
              </a:defRPr>
            </a:pPr>
            <a:r>
              <a:t>Parte 2</a:t>
            </a:r>
          </a:p>
          <a:p>
            <a:pPr>
              <a:spcBef>
                <a:spcPts val="700"/>
              </a:spcBef>
              <a:defRPr sz="3200">
                <a:solidFill>
                  <a:srgbClr val="808080"/>
                </a:solidFill>
              </a:defRPr>
            </a:pPr>
            <a:endParaRPr/>
          </a:p>
          <a:p>
            <a:pPr defTabSz="457200">
              <a:spcBef>
                <a:spcPts val="0"/>
              </a:spcBef>
              <a:defRPr sz="4400" b="1">
                <a:solidFill>
                  <a:srgbClr val="275D90"/>
                </a:solidFill>
              </a:defRPr>
            </a:pPr>
            <a:r>
              <a:t>Numeros</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title"/>
          </p:nvPr>
        </p:nvSpPr>
        <p:spPr>
          <a:prstGeom prst="rect">
            <a:avLst/>
          </a:prstGeom>
        </p:spPr>
        <p:txBody>
          <a:bodyPr/>
          <a:lstStyle/>
          <a:p>
            <a:r>
              <a:t>Numbers</a:t>
            </a:r>
          </a:p>
        </p:txBody>
      </p:sp>
      <p:sp>
        <p:nvSpPr>
          <p:cNvPr id="202" name="Shape 202"/>
          <p:cNvSpPr>
            <a:spLocks noGrp="1"/>
          </p:cNvSpPr>
          <p:nvPr>
            <p:ph type="body" sz="quarter" idx="1"/>
          </p:nvPr>
        </p:nvSpPr>
        <p:spPr>
          <a:xfrm>
            <a:off x="228600" y="1513195"/>
            <a:ext cx="8686800" cy="1166515"/>
          </a:xfrm>
          <a:prstGeom prst="rect">
            <a:avLst/>
          </a:prstGeom>
        </p:spPr>
        <p:txBody>
          <a:bodyPr/>
          <a:lstStyle>
            <a:lvl1pPr marL="246888" indent="-246888" defTabSz="658368">
              <a:spcBef>
                <a:spcPts val="400"/>
              </a:spcBef>
              <a:defRPr sz="2016"/>
            </a:lvl1pPr>
          </a:lstStyle>
          <a:p>
            <a:r>
              <a:t>A diferencia de otros lenguajes, JS no hace diferenciación entre integers, numbers, float, decimal, long, short, etc. Para JS todos los numeros son puntos flotantes de 64 bits. La precisión de los numeros es de 15 digitos. </a:t>
            </a:r>
          </a:p>
        </p:txBody>
      </p:sp>
      <p:sp>
        <p:nvSpPr>
          <p:cNvPr id="203" name="Shape 203"/>
          <p:cNvSpPr/>
          <p:nvPr/>
        </p:nvSpPr>
        <p:spPr>
          <a:xfrm>
            <a:off x="226988" y="3278504"/>
            <a:ext cx="8906674" cy="18440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457200">
              <a:defRPr sz="2100" b="1">
                <a:solidFill>
                  <a:srgbClr val="6A8188"/>
                </a:solidFill>
                <a:latin typeface="Courier New"/>
                <a:ea typeface="Courier New"/>
                <a:cs typeface="Courier New"/>
                <a:sym typeface="Courier New"/>
              </a:defRPr>
            </a:pPr>
            <a:r>
              <a:rPr>
                <a:solidFill>
                  <a:srgbClr val="D7601B"/>
                </a:solidFill>
              </a:rPr>
              <a:t>var</a:t>
            </a:r>
            <a:r>
              <a:rPr>
                <a:solidFill>
                  <a:srgbClr val="000000"/>
                </a:solidFill>
              </a:rPr>
              <a:t> </a:t>
            </a:r>
            <a:r>
              <a:rPr>
                <a:solidFill>
                  <a:srgbClr val="95A5A7"/>
                </a:solidFill>
              </a:rPr>
              <a:t>x</a:t>
            </a:r>
            <a:r>
              <a:rPr>
                <a:solidFill>
                  <a:srgbClr val="000000"/>
                </a:solidFill>
              </a:rPr>
              <a:t> </a:t>
            </a:r>
            <a:r>
              <a:rPr>
                <a:solidFill>
                  <a:srgbClr val="A4B0B1"/>
                </a:solidFill>
              </a:rPr>
              <a:t>=</a:t>
            </a:r>
            <a:r>
              <a:rPr>
                <a:solidFill>
                  <a:srgbClr val="000000"/>
                </a:solidFill>
              </a:rPr>
              <a:t> </a:t>
            </a:r>
            <a:r>
              <a:rPr>
                <a:solidFill>
                  <a:srgbClr val="E5493D"/>
                </a:solidFill>
              </a:rPr>
              <a:t>34.00</a:t>
            </a:r>
            <a:r>
              <a:rPr>
                <a:solidFill>
                  <a:srgbClr val="A4B0B1"/>
                </a:solidFill>
              </a:rPr>
              <a:t>;</a:t>
            </a:r>
            <a:r>
              <a:rPr>
                <a:solidFill>
                  <a:srgbClr val="000000"/>
                </a:solidFill>
              </a:rPr>
              <a:t>    </a:t>
            </a:r>
            <a:r>
              <a:t>// Numero con decimales</a:t>
            </a:r>
            <a:endParaRPr>
              <a:solidFill>
                <a:srgbClr val="000000"/>
              </a:solidFill>
            </a:endParaRPr>
          </a:p>
          <a:p>
            <a:pPr defTabSz="457200">
              <a:defRPr sz="2100" b="1">
                <a:solidFill>
                  <a:srgbClr val="6A8188"/>
                </a:solidFill>
                <a:latin typeface="Courier New"/>
                <a:ea typeface="Courier New"/>
                <a:cs typeface="Courier New"/>
                <a:sym typeface="Courier New"/>
              </a:defRPr>
            </a:pPr>
            <a:r>
              <a:rPr>
                <a:solidFill>
                  <a:srgbClr val="D7601B"/>
                </a:solidFill>
              </a:rPr>
              <a:t>var</a:t>
            </a:r>
            <a:r>
              <a:rPr>
                <a:solidFill>
                  <a:srgbClr val="000000"/>
                </a:solidFill>
              </a:rPr>
              <a:t> </a:t>
            </a:r>
            <a:r>
              <a:rPr>
                <a:solidFill>
                  <a:srgbClr val="95A5A7"/>
                </a:solidFill>
              </a:rPr>
              <a:t>y</a:t>
            </a:r>
            <a:r>
              <a:rPr>
                <a:solidFill>
                  <a:srgbClr val="000000"/>
                </a:solidFill>
              </a:rPr>
              <a:t> </a:t>
            </a:r>
            <a:r>
              <a:rPr>
                <a:solidFill>
                  <a:srgbClr val="A4B0B1"/>
                </a:solidFill>
              </a:rPr>
              <a:t>=</a:t>
            </a:r>
            <a:r>
              <a:rPr>
                <a:solidFill>
                  <a:srgbClr val="000000"/>
                </a:solidFill>
              </a:rPr>
              <a:t> </a:t>
            </a:r>
            <a:r>
              <a:rPr>
                <a:solidFill>
                  <a:srgbClr val="E5493D"/>
                </a:solidFill>
              </a:rPr>
              <a:t>34</a:t>
            </a:r>
            <a:r>
              <a:rPr>
                <a:solidFill>
                  <a:srgbClr val="A4B0B1"/>
                </a:solidFill>
              </a:rPr>
              <a:t>;</a:t>
            </a:r>
            <a:r>
              <a:rPr>
                <a:solidFill>
                  <a:srgbClr val="000000"/>
                </a:solidFill>
              </a:rPr>
              <a:t>       </a:t>
            </a:r>
            <a:r>
              <a:t>// Numero sin decimales</a:t>
            </a:r>
            <a:endParaRPr>
              <a:solidFill>
                <a:srgbClr val="000000"/>
              </a:solidFill>
            </a:endParaRPr>
          </a:p>
          <a:p>
            <a:pPr defTabSz="457200">
              <a:defRPr sz="2100" b="1">
                <a:latin typeface="Courier New"/>
                <a:ea typeface="Courier New"/>
                <a:cs typeface="Courier New"/>
                <a:sym typeface="Courier New"/>
              </a:defRPr>
            </a:pPr>
            <a:endParaRPr>
              <a:solidFill>
                <a:srgbClr val="000000"/>
              </a:solidFill>
            </a:endParaRPr>
          </a:p>
          <a:p>
            <a:pPr defTabSz="457200">
              <a:defRPr sz="2100" b="1">
                <a:solidFill>
                  <a:srgbClr val="6A8188"/>
                </a:solidFill>
                <a:latin typeface="Courier New"/>
                <a:ea typeface="Courier New"/>
                <a:cs typeface="Courier New"/>
                <a:sym typeface="Courier New"/>
              </a:defRPr>
            </a:pPr>
            <a:r>
              <a:rPr>
                <a:solidFill>
                  <a:srgbClr val="D7601B"/>
                </a:solidFill>
              </a:rPr>
              <a:t>var</a:t>
            </a:r>
            <a:r>
              <a:rPr>
                <a:solidFill>
                  <a:srgbClr val="000000"/>
                </a:solidFill>
              </a:rPr>
              <a:t> </a:t>
            </a:r>
            <a:r>
              <a:rPr>
                <a:solidFill>
                  <a:srgbClr val="95A5A7"/>
                </a:solidFill>
              </a:rPr>
              <a:t>x</a:t>
            </a:r>
            <a:r>
              <a:rPr>
                <a:solidFill>
                  <a:srgbClr val="000000"/>
                </a:solidFill>
              </a:rPr>
              <a:t> </a:t>
            </a:r>
            <a:r>
              <a:rPr>
                <a:solidFill>
                  <a:srgbClr val="A4B0B1"/>
                </a:solidFill>
              </a:rPr>
              <a:t>=</a:t>
            </a:r>
            <a:r>
              <a:rPr>
                <a:solidFill>
                  <a:srgbClr val="000000"/>
                </a:solidFill>
              </a:rPr>
              <a:t> </a:t>
            </a:r>
            <a:r>
              <a:rPr>
                <a:solidFill>
                  <a:srgbClr val="E5493D"/>
                </a:solidFill>
              </a:rPr>
              <a:t>999999999999999</a:t>
            </a:r>
            <a:r>
              <a:rPr>
                <a:solidFill>
                  <a:srgbClr val="A4B0B1"/>
                </a:solidFill>
              </a:rPr>
              <a:t>;</a:t>
            </a:r>
            <a:r>
              <a:rPr>
                <a:solidFill>
                  <a:srgbClr val="000000"/>
                </a:solidFill>
              </a:rPr>
              <a:t>   </a:t>
            </a:r>
            <a:r>
              <a:t>// x sera 999999999999999</a:t>
            </a:r>
            <a:endParaRPr>
              <a:solidFill>
                <a:srgbClr val="000000"/>
              </a:solidFill>
            </a:endParaRPr>
          </a:p>
          <a:p>
            <a:pPr defTabSz="457200">
              <a:defRPr sz="2100" b="1">
                <a:solidFill>
                  <a:srgbClr val="6A8188"/>
                </a:solidFill>
                <a:latin typeface="Courier New"/>
                <a:ea typeface="Courier New"/>
                <a:cs typeface="Courier New"/>
                <a:sym typeface="Courier New"/>
              </a:defRPr>
            </a:pPr>
            <a:r>
              <a:rPr>
                <a:solidFill>
                  <a:srgbClr val="D7601B"/>
                </a:solidFill>
              </a:rPr>
              <a:t>var</a:t>
            </a:r>
            <a:r>
              <a:rPr>
                <a:solidFill>
                  <a:srgbClr val="000000"/>
                </a:solidFill>
              </a:rPr>
              <a:t> </a:t>
            </a:r>
            <a:r>
              <a:rPr>
                <a:solidFill>
                  <a:srgbClr val="95A5A7"/>
                </a:solidFill>
              </a:rPr>
              <a:t>y</a:t>
            </a:r>
            <a:r>
              <a:rPr>
                <a:solidFill>
                  <a:srgbClr val="000000"/>
                </a:solidFill>
              </a:rPr>
              <a:t> </a:t>
            </a:r>
            <a:r>
              <a:rPr>
                <a:solidFill>
                  <a:srgbClr val="A4B0B1"/>
                </a:solidFill>
              </a:rPr>
              <a:t>=</a:t>
            </a:r>
            <a:r>
              <a:rPr>
                <a:solidFill>
                  <a:srgbClr val="000000"/>
                </a:solidFill>
              </a:rPr>
              <a:t> </a:t>
            </a:r>
            <a:r>
              <a:rPr>
                <a:solidFill>
                  <a:srgbClr val="E5493D"/>
                </a:solidFill>
              </a:rPr>
              <a:t>9999999999999999</a:t>
            </a:r>
            <a:r>
              <a:rPr>
                <a:solidFill>
                  <a:srgbClr val="A4B0B1"/>
                </a:solidFill>
              </a:rPr>
              <a:t>;</a:t>
            </a:r>
            <a:r>
              <a:rPr>
                <a:solidFill>
                  <a:srgbClr val="000000"/>
                </a:solidFill>
              </a:rPr>
              <a:t>  </a:t>
            </a:r>
            <a:r>
              <a:t>// y sera 10000000000000000</a:t>
            </a:r>
            <a:endParaRPr>
              <a:solidFill>
                <a:srgbClr val="000000"/>
              </a:solidFill>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Shape 205"/>
          <p:cNvSpPr>
            <a:spLocks noGrp="1"/>
          </p:cNvSpPr>
          <p:nvPr>
            <p:ph type="title"/>
          </p:nvPr>
        </p:nvSpPr>
        <p:spPr>
          <a:prstGeom prst="rect">
            <a:avLst/>
          </a:prstGeom>
        </p:spPr>
        <p:txBody>
          <a:bodyPr/>
          <a:lstStyle/>
          <a:p>
            <a:r>
              <a:t>toString()</a:t>
            </a:r>
          </a:p>
        </p:txBody>
      </p:sp>
      <p:sp>
        <p:nvSpPr>
          <p:cNvPr id="206" name="Shape 206"/>
          <p:cNvSpPr>
            <a:spLocks noGrp="1"/>
          </p:cNvSpPr>
          <p:nvPr>
            <p:ph type="body" sz="quarter" idx="1"/>
          </p:nvPr>
        </p:nvSpPr>
        <p:spPr>
          <a:xfrm>
            <a:off x="228600" y="1513195"/>
            <a:ext cx="8686800" cy="1166515"/>
          </a:xfrm>
          <a:prstGeom prst="rect">
            <a:avLst/>
          </a:prstGeom>
        </p:spPr>
        <p:txBody>
          <a:bodyPr/>
          <a:lstStyle/>
          <a:p>
            <a:r>
              <a:t>Convierte un numero a string</a:t>
            </a:r>
          </a:p>
        </p:txBody>
      </p:sp>
      <p:sp>
        <p:nvSpPr>
          <p:cNvPr id="207" name="Shape 207"/>
          <p:cNvSpPr/>
          <p:nvPr/>
        </p:nvSpPr>
        <p:spPr>
          <a:xfrm>
            <a:off x="301573" y="2968942"/>
            <a:ext cx="8540854" cy="16154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457200">
              <a:defRPr sz="2700" b="1">
                <a:solidFill>
                  <a:srgbClr val="D7601B"/>
                </a:solidFill>
                <a:latin typeface="Courier New"/>
                <a:ea typeface="Courier New"/>
                <a:cs typeface="Courier New"/>
                <a:sym typeface="Courier New"/>
              </a:defRPr>
            </a:pPr>
            <a:r>
              <a:t>var</a:t>
            </a:r>
            <a:r>
              <a:rPr>
                <a:solidFill>
                  <a:srgbClr val="000000"/>
                </a:solidFill>
              </a:rPr>
              <a:t> </a:t>
            </a:r>
            <a:r>
              <a:rPr>
                <a:solidFill>
                  <a:srgbClr val="95A5A7"/>
                </a:solidFill>
              </a:rPr>
              <a:t>x</a:t>
            </a:r>
            <a:r>
              <a:rPr>
                <a:solidFill>
                  <a:srgbClr val="000000"/>
                </a:solidFill>
              </a:rPr>
              <a:t> </a:t>
            </a:r>
            <a:r>
              <a:rPr>
                <a:solidFill>
                  <a:srgbClr val="A4B0B1"/>
                </a:solidFill>
              </a:rPr>
              <a:t>=</a:t>
            </a:r>
            <a:r>
              <a:rPr>
                <a:solidFill>
                  <a:srgbClr val="000000"/>
                </a:solidFill>
              </a:rPr>
              <a:t> </a:t>
            </a:r>
            <a:r>
              <a:rPr>
                <a:solidFill>
                  <a:srgbClr val="E5493D"/>
                </a:solidFill>
              </a:rPr>
              <a:t>123</a:t>
            </a:r>
            <a:r>
              <a:rPr>
                <a:solidFill>
                  <a:srgbClr val="A4B0B1"/>
                </a:solidFill>
              </a:rPr>
              <a:t>;</a:t>
            </a:r>
            <a:endParaRPr>
              <a:solidFill>
                <a:srgbClr val="000000"/>
              </a:solidFill>
            </a:endParaRPr>
          </a:p>
          <a:p>
            <a:pPr defTabSz="457200">
              <a:defRPr sz="2700" b="1">
                <a:solidFill>
                  <a:srgbClr val="6A8188"/>
                </a:solidFill>
                <a:latin typeface="Courier New"/>
                <a:ea typeface="Courier New"/>
                <a:cs typeface="Courier New"/>
                <a:sym typeface="Courier New"/>
              </a:defRPr>
            </a:pPr>
            <a:r>
              <a:rPr>
                <a:solidFill>
                  <a:srgbClr val="95A5A7"/>
                </a:solidFill>
              </a:rPr>
              <a:t>x</a:t>
            </a:r>
            <a:r>
              <a:rPr>
                <a:solidFill>
                  <a:srgbClr val="A4B0B1"/>
                </a:solidFill>
              </a:rPr>
              <a:t>.toString();</a:t>
            </a:r>
            <a:r>
              <a:rPr>
                <a:solidFill>
                  <a:srgbClr val="000000"/>
                </a:solidFill>
              </a:rPr>
              <a:t>            </a:t>
            </a:r>
            <a:r>
              <a:t>// retorna 123 </a:t>
            </a:r>
            <a:endParaRPr>
              <a:solidFill>
                <a:srgbClr val="000000"/>
              </a:solidFill>
            </a:endParaRPr>
          </a:p>
          <a:p>
            <a:pPr defTabSz="457200">
              <a:defRPr sz="2700" b="1">
                <a:solidFill>
                  <a:srgbClr val="6A8188"/>
                </a:solidFill>
                <a:latin typeface="Courier New"/>
                <a:ea typeface="Courier New"/>
                <a:cs typeface="Courier New"/>
                <a:sym typeface="Courier New"/>
              </a:defRPr>
            </a:pPr>
            <a:r>
              <a:rPr>
                <a:solidFill>
                  <a:srgbClr val="A4B0B1"/>
                </a:solidFill>
              </a:rPr>
              <a:t>(</a:t>
            </a:r>
            <a:r>
              <a:rPr>
                <a:solidFill>
                  <a:srgbClr val="E5493D"/>
                </a:solidFill>
              </a:rPr>
              <a:t>100</a:t>
            </a:r>
            <a:r>
              <a:rPr>
                <a:solidFill>
                  <a:srgbClr val="000000"/>
                </a:solidFill>
              </a:rPr>
              <a:t> </a:t>
            </a:r>
            <a:r>
              <a:rPr>
                <a:solidFill>
                  <a:srgbClr val="A4B0B1"/>
                </a:solidFill>
              </a:rPr>
              <a:t>+</a:t>
            </a:r>
            <a:r>
              <a:rPr>
                <a:solidFill>
                  <a:srgbClr val="000000"/>
                </a:solidFill>
              </a:rPr>
              <a:t> </a:t>
            </a:r>
            <a:r>
              <a:rPr>
                <a:solidFill>
                  <a:srgbClr val="E5493D"/>
                </a:solidFill>
              </a:rPr>
              <a:t>23</a:t>
            </a:r>
            <a:r>
              <a:rPr>
                <a:solidFill>
                  <a:srgbClr val="A4B0B1"/>
                </a:solidFill>
              </a:rPr>
              <a:t>).toString();</a:t>
            </a:r>
            <a:r>
              <a:rPr>
                <a:solidFill>
                  <a:srgbClr val="000000"/>
                </a:solidFill>
              </a:rPr>
              <a:t>   </a:t>
            </a:r>
            <a:r>
              <a:t>// retorna 123</a:t>
            </a:r>
            <a:r>
              <a:rPr>
                <a:solidFill>
                  <a:srgbClr val="000000"/>
                </a:solidFill>
              </a:rPr>
              <a:t> </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Shape 209"/>
          <p:cNvSpPr>
            <a:spLocks noGrp="1"/>
          </p:cNvSpPr>
          <p:nvPr>
            <p:ph type="title"/>
          </p:nvPr>
        </p:nvSpPr>
        <p:spPr>
          <a:prstGeom prst="rect">
            <a:avLst/>
          </a:prstGeom>
        </p:spPr>
        <p:txBody>
          <a:bodyPr/>
          <a:lstStyle/>
          <a:p>
            <a:r>
              <a:t>toFixed()</a:t>
            </a:r>
          </a:p>
        </p:txBody>
      </p:sp>
      <p:sp>
        <p:nvSpPr>
          <p:cNvPr id="210" name="Shape 210"/>
          <p:cNvSpPr>
            <a:spLocks noGrp="1"/>
          </p:cNvSpPr>
          <p:nvPr>
            <p:ph type="body" sz="quarter" idx="1"/>
          </p:nvPr>
        </p:nvSpPr>
        <p:spPr>
          <a:xfrm>
            <a:off x="228600" y="1513195"/>
            <a:ext cx="8686800" cy="1166515"/>
          </a:xfrm>
          <a:prstGeom prst="rect">
            <a:avLst/>
          </a:prstGeom>
        </p:spPr>
        <p:txBody>
          <a:bodyPr/>
          <a:lstStyle/>
          <a:p>
            <a:r>
              <a:t>Devuelve el numero con cierto valor de decimales</a:t>
            </a:r>
          </a:p>
        </p:txBody>
      </p:sp>
      <p:sp>
        <p:nvSpPr>
          <p:cNvPr id="211" name="Shape 211"/>
          <p:cNvSpPr/>
          <p:nvPr/>
        </p:nvSpPr>
        <p:spPr>
          <a:xfrm>
            <a:off x="620806" y="2611754"/>
            <a:ext cx="8335081" cy="2682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457200">
              <a:defRPr sz="3000" b="1">
                <a:solidFill>
                  <a:srgbClr val="E5493D"/>
                </a:solidFill>
                <a:latin typeface="Courier New"/>
                <a:ea typeface="Courier New"/>
                <a:cs typeface="Courier New"/>
                <a:sym typeface="Courier New"/>
              </a:defRPr>
            </a:pPr>
            <a:r>
              <a:rPr>
                <a:solidFill>
                  <a:srgbClr val="D7601B"/>
                </a:solidFill>
              </a:rPr>
              <a:t>var</a:t>
            </a:r>
            <a:r>
              <a:rPr>
                <a:solidFill>
                  <a:srgbClr val="000000"/>
                </a:solidFill>
              </a:rPr>
              <a:t> </a:t>
            </a:r>
            <a:r>
              <a:rPr>
                <a:solidFill>
                  <a:srgbClr val="95A5A7"/>
                </a:solidFill>
              </a:rPr>
              <a:t>x</a:t>
            </a:r>
            <a:r>
              <a:rPr>
                <a:solidFill>
                  <a:srgbClr val="000000"/>
                </a:solidFill>
              </a:rPr>
              <a:t> </a:t>
            </a:r>
            <a:r>
              <a:rPr>
                <a:solidFill>
                  <a:srgbClr val="A4B0B1"/>
                </a:solidFill>
              </a:rPr>
              <a:t>=</a:t>
            </a:r>
            <a:r>
              <a:rPr>
                <a:solidFill>
                  <a:srgbClr val="000000"/>
                </a:solidFill>
              </a:rPr>
              <a:t> </a:t>
            </a:r>
            <a:r>
              <a:t>9.656</a:t>
            </a:r>
            <a:r>
              <a:rPr>
                <a:solidFill>
                  <a:srgbClr val="A4B0B1"/>
                </a:solidFill>
              </a:rPr>
              <a:t>;</a:t>
            </a:r>
            <a:endParaRPr>
              <a:solidFill>
                <a:srgbClr val="000000"/>
              </a:solidFill>
            </a:endParaRPr>
          </a:p>
          <a:p>
            <a:pPr defTabSz="457200">
              <a:defRPr sz="3000" b="1">
                <a:solidFill>
                  <a:srgbClr val="6A8188"/>
                </a:solidFill>
                <a:latin typeface="Courier New"/>
                <a:ea typeface="Courier New"/>
                <a:cs typeface="Courier New"/>
                <a:sym typeface="Courier New"/>
              </a:defRPr>
            </a:pPr>
            <a:r>
              <a:rPr>
                <a:solidFill>
                  <a:srgbClr val="95A5A7"/>
                </a:solidFill>
              </a:rPr>
              <a:t>x</a:t>
            </a:r>
            <a:r>
              <a:rPr>
                <a:solidFill>
                  <a:srgbClr val="A4B0B1"/>
                </a:solidFill>
              </a:rPr>
              <a:t>.toFixed(</a:t>
            </a:r>
            <a:r>
              <a:rPr>
                <a:solidFill>
                  <a:srgbClr val="E5493D"/>
                </a:solidFill>
              </a:rPr>
              <a:t>0</a:t>
            </a:r>
            <a:r>
              <a:rPr>
                <a:solidFill>
                  <a:srgbClr val="A4B0B1"/>
                </a:solidFill>
              </a:rPr>
              <a:t>);</a:t>
            </a:r>
            <a:r>
              <a:rPr>
                <a:solidFill>
                  <a:srgbClr val="000000"/>
                </a:solidFill>
              </a:rPr>
              <a:t>   </a:t>
            </a:r>
            <a:r>
              <a:t>// retorna 10</a:t>
            </a:r>
            <a:endParaRPr>
              <a:solidFill>
                <a:srgbClr val="000000"/>
              </a:solidFill>
            </a:endParaRPr>
          </a:p>
          <a:p>
            <a:pPr defTabSz="457200">
              <a:defRPr sz="3000" b="1">
                <a:solidFill>
                  <a:srgbClr val="6A8188"/>
                </a:solidFill>
                <a:latin typeface="Courier New"/>
                <a:ea typeface="Courier New"/>
                <a:cs typeface="Courier New"/>
                <a:sym typeface="Courier New"/>
              </a:defRPr>
            </a:pPr>
            <a:r>
              <a:rPr>
                <a:solidFill>
                  <a:srgbClr val="95A5A7"/>
                </a:solidFill>
              </a:rPr>
              <a:t>x</a:t>
            </a:r>
            <a:r>
              <a:rPr>
                <a:solidFill>
                  <a:srgbClr val="A4B0B1"/>
                </a:solidFill>
              </a:rPr>
              <a:t>.toFixed(</a:t>
            </a:r>
            <a:r>
              <a:rPr>
                <a:solidFill>
                  <a:srgbClr val="E5493D"/>
                </a:solidFill>
              </a:rPr>
              <a:t>2</a:t>
            </a:r>
            <a:r>
              <a:rPr>
                <a:solidFill>
                  <a:srgbClr val="A4B0B1"/>
                </a:solidFill>
              </a:rPr>
              <a:t>);</a:t>
            </a:r>
            <a:r>
              <a:rPr>
                <a:solidFill>
                  <a:srgbClr val="000000"/>
                </a:solidFill>
              </a:rPr>
              <a:t>   </a:t>
            </a:r>
            <a:r>
              <a:t>// retorna 9.66</a:t>
            </a:r>
            <a:endParaRPr>
              <a:solidFill>
                <a:srgbClr val="000000"/>
              </a:solidFill>
            </a:endParaRPr>
          </a:p>
          <a:p>
            <a:pPr defTabSz="457200">
              <a:defRPr sz="3000" b="1">
                <a:solidFill>
                  <a:srgbClr val="6A8188"/>
                </a:solidFill>
                <a:latin typeface="Courier New"/>
                <a:ea typeface="Courier New"/>
                <a:cs typeface="Courier New"/>
                <a:sym typeface="Courier New"/>
              </a:defRPr>
            </a:pPr>
            <a:r>
              <a:rPr>
                <a:solidFill>
                  <a:srgbClr val="95A5A7"/>
                </a:solidFill>
              </a:rPr>
              <a:t>x</a:t>
            </a:r>
            <a:r>
              <a:rPr>
                <a:solidFill>
                  <a:srgbClr val="A4B0B1"/>
                </a:solidFill>
              </a:rPr>
              <a:t>.toFixed(</a:t>
            </a:r>
            <a:r>
              <a:rPr>
                <a:solidFill>
                  <a:srgbClr val="E5493D"/>
                </a:solidFill>
              </a:rPr>
              <a:t>4</a:t>
            </a:r>
            <a:r>
              <a:rPr>
                <a:solidFill>
                  <a:srgbClr val="A4B0B1"/>
                </a:solidFill>
              </a:rPr>
              <a:t>);</a:t>
            </a:r>
            <a:r>
              <a:rPr>
                <a:solidFill>
                  <a:srgbClr val="000000"/>
                </a:solidFill>
              </a:rPr>
              <a:t>   </a:t>
            </a:r>
            <a:r>
              <a:t>// retorna 9.6560</a:t>
            </a:r>
            <a:endParaRPr>
              <a:solidFill>
                <a:srgbClr val="000000"/>
              </a:solidFill>
            </a:endParaRPr>
          </a:p>
          <a:p>
            <a:pPr defTabSz="457200">
              <a:defRPr sz="3000" b="1">
                <a:solidFill>
                  <a:srgbClr val="6A8188"/>
                </a:solidFill>
                <a:latin typeface="Courier New"/>
                <a:ea typeface="Courier New"/>
                <a:cs typeface="Courier New"/>
                <a:sym typeface="Courier New"/>
              </a:defRPr>
            </a:pPr>
            <a:r>
              <a:rPr>
                <a:solidFill>
                  <a:srgbClr val="95A5A7"/>
                </a:solidFill>
              </a:rPr>
              <a:t>x</a:t>
            </a:r>
            <a:r>
              <a:rPr>
                <a:solidFill>
                  <a:srgbClr val="A4B0B1"/>
                </a:solidFill>
              </a:rPr>
              <a:t>.toFixed(</a:t>
            </a:r>
            <a:r>
              <a:rPr>
                <a:solidFill>
                  <a:srgbClr val="E5493D"/>
                </a:solidFill>
              </a:rPr>
              <a:t>6</a:t>
            </a:r>
            <a:r>
              <a:rPr>
                <a:solidFill>
                  <a:srgbClr val="A4B0B1"/>
                </a:solidFill>
              </a:rPr>
              <a:t>);</a:t>
            </a:r>
            <a:r>
              <a:rPr>
                <a:solidFill>
                  <a:srgbClr val="000000"/>
                </a:solidFill>
              </a:rPr>
              <a:t>   </a:t>
            </a:r>
            <a:r>
              <a:t>// retorna 9.656000</a:t>
            </a:r>
            <a:endParaRPr>
              <a:solidFill>
                <a:srgbClr val="000000"/>
              </a:solidFill>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a:spLocks noGrp="1"/>
          </p:cNvSpPr>
          <p:nvPr>
            <p:ph type="title"/>
          </p:nvPr>
        </p:nvSpPr>
        <p:spPr>
          <a:prstGeom prst="rect">
            <a:avLst/>
          </a:prstGeom>
        </p:spPr>
        <p:txBody>
          <a:bodyPr/>
          <a:lstStyle/>
          <a:p>
            <a:r>
              <a:t>Number</a:t>
            </a:r>
          </a:p>
        </p:txBody>
      </p:sp>
      <p:sp>
        <p:nvSpPr>
          <p:cNvPr id="214" name="Shape 214"/>
          <p:cNvSpPr>
            <a:spLocks noGrp="1"/>
          </p:cNvSpPr>
          <p:nvPr>
            <p:ph type="body" sz="quarter" idx="1"/>
          </p:nvPr>
        </p:nvSpPr>
        <p:spPr>
          <a:xfrm>
            <a:off x="228600" y="1513195"/>
            <a:ext cx="8686800" cy="1166515"/>
          </a:xfrm>
          <a:prstGeom prst="rect">
            <a:avLst/>
          </a:prstGeom>
        </p:spPr>
        <p:txBody>
          <a:bodyPr/>
          <a:lstStyle/>
          <a:p>
            <a:r>
              <a:t>Convierte una variable de JS a un number</a:t>
            </a:r>
          </a:p>
        </p:txBody>
      </p:sp>
      <p:sp>
        <p:nvSpPr>
          <p:cNvPr id="215" name="Shape 215"/>
          <p:cNvSpPr/>
          <p:nvPr/>
        </p:nvSpPr>
        <p:spPr>
          <a:xfrm>
            <a:off x="810909" y="2319654"/>
            <a:ext cx="8030231" cy="42824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457200">
              <a:defRPr sz="2600" b="1">
                <a:solidFill>
                  <a:srgbClr val="D7601B"/>
                </a:solidFill>
                <a:latin typeface="Courier New"/>
                <a:ea typeface="Courier New"/>
                <a:cs typeface="Courier New"/>
                <a:sym typeface="Courier New"/>
              </a:defRPr>
            </a:pPr>
            <a:r>
              <a:rPr>
                <a:solidFill>
                  <a:srgbClr val="95A5A7"/>
                </a:solidFill>
              </a:rPr>
              <a:t>x</a:t>
            </a:r>
            <a:r>
              <a:rPr>
                <a:solidFill>
                  <a:srgbClr val="000000"/>
                </a:solidFill>
              </a:rPr>
              <a:t> </a:t>
            </a:r>
            <a:r>
              <a:rPr>
                <a:solidFill>
                  <a:srgbClr val="A4B0B1"/>
                </a:solidFill>
              </a:rPr>
              <a:t>=</a:t>
            </a:r>
            <a:r>
              <a:rPr>
                <a:solidFill>
                  <a:srgbClr val="000000"/>
                </a:solidFill>
              </a:rPr>
              <a:t> </a:t>
            </a:r>
            <a:r>
              <a:t>true</a:t>
            </a:r>
            <a:r>
              <a:rPr>
                <a:solidFill>
                  <a:srgbClr val="A4B0B1"/>
                </a:solidFill>
              </a:rPr>
              <a:t>;</a:t>
            </a:r>
            <a:endParaRPr>
              <a:solidFill>
                <a:srgbClr val="000000"/>
              </a:solidFill>
            </a:endParaRPr>
          </a:p>
          <a:p>
            <a:pPr defTabSz="457200">
              <a:defRPr sz="2600" b="1">
                <a:solidFill>
                  <a:srgbClr val="6A8188"/>
                </a:solidFill>
                <a:latin typeface="Courier New"/>
                <a:ea typeface="Courier New"/>
                <a:cs typeface="Courier New"/>
                <a:sym typeface="Courier New"/>
              </a:defRPr>
            </a:pPr>
            <a:r>
              <a:rPr>
                <a:solidFill>
                  <a:srgbClr val="A4B0B1"/>
                </a:solidFill>
              </a:rPr>
              <a:t>Number(</a:t>
            </a:r>
            <a:r>
              <a:rPr>
                <a:solidFill>
                  <a:srgbClr val="95A5A7"/>
                </a:solidFill>
              </a:rPr>
              <a:t>x</a:t>
            </a:r>
            <a:r>
              <a:rPr>
                <a:solidFill>
                  <a:srgbClr val="A4B0B1"/>
                </a:solidFill>
              </a:rPr>
              <a:t>);</a:t>
            </a:r>
            <a:r>
              <a:rPr>
                <a:solidFill>
                  <a:srgbClr val="000000"/>
                </a:solidFill>
              </a:rPr>
              <a:t>     </a:t>
            </a:r>
            <a:r>
              <a:t>// retorna 1</a:t>
            </a:r>
            <a:endParaRPr>
              <a:solidFill>
                <a:srgbClr val="000000"/>
              </a:solidFill>
            </a:endParaRPr>
          </a:p>
          <a:p>
            <a:pPr defTabSz="457200">
              <a:defRPr sz="2600" b="1">
                <a:latin typeface="Courier New"/>
                <a:ea typeface="Courier New"/>
                <a:cs typeface="Courier New"/>
                <a:sym typeface="Courier New"/>
              </a:defRPr>
            </a:pPr>
            <a:r>
              <a:rPr>
                <a:solidFill>
                  <a:srgbClr val="95A5A7"/>
                </a:solidFill>
              </a:rPr>
              <a:t>x</a:t>
            </a:r>
            <a:r>
              <a:t> </a:t>
            </a:r>
            <a:r>
              <a:rPr>
                <a:solidFill>
                  <a:srgbClr val="A4B0B1"/>
                </a:solidFill>
              </a:rPr>
              <a:t>=</a:t>
            </a:r>
            <a:r>
              <a:t> </a:t>
            </a:r>
            <a:r>
              <a:rPr>
                <a:solidFill>
                  <a:srgbClr val="D7601B"/>
                </a:solidFill>
              </a:rPr>
              <a:t>false</a:t>
            </a:r>
            <a:r>
              <a:rPr>
                <a:solidFill>
                  <a:srgbClr val="A4B0B1"/>
                </a:solidFill>
              </a:rPr>
              <a:t>;</a:t>
            </a:r>
            <a:r>
              <a:t>     </a:t>
            </a:r>
          </a:p>
          <a:p>
            <a:pPr defTabSz="457200">
              <a:defRPr sz="2600" b="1">
                <a:solidFill>
                  <a:srgbClr val="6A8188"/>
                </a:solidFill>
                <a:latin typeface="Courier New"/>
                <a:ea typeface="Courier New"/>
                <a:cs typeface="Courier New"/>
                <a:sym typeface="Courier New"/>
              </a:defRPr>
            </a:pPr>
            <a:r>
              <a:rPr>
                <a:solidFill>
                  <a:srgbClr val="A4B0B1"/>
                </a:solidFill>
              </a:rPr>
              <a:t>Number(</a:t>
            </a:r>
            <a:r>
              <a:rPr>
                <a:solidFill>
                  <a:srgbClr val="95A5A7"/>
                </a:solidFill>
              </a:rPr>
              <a:t>x</a:t>
            </a:r>
            <a:r>
              <a:rPr>
                <a:solidFill>
                  <a:srgbClr val="A4B0B1"/>
                </a:solidFill>
              </a:rPr>
              <a:t>);</a:t>
            </a:r>
            <a:r>
              <a:rPr>
                <a:solidFill>
                  <a:srgbClr val="000000"/>
                </a:solidFill>
              </a:rPr>
              <a:t>     </a:t>
            </a:r>
            <a:r>
              <a:t>// retorna 0</a:t>
            </a:r>
            <a:endParaRPr>
              <a:solidFill>
                <a:srgbClr val="000000"/>
              </a:solidFill>
            </a:endParaRPr>
          </a:p>
          <a:p>
            <a:pPr defTabSz="457200">
              <a:defRPr sz="2600" b="1">
                <a:solidFill>
                  <a:srgbClr val="A4B0B1"/>
                </a:solidFill>
                <a:latin typeface="Courier New"/>
                <a:ea typeface="Courier New"/>
                <a:cs typeface="Courier New"/>
                <a:sym typeface="Courier New"/>
              </a:defRPr>
            </a:pPr>
            <a:r>
              <a:rPr>
                <a:solidFill>
                  <a:srgbClr val="95A5A7"/>
                </a:solidFill>
              </a:rPr>
              <a:t>x</a:t>
            </a:r>
            <a:r>
              <a:rPr>
                <a:solidFill>
                  <a:srgbClr val="000000"/>
                </a:solidFill>
              </a:rPr>
              <a:t> </a:t>
            </a:r>
            <a:r>
              <a:t>=</a:t>
            </a:r>
            <a:r>
              <a:rPr>
                <a:solidFill>
                  <a:srgbClr val="000000"/>
                </a:solidFill>
              </a:rPr>
              <a:t> </a:t>
            </a:r>
            <a:r>
              <a:rPr>
                <a:solidFill>
                  <a:srgbClr val="D7601B"/>
                </a:solidFill>
              </a:rPr>
              <a:t>new</a:t>
            </a:r>
            <a:r>
              <a:rPr>
                <a:solidFill>
                  <a:srgbClr val="000000"/>
                </a:solidFill>
              </a:rPr>
              <a:t> </a:t>
            </a:r>
            <a:r>
              <a:t>Date();</a:t>
            </a:r>
            <a:endParaRPr>
              <a:solidFill>
                <a:srgbClr val="000000"/>
              </a:solidFill>
            </a:endParaRPr>
          </a:p>
          <a:p>
            <a:pPr defTabSz="457200">
              <a:defRPr sz="2600" b="1">
                <a:solidFill>
                  <a:srgbClr val="6A8188"/>
                </a:solidFill>
                <a:latin typeface="Courier New"/>
                <a:ea typeface="Courier New"/>
                <a:cs typeface="Courier New"/>
                <a:sym typeface="Courier New"/>
              </a:defRPr>
            </a:pPr>
            <a:r>
              <a:rPr>
                <a:solidFill>
                  <a:srgbClr val="A4B0B1"/>
                </a:solidFill>
              </a:rPr>
              <a:t>Number(</a:t>
            </a:r>
            <a:r>
              <a:rPr>
                <a:solidFill>
                  <a:srgbClr val="95A5A7"/>
                </a:solidFill>
              </a:rPr>
              <a:t>x</a:t>
            </a:r>
            <a:r>
              <a:rPr>
                <a:solidFill>
                  <a:srgbClr val="A4B0B1"/>
                </a:solidFill>
              </a:rPr>
              <a:t>);</a:t>
            </a:r>
            <a:r>
              <a:rPr>
                <a:solidFill>
                  <a:srgbClr val="000000"/>
                </a:solidFill>
              </a:rPr>
              <a:t>     </a:t>
            </a:r>
            <a:r>
              <a:t>// retorna 1404568027739</a:t>
            </a:r>
            <a:endParaRPr>
              <a:solidFill>
                <a:srgbClr val="000000"/>
              </a:solidFill>
            </a:endParaRPr>
          </a:p>
          <a:p>
            <a:pPr defTabSz="457200">
              <a:defRPr sz="2600" b="1">
                <a:solidFill>
                  <a:srgbClr val="E5493D"/>
                </a:solidFill>
                <a:latin typeface="Courier New"/>
                <a:ea typeface="Courier New"/>
                <a:cs typeface="Courier New"/>
                <a:sym typeface="Courier New"/>
              </a:defRPr>
            </a:pPr>
            <a:r>
              <a:rPr>
                <a:solidFill>
                  <a:srgbClr val="95A5A7"/>
                </a:solidFill>
              </a:rPr>
              <a:t>x</a:t>
            </a:r>
            <a:r>
              <a:rPr>
                <a:solidFill>
                  <a:srgbClr val="000000"/>
                </a:solidFill>
              </a:rPr>
              <a:t> </a:t>
            </a:r>
            <a:r>
              <a:rPr>
                <a:solidFill>
                  <a:srgbClr val="A4B0B1"/>
                </a:solidFill>
              </a:rPr>
              <a:t>=</a:t>
            </a:r>
            <a:r>
              <a:rPr>
                <a:solidFill>
                  <a:srgbClr val="000000"/>
                </a:solidFill>
              </a:rPr>
              <a:t> </a:t>
            </a:r>
            <a:r>
              <a:t>"10"</a:t>
            </a:r>
            <a:endParaRPr>
              <a:solidFill>
                <a:srgbClr val="000000"/>
              </a:solidFill>
            </a:endParaRPr>
          </a:p>
          <a:p>
            <a:pPr defTabSz="457200">
              <a:defRPr sz="2600" b="1">
                <a:solidFill>
                  <a:srgbClr val="6A8188"/>
                </a:solidFill>
                <a:latin typeface="Courier New"/>
                <a:ea typeface="Courier New"/>
                <a:cs typeface="Courier New"/>
                <a:sym typeface="Courier New"/>
              </a:defRPr>
            </a:pPr>
            <a:r>
              <a:rPr>
                <a:solidFill>
                  <a:srgbClr val="A4B0B1"/>
                </a:solidFill>
              </a:rPr>
              <a:t>Number(</a:t>
            </a:r>
            <a:r>
              <a:rPr>
                <a:solidFill>
                  <a:srgbClr val="95A5A7"/>
                </a:solidFill>
              </a:rPr>
              <a:t>x</a:t>
            </a:r>
            <a:r>
              <a:rPr>
                <a:solidFill>
                  <a:srgbClr val="A4B0B1"/>
                </a:solidFill>
              </a:rPr>
              <a:t>);</a:t>
            </a:r>
            <a:r>
              <a:rPr>
                <a:solidFill>
                  <a:srgbClr val="000000"/>
                </a:solidFill>
              </a:rPr>
              <a:t>     </a:t>
            </a:r>
            <a:r>
              <a:t>// retorna 10</a:t>
            </a:r>
            <a:endParaRPr>
              <a:solidFill>
                <a:srgbClr val="000000"/>
              </a:solidFill>
            </a:endParaRPr>
          </a:p>
          <a:p>
            <a:pPr defTabSz="457200">
              <a:defRPr sz="2600" b="1">
                <a:solidFill>
                  <a:srgbClr val="E5493D"/>
                </a:solidFill>
                <a:latin typeface="Courier New"/>
                <a:ea typeface="Courier New"/>
                <a:cs typeface="Courier New"/>
                <a:sym typeface="Courier New"/>
              </a:defRPr>
            </a:pPr>
            <a:r>
              <a:rPr>
                <a:solidFill>
                  <a:srgbClr val="95A5A7"/>
                </a:solidFill>
              </a:rPr>
              <a:t>x</a:t>
            </a:r>
            <a:r>
              <a:rPr>
                <a:solidFill>
                  <a:srgbClr val="000000"/>
                </a:solidFill>
              </a:rPr>
              <a:t> </a:t>
            </a:r>
            <a:r>
              <a:rPr>
                <a:solidFill>
                  <a:srgbClr val="A4B0B1"/>
                </a:solidFill>
              </a:rPr>
              <a:t>=</a:t>
            </a:r>
            <a:r>
              <a:rPr>
                <a:solidFill>
                  <a:srgbClr val="000000"/>
                </a:solidFill>
              </a:rPr>
              <a:t> </a:t>
            </a:r>
            <a:r>
              <a:t>"10 20"</a:t>
            </a:r>
            <a:endParaRPr>
              <a:solidFill>
                <a:srgbClr val="000000"/>
              </a:solidFill>
            </a:endParaRPr>
          </a:p>
          <a:p>
            <a:pPr defTabSz="457200">
              <a:defRPr sz="2600" b="1">
                <a:solidFill>
                  <a:srgbClr val="6A8188"/>
                </a:solidFill>
                <a:latin typeface="Courier New"/>
                <a:ea typeface="Courier New"/>
                <a:cs typeface="Courier New"/>
                <a:sym typeface="Courier New"/>
              </a:defRPr>
            </a:pPr>
            <a:r>
              <a:rPr>
                <a:solidFill>
                  <a:srgbClr val="A4B0B1"/>
                </a:solidFill>
              </a:rPr>
              <a:t>Number(</a:t>
            </a:r>
            <a:r>
              <a:rPr>
                <a:solidFill>
                  <a:srgbClr val="95A5A7"/>
                </a:solidFill>
              </a:rPr>
              <a:t>x</a:t>
            </a:r>
            <a:r>
              <a:rPr>
                <a:solidFill>
                  <a:srgbClr val="A4B0B1"/>
                </a:solidFill>
              </a:rPr>
              <a:t>);</a:t>
            </a:r>
            <a:r>
              <a:rPr>
                <a:solidFill>
                  <a:srgbClr val="000000"/>
                </a:solidFill>
              </a:rPr>
              <a:t>     </a:t>
            </a:r>
            <a:r>
              <a:t>// retorna NaN</a:t>
            </a:r>
            <a:endParaRPr>
              <a:solidFill>
                <a:srgbClr val="000000"/>
              </a:solidFill>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p:cNvSpPr>
          <p:nvPr>
            <p:ph type="title"/>
          </p:nvPr>
        </p:nvSpPr>
        <p:spPr>
          <a:xfrm>
            <a:off x="650875" y="327025"/>
            <a:ext cx="7239000" cy="762000"/>
          </a:xfrm>
          <a:prstGeom prst="rect">
            <a:avLst/>
          </a:prstGeom>
        </p:spPr>
        <p:txBody>
          <a:bodyPr/>
          <a:lstStyle/>
          <a:p>
            <a:r>
              <a:t>parseInt()</a:t>
            </a:r>
          </a:p>
        </p:txBody>
      </p:sp>
      <p:sp>
        <p:nvSpPr>
          <p:cNvPr id="218" name="Shape 218"/>
          <p:cNvSpPr>
            <a:spLocks noGrp="1"/>
          </p:cNvSpPr>
          <p:nvPr>
            <p:ph type="body" sz="quarter" idx="1"/>
          </p:nvPr>
        </p:nvSpPr>
        <p:spPr>
          <a:xfrm>
            <a:off x="228600" y="1513195"/>
            <a:ext cx="8686800" cy="1166515"/>
          </a:xfrm>
          <a:prstGeom prst="rect">
            <a:avLst/>
          </a:prstGeom>
        </p:spPr>
        <p:txBody>
          <a:bodyPr>
            <a:normAutofit lnSpcReduction="10000"/>
          </a:bodyPr>
          <a:lstStyle>
            <a:lvl1pPr marL="301752" indent="-301752" defTabSz="804672">
              <a:spcBef>
                <a:spcPts val="500"/>
              </a:spcBef>
              <a:defRPr sz="2464"/>
            </a:lvl1pPr>
          </a:lstStyle>
          <a:p>
            <a:r>
              <a:t>Parsea un string a numero entero, espacios si son permitidos pero solamente la primera cadena de numeros es tomada en cuenta. </a:t>
            </a:r>
          </a:p>
        </p:txBody>
      </p:sp>
      <p:sp>
        <p:nvSpPr>
          <p:cNvPr id="219" name="Shape 219"/>
          <p:cNvSpPr/>
          <p:nvPr/>
        </p:nvSpPr>
        <p:spPr>
          <a:xfrm>
            <a:off x="176281" y="3275334"/>
            <a:ext cx="9184641" cy="2682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457200">
              <a:defRPr sz="3000" b="1">
                <a:solidFill>
                  <a:srgbClr val="6A8188"/>
                </a:solidFill>
                <a:latin typeface="Courier New"/>
                <a:ea typeface="Courier New"/>
                <a:cs typeface="Courier New"/>
                <a:sym typeface="Courier New"/>
              </a:defRPr>
            </a:pPr>
            <a:r>
              <a:rPr>
                <a:solidFill>
                  <a:srgbClr val="A4B0B1"/>
                </a:solidFill>
              </a:rPr>
              <a:t>parseInt(</a:t>
            </a:r>
            <a:r>
              <a:rPr>
                <a:solidFill>
                  <a:srgbClr val="E5493D"/>
                </a:solidFill>
              </a:rPr>
              <a:t>"10"</a:t>
            </a:r>
            <a:r>
              <a:rPr>
                <a:solidFill>
                  <a:srgbClr val="A4B0B1"/>
                </a:solidFill>
              </a:rPr>
              <a:t>);</a:t>
            </a:r>
            <a:r>
              <a:rPr>
                <a:solidFill>
                  <a:srgbClr val="000000"/>
                </a:solidFill>
              </a:rPr>
              <a:t>         </a:t>
            </a:r>
            <a:r>
              <a:t>// retorna 10</a:t>
            </a:r>
            <a:endParaRPr>
              <a:solidFill>
                <a:srgbClr val="000000"/>
              </a:solidFill>
            </a:endParaRPr>
          </a:p>
          <a:p>
            <a:pPr defTabSz="457200">
              <a:defRPr sz="3000" b="1">
                <a:solidFill>
                  <a:srgbClr val="6A8188"/>
                </a:solidFill>
                <a:latin typeface="Courier New"/>
                <a:ea typeface="Courier New"/>
                <a:cs typeface="Courier New"/>
                <a:sym typeface="Courier New"/>
              </a:defRPr>
            </a:pPr>
            <a:r>
              <a:rPr>
                <a:solidFill>
                  <a:srgbClr val="A4B0B1"/>
                </a:solidFill>
              </a:rPr>
              <a:t>parseInt(</a:t>
            </a:r>
            <a:r>
              <a:rPr>
                <a:solidFill>
                  <a:srgbClr val="E5493D"/>
                </a:solidFill>
              </a:rPr>
              <a:t>"10.33"</a:t>
            </a:r>
            <a:r>
              <a:rPr>
                <a:solidFill>
                  <a:srgbClr val="A4B0B1"/>
                </a:solidFill>
              </a:rPr>
              <a:t>);</a:t>
            </a:r>
            <a:r>
              <a:rPr>
                <a:solidFill>
                  <a:srgbClr val="000000"/>
                </a:solidFill>
              </a:rPr>
              <a:t>      </a:t>
            </a:r>
            <a:r>
              <a:t>// retorna 10</a:t>
            </a:r>
            <a:endParaRPr>
              <a:solidFill>
                <a:srgbClr val="000000"/>
              </a:solidFill>
            </a:endParaRPr>
          </a:p>
          <a:p>
            <a:pPr defTabSz="457200">
              <a:defRPr sz="3000" b="1">
                <a:solidFill>
                  <a:srgbClr val="6A8188"/>
                </a:solidFill>
                <a:latin typeface="Courier New"/>
                <a:ea typeface="Courier New"/>
                <a:cs typeface="Courier New"/>
                <a:sym typeface="Courier New"/>
              </a:defRPr>
            </a:pPr>
            <a:r>
              <a:rPr>
                <a:solidFill>
                  <a:srgbClr val="A4B0B1"/>
                </a:solidFill>
              </a:rPr>
              <a:t>parseInt(</a:t>
            </a:r>
            <a:r>
              <a:rPr>
                <a:solidFill>
                  <a:srgbClr val="E5493D"/>
                </a:solidFill>
              </a:rPr>
              <a:t>"10 20 30"</a:t>
            </a:r>
            <a:r>
              <a:rPr>
                <a:solidFill>
                  <a:srgbClr val="A4B0B1"/>
                </a:solidFill>
              </a:rPr>
              <a:t>);</a:t>
            </a:r>
            <a:r>
              <a:rPr>
                <a:solidFill>
                  <a:srgbClr val="000000"/>
                </a:solidFill>
              </a:rPr>
              <a:t>   </a:t>
            </a:r>
            <a:r>
              <a:t>// retorna 10</a:t>
            </a:r>
            <a:endParaRPr>
              <a:solidFill>
                <a:srgbClr val="000000"/>
              </a:solidFill>
            </a:endParaRPr>
          </a:p>
          <a:p>
            <a:pPr defTabSz="457200">
              <a:defRPr sz="3000" b="1">
                <a:solidFill>
                  <a:srgbClr val="6A8188"/>
                </a:solidFill>
                <a:latin typeface="Courier New"/>
                <a:ea typeface="Courier New"/>
                <a:cs typeface="Courier New"/>
                <a:sym typeface="Courier New"/>
              </a:defRPr>
            </a:pPr>
            <a:r>
              <a:rPr>
                <a:solidFill>
                  <a:srgbClr val="A4B0B1"/>
                </a:solidFill>
              </a:rPr>
              <a:t>parseInt(</a:t>
            </a:r>
            <a:r>
              <a:rPr>
                <a:solidFill>
                  <a:srgbClr val="E5493D"/>
                </a:solidFill>
              </a:rPr>
              <a:t>"10 años"</a:t>
            </a:r>
            <a:r>
              <a:rPr>
                <a:solidFill>
                  <a:srgbClr val="A4B0B1"/>
                </a:solidFill>
              </a:rPr>
              <a:t>);</a:t>
            </a:r>
            <a:r>
              <a:rPr>
                <a:solidFill>
                  <a:srgbClr val="000000"/>
                </a:solidFill>
              </a:rPr>
              <a:t>    </a:t>
            </a:r>
            <a:r>
              <a:t>// retorna 10</a:t>
            </a:r>
            <a:endParaRPr>
              <a:solidFill>
                <a:srgbClr val="000000"/>
              </a:solidFill>
            </a:endParaRPr>
          </a:p>
          <a:p>
            <a:pPr defTabSz="457200">
              <a:defRPr sz="3000" b="1">
                <a:solidFill>
                  <a:srgbClr val="6A8188"/>
                </a:solidFill>
                <a:latin typeface="Courier New"/>
                <a:ea typeface="Courier New"/>
                <a:cs typeface="Courier New"/>
                <a:sym typeface="Courier New"/>
              </a:defRPr>
            </a:pPr>
            <a:r>
              <a:rPr>
                <a:solidFill>
                  <a:srgbClr val="A4B0B1"/>
                </a:solidFill>
              </a:rPr>
              <a:t>parseInt(</a:t>
            </a:r>
            <a:r>
              <a:rPr>
                <a:solidFill>
                  <a:srgbClr val="E5493D"/>
                </a:solidFill>
              </a:rPr>
              <a:t>"años 10"</a:t>
            </a:r>
            <a:r>
              <a:rPr>
                <a:solidFill>
                  <a:srgbClr val="A4B0B1"/>
                </a:solidFill>
              </a:rPr>
              <a:t>);</a:t>
            </a:r>
            <a:r>
              <a:rPr>
                <a:solidFill>
                  <a:srgbClr val="000000"/>
                </a:solidFill>
              </a:rPr>
              <a:t>    </a:t>
            </a:r>
            <a:r>
              <a:t>// retorna NaN</a:t>
            </a:r>
            <a:r>
              <a:rPr>
                <a:solidFill>
                  <a:srgbClr val="000000"/>
                </a:solidFill>
              </a:rPr>
              <a:t> </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Shape 221"/>
          <p:cNvSpPr>
            <a:spLocks noGrp="1"/>
          </p:cNvSpPr>
          <p:nvPr>
            <p:ph type="title"/>
          </p:nvPr>
        </p:nvSpPr>
        <p:spPr>
          <a:prstGeom prst="rect">
            <a:avLst/>
          </a:prstGeom>
        </p:spPr>
        <p:txBody>
          <a:bodyPr/>
          <a:lstStyle/>
          <a:p>
            <a:r>
              <a:t>Introducción a JS</a:t>
            </a:r>
          </a:p>
        </p:txBody>
      </p:sp>
      <p:sp>
        <p:nvSpPr>
          <p:cNvPr id="222" name="Shape 222"/>
          <p:cNvSpPr>
            <a:spLocks noGrp="1"/>
          </p:cNvSpPr>
          <p:nvPr>
            <p:ph type="body" sz="quarter" idx="1"/>
          </p:nvPr>
        </p:nvSpPr>
        <p:spPr>
          <a:xfrm>
            <a:off x="1371600" y="3116559"/>
            <a:ext cx="6400800" cy="1752601"/>
          </a:xfrm>
          <a:prstGeom prst="rect">
            <a:avLst/>
          </a:prstGeom>
        </p:spPr>
        <p:txBody>
          <a:bodyPr>
            <a:normAutofit lnSpcReduction="10000"/>
          </a:bodyPr>
          <a:lstStyle/>
          <a:p>
            <a:pPr>
              <a:spcBef>
                <a:spcPts val="700"/>
              </a:spcBef>
              <a:defRPr sz="3200">
                <a:solidFill>
                  <a:srgbClr val="808080"/>
                </a:solidFill>
              </a:defRPr>
            </a:pPr>
            <a:r>
              <a:t>Parte 2</a:t>
            </a:r>
          </a:p>
          <a:p>
            <a:pPr>
              <a:spcBef>
                <a:spcPts val="700"/>
              </a:spcBef>
              <a:defRPr sz="3200">
                <a:solidFill>
                  <a:srgbClr val="808080"/>
                </a:solidFill>
              </a:defRPr>
            </a:pPr>
            <a:endParaRPr/>
          </a:p>
          <a:p>
            <a:pPr defTabSz="457200">
              <a:spcBef>
                <a:spcPts val="0"/>
              </a:spcBef>
              <a:defRPr sz="4400" b="1">
                <a:solidFill>
                  <a:srgbClr val="275D90"/>
                </a:solidFill>
              </a:defRPr>
            </a:pPr>
            <a:r>
              <a:t>Arreglos</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hape 224"/>
          <p:cNvSpPr>
            <a:spLocks noGrp="1"/>
          </p:cNvSpPr>
          <p:nvPr>
            <p:ph type="title"/>
          </p:nvPr>
        </p:nvSpPr>
        <p:spPr>
          <a:xfrm>
            <a:off x="650875" y="327025"/>
            <a:ext cx="7239000" cy="762000"/>
          </a:xfrm>
          <a:prstGeom prst="rect">
            <a:avLst/>
          </a:prstGeom>
        </p:spPr>
        <p:txBody>
          <a:bodyPr/>
          <a:lstStyle/>
          <a:p>
            <a:r>
              <a:t>Arrays</a:t>
            </a:r>
          </a:p>
        </p:txBody>
      </p:sp>
      <p:sp>
        <p:nvSpPr>
          <p:cNvPr id="225" name="Shape 225"/>
          <p:cNvSpPr>
            <a:spLocks noGrp="1"/>
          </p:cNvSpPr>
          <p:nvPr>
            <p:ph type="body" sz="quarter" idx="1"/>
          </p:nvPr>
        </p:nvSpPr>
        <p:spPr>
          <a:xfrm>
            <a:off x="228600" y="1513195"/>
            <a:ext cx="8686800" cy="1166515"/>
          </a:xfrm>
          <a:prstGeom prst="rect">
            <a:avLst/>
          </a:prstGeom>
        </p:spPr>
        <p:txBody>
          <a:bodyPr/>
          <a:lstStyle/>
          <a:p>
            <a:r>
              <a:t>Los arreglos son usados para almacenar valores multiples en una sola variable. </a:t>
            </a:r>
          </a:p>
        </p:txBody>
      </p:sp>
      <p:sp>
        <p:nvSpPr>
          <p:cNvPr id="226" name="Shape 226"/>
          <p:cNvSpPr/>
          <p:nvPr/>
        </p:nvSpPr>
        <p:spPr>
          <a:xfrm>
            <a:off x="519132" y="2968942"/>
            <a:ext cx="8693279" cy="3063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457200">
              <a:defRPr sz="2300" b="1">
                <a:solidFill>
                  <a:srgbClr val="E5493D"/>
                </a:solidFill>
                <a:latin typeface="Courier New"/>
                <a:ea typeface="Courier New"/>
                <a:cs typeface="Courier New"/>
                <a:sym typeface="Courier New"/>
              </a:defRPr>
            </a:pPr>
            <a:r>
              <a:rPr>
                <a:solidFill>
                  <a:srgbClr val="D7601B"/>
                </a:solidFill>
              </a:rPr>
              <a:t>var</a:t>
            </a:r>
            <a:r>
              <a:rPr>
                <a:solidFill>
                  <a:srgbClr val="000000"/>
                </a:solidFill>
              </a:rPr>
              <a:t> </a:t>
            </a:r>
            <a:r>
              <a:rPr>
                <a:solidFill>
                  <a:srgbClr val="95A5A7"/>
                </a:solidFill>
              </a:rPr>
              <a:t>carros</a:t>
            </a:r>
            <a:r>
              <a:rPr>
                <a:solidFill>
                  <a:srgbClr val="000000"/>
                </a:solidFill>
              </a:rPr>
              <a:t> </a:t>
            </a:r>
            <a:r>
              <a:rPr>
                <a:solidFill>
                  <a:srgbClr val="A4B0B1"/>
                </a:solidFill>
              </a:rPr>
              <a:t>= [</a:t>
            </a:r>
            <a:r>
              <a:t>"Saab"</a:t>
            </a:r>
            <a:r>
              <a:rPr>
                <a:solidFill>
                  <a:srgbClr val="A4B0B1"/>
                </a:solidFill>
              </a:rPr>
              <a:t>,</a:t>
            </a:r>
            <a:r>
              <a:rPr>
                <a:solidFill>
                  <a:srgbClr val="000000"/>
                </a:solidFill>
              </a:rPr>
              <a:t> </a:t>
            </a:r>
            <a:r>
              <a:t>"Volvo"</a:t>
            </a:r>
            <a:r>
              <a:rPr>
                <a:solidFill>
                  <a:srgbClr val="A4B0B1"/>
                </a:solidFill>
              </a:rPr>
              <a:t>,</a:t>
            </a:r>
            <a:r>
              <a:rPr>
                <a:solidFill>
                  <a:srgbClr val="000000"/>
                </a:solidFill>
              </a:rPr>
              <a:t> </a:t>
            </a:r>
            <a:r>
              <a:t>"BMW"</a:t>
            </a:r>
            <a:r>
              <a:rPr>
                <a:solidFill>
                  <a:srgbClr val="A4B0B1"/>
                </a:solidFill>
              </a:rPr>
              <a:t>];</a:t>
            </a:r>
            <a:endParaRPr>
              <a:solidFill>
                <a:srgbClr val="000000"/>
              </a:solidFill>
            </a:endParaRPr>
          </a:p>
          <a:p>
            <a:pPr defTabSz="457200">
              <a:defRPr sz="2300" b="1">
                <a:solidFill>
                  <a:srgbClr val="E5493D"/>
                </a:solidFill>
                <a:latin typeface="Courier New"/>
                <a:ea typeface="Courier New"/>
                <a:cs typeface="Courier New"/>
                <a:sym typeface="Courier New"/>
              </a:defRPr>
            </a:pPr>
            <a:r>
              <a:rPr>
                <a:solidFill>
                  <a:srgbClr val="D7601B"/>
                </a:solidFill>
              </a:rPr>
              <a:t>var</a:t>
            </a:r>
            <a:r>
              <a:rPr>
                <a:solidFill>
                  <a:srgbClr val="000000"/>
                </a:solidFill>
              </a:rPr>
              <a:t> </a:t>
            </a:r>
            <a:r>
              <a:rPr>
                <a:solidFill>
                  <a:srgbClr val="95A5A7"/>
                </a:solidFill>
              </a:rPr>
              <a:t>carros</a:t>
            </a:r>
            <a:r>
              <a:rPr>
                <a:solidFill>
                  <a:srgbClr val="000000"/>
                </a:solidFill>
              </a:rPr>
              <a:t> </a:t>
            </a:r>
            <a:r>
              <a:rPr>
                <a:solidFill>
                  <a:srgbClr val="A4B0B1"/>
                </a:solidFill>
              </a:rPr>
              <a:t>=</a:t>
            </a:r>
            <a:r>
              <a:rPr>
                <a:solidFill>
                  <a:srgbClr val="000000"/>
                </a:solidFill>
              </a:rPr>
              <a:t> </a:t>
            </a:r>
            <a:r>
              <a:rPr>
                <a:solidFill>
                  <a:srgbClr val="D7601B"/>
                </a:solidFill>
              </a:rPr>
              <a:t>new</a:t>
            </a:r>
            <a:r>
              <a:rPr>
                <a:solidFill>
                  <a:srgbClr val="000000"/>
                </a:solidFill>
              </a:rPr>
              <a:t> </a:t>
            </a:r>
            <a:r>
              <a:rPr>
                <a:solidFill>
                  <a:srgbClr val="A4B0B1"/>
                </a:solidFill>
              </a:rPr>
              <a:t>Array(</a:t>
            </a:r>
            <a:r>
              <a:t>"Saab"</a:t>
            </a:r>
            <a:r>
              <a:rPr>
                <a:solidFill>
                  <a:srgbClr val="A4B0B1"/>
                </a:solidFill>
              </a:rPr>
              <a:t>,</a:t>
            </a:r>
            <a:r>
              <a:rPr>
                <a:solidFill>
                  <a:srgbClr val="000000"/>
                </a:solidFill>
              </a:rPr>
              <a:t> </a:t>
            </a:r>
            <a:r>
              <a:t>"Volvo"</a:t>
            </a:r>
            <a:r>
              <a:rPr>
                <a:solidFill>
                  <a:srgbClr val="A4B0B1"/>
                </a:solidFill>
              </a:rPr>
              <a:t>,</a:t>
            </a:r>
            <a:r>
              <a:rPr>
                <a:solidFill>
                  <a:srgbClr val="000000"/>
                </a:solidFill>
              </a:rPr>
              <a:t> </a:t>
            </a:r>
            <a:r>
              <a:t>"BMW"</a:t>
            </a:r>
            <a:r>
              <a:rPr>
                <a:solidFill>
                  <a:srgbClr val="A4B0B1"/>
                </a:solidFill>
              </a:rPr>
              <a:t>);</a:t>
            </a:r>
            <a:endParaRPr>
              <a:solidFill>
                <a:srgbClr val="000000"/>
              </a:solidFill>
            </a:endParaRPr>
          </a:p>
          <a:p>
            <a:pPr defTabSz="457200">
              <a:defRPr sz="2300" b="1">
                <a:latin typeface="Courier New"/>
                <a:ea typeface="Courier New"/>
                <a:cs typeface="Courier New"/>
                <a:sym typeface="Courier New"/>
              </a:defRPr>
            </a:pPr>
            <a:endParaRPr>
              <a:solidFill>
                <a:srgbClr val="000000"/>
              </a:solidFill>
            </a:endParaRPr>
          </a:p>
          <a:p>
            <a:pPr defTabSz="457200">
              <a:defRPr sz="2300" b="1">
                <a:solidFill>
                  <a:srgbClr val="6A8188"/>
                </a:solidFill>
                <a:latin typeface="Courier New"/>
                <a:ea typeface="Courier New"/>
                <a:cs typeface="Courier New"/>
                <a:sym typeface="Courier New"/>
              </a:defRPr>
            </a:pPr>
            <a:r>
              <a:t>//Accediendo a los valores de un array: </a:t>
            </a:r>
            <a:endParaRPr>
              <a:solidFill>
                <a:srgbClr val="000000"/>
              </a:solidFill>
            </a:endParaRPr>
          </a:p>
          <a:p>
            <a:pPr defTabSz="457200">
              <a:defRPr sz="2300" b="1">
                <a:solidFill>
                  <a:srgbClr val="95A5A7"/>
                </a:solidFill>
                <a:latin typeface="Courier New"/>
                <a:ea typeface="Courier New"/>
                <a:cs typeface="Courier New"/>
                <a:sym typeface="Courier New"/>
              </a:defRPr>
            </a:pPr>
            <a:r>
              <a:rPr>
                <a:solidFill>
                  <a:srgbClr val="D7601B"/>
                </a:solidFill>
              </a:rPr>
              <a:t>var</a:t>
            </a:r>
            <a:r>
              <a:rPr>
                <a:solidFill>
                  <a:srgbClr val="000000"/>
                </a:solidFill>
              </a:rPr>
              <a:t> </a:t>
            </a:r>
            <a:r>
              <a:t>nombre</a:t>
            </a:r>
            <a:r>
              <a:rPr>
                <a:solidFill>
                  <a:srgbClr val="000000"/>
                </a:solidFill>
              </a:rPr>
              <a:t> </a:t>
            </a:r>
            <a:r>
              <a:rPr>
                <a:solidFill>
                  <a:srgbClr val="A4B0B1"/>
                </a:solidFill>
              </a:rPr>
              <a:t>=</a:t>
            </a:r>
            <a:r>
              <a:rPr>
                <a:solidFill>
                  <a:srgbClr val="000000"/>
                </a:solidFill>
              </a:rPr>
              <a:t> </a:t>
            </a:r>
            <a:r>
              <a:t>carros</a:t>
            </a:r>
            <a:r>
              <a:rPr>
                <a:solidFill>
                  <a:srgbClr val="A4B0B1"/>
                </a:solidFill>
              </a:rPr>
              <a:t>[</a:t>
            </a:r>
            <a:r>
              <a:rPr>
                <a:solidFill>
                  <a:srgbClr val="E5493D"/>
                </a:solidFill>
              </a:rPr>
              <a:t>0</a:t>
            </a:r>
            <a:r>
              <a:rPr>
                <a:solidFill>
                  <a:srgbClr val="A4B0B1"/>
                </a:solidFill>
              </a:rPr>
              <a:t>];</a:t>
            </a:r>
            <a:endParaRPr>
              <a:solidFill>
                <a:srgbClr val="000000"/>
              </a:solidFill>
            </a:endParaRPr>
          </a:p>
          <a:p>
            <a:pPr defTabSz="457200">
              <a:defRPr sz="2300" b="1">
                <a:latin typeface="Courier New"/>
                <a:ea typeface="Courier New"/>
                <a:cs typeface="Courier New"/>
                <a:sym typeface="Courier New"/>
              </a:defRPr>
            </a:pPr>
            <a:endParaRPr>
              <a:solidFill>
                <a:srgbClr val="000000"/>
              </a:solidFill>
            </a:endParaRPr>
          </a:p>
          <a:p>
            <a:pPr defTabSz="457200">
              <a:defRPr sz="2300" b="1">
                <a:solidFill>
                  <a:srgbClr val="6A8188"/>
                </a:solidFill>
                <a:latin typeface="Courier New"/>
                <a:ea typeface="Courier New"/>
                <a:cs typeface="Courier New"/>
                <a:sym typeface="Courier New"/>
              </a:defRPr>
            </a:pPr>
            <a:r>
              <a:t>//Modificando el valor de un elemento de array: </a:t>
            </a:r>
            <a:endParaRPr>
              <a:solidFill>
                <a:srgbClr val="000000"/>
              </a:solidFill>
            </a:endParaRPr>
          </a:p>
          <a:p>
            <a:pPr defTabSz="457200">
              <a:defRPr sz="2300" b="1">
                <a:solidFill>
                  <a:srgbClr val="95A5A7"/>
                </a:solidFill>
                <a:latin typeface="Courier New"/>
                <a:ea typeface="Courier New"/>
                <a:cs typeface="Courier New"/>
                <a:sym typeface="Courier New"/>
              </a:defRPr>
            </a:pPr>
            <a:r>
              <a:t>carros</a:t>
            </a:r>
            <a:r>
              <a:rPr>
                <a:solidFill>
                  <a:srgbClr val="A4B0B1"/>
                </a:solidFill>
              </a:rPr>
              <a:t>[</a:t>
            </a:r>
            <a:r>
              <a:rPr>
                <a:solidFill>
                  <a:srgbClr val="E5493D"/>
                </a:solidFill>
              </a:rPr>
              <a:t>0</a:t>
            </a:r>
            <a:r>
              <a:rPr>
                <a:solidFill>
                  <a:srgbClr val="A4B0B1"/>
                </a:solidFill>
              </a:rPr>
              <a:t>] =</a:t>
            </a:r>
            <a:r>
              <a:rPr>
                <a:solidFill>
                  <a:srgbClr val="000000"/>
                </a:solidFill>
              </a:rPr>
              <a:t> </a:t>
            </a:r>
            <a:r>
              <a:rPr>
                <a:solidFill>
                  <a:srgbClr val="E5493D"/>
                </a:solidFill>
              </a:rPr>
              <a:t>"Opel"</a:t>
            </a:r>
            <a:r>
              <a:rPr>
                <a:solidFill>
                  <a:srgbClr val="A4B0B1"/>
                </a:solidFill>
              </a:rPr>
              <a:t>;</a:t>
            </a:r>
            <a:endParaRPr>
              <a:solidFill>
                <a:srgbClr val="000000"/>
              </a:solidFill>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a:spLocks noGrp="1"/>
          </p:cNvSpPr>
          <p:nvPr>
            <p:ph type="title"/>
          </p:nvPr>
        </p:nvSpPr>
        <p:spPr>
          <a:xfrm>
            <a:off x="650875" y="327025"/>
            <a:ext cx="7239000" cy="762000"/>
          </a:xfrm>
          <a:prstGeom prst="rect">
            <a:avLst/>
          </a:prstGeom>
        </p:spPr>
        <p:txBody>
          <a:bodyPr/>
          <a:lstStyle/>
          <a:p>
            <a:r>
              <a:t>Multiples tipos</a:t>
            </a:r>
          </a:p>
        </p:txBody>
      </p:sp>
      <p:sp>
        <p:nvSpPr>
          <p:cNvPr id="229" name="Shape 229"/>
          <p:cNvSpPr>
            <a:spLocks noGrp="1"/>
          </p:cNvSpPr>
          <p:nvPr>
            <p:ph type="body" sz="quarter" idx="1"/>
          </p:nvPr>
        </p:nvSpPr>
        <p:spPr>
          <a:xfrm>
            <a:off x="228600" y="1513195"/>
            <a:ext cx="8686800" cy="1166515"/>
          </a:xfrm>
          <a:prstGeom prst="rect">
            <a:avLst/>
          </a:prstGeom>
        </p:spPr>
        <p:txBody>
          <a:bodyPr>
            <a:normAutofit lnSpcReduction="10000"/>
          </a:bodyPr>
          <a:lstStyle>
            <a:lvl1pPr marL="301752" indent="-301752" defTabSz="804672">
              <a:spcBef>
                <a:spcPts val="500"/>
              </a:spcBef>
              <a:defRPr sz="2464"/>
            </a:lvl1pPr>
          </a:lstStyle>
          <a:p>
            <a:r>
              <a:t>Teniendo en cuenta que en JS todo es un objeto, podemos tener diferentes tipos de objetos almacenados en cada elemento de un array: </a:t>
            </a:r>
          </a:p>
        </p:txBody>
      </p:sp>
      <p:sp>
        <p:nvSpPr>
          <p:cNvPr id="230" name="Shape 230"/>
          <p:cNvSpPr/>
          <p:nvPr/>
        </p:nvSpPr>
        <p:spPr>
          <a:xfrm>
            <a:off x="743019" y="3478534"/>
            <a:ext cx="7420532" cy="23774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457200">
              <a:defRPr sz="4000" b="1">
                <a:solidFill>
                  <a:srgbClr val="95A5A7"/>
                </a:solidFill>
                <a:latin typeface="Courier New"/>
                <a:ea typeface="Courier New"/>
                <a:cs typeface="Courier New"/>
                <a:sym typeface="Courier New"/>
              </a:defRPr>
            </a:pPr>
            <a:r>
              <a:rPr>
                <a:solidFill>
                  <a:schemeClr val="accent5">
                    <a:satOff val="-6843"/>
                    <a:lumOff val="-10705"/>
                  </a:schemeClr>
                </a:solidFill>
              </a:rPr>
              <a:t>arreglo</a:t>
            </a:r>
            <a:r>
              <a:rPr>
                <a:solidFill>
                  <a:srgbClr val="A4B0B1"/>
                </a:solidFill>
              </a:rPr>
              <a:t>[</a:t>
            </a:r>
            <a:r>
              <a:rPr>
                <a:solidFill>
                  <a:srgbClr val="E5493D"/>
                </a:solidFill>
              </a:rPr>
              <a:t>0</a:t>
            </a:r>
            <a:r>
              <a:rPr>
                <a:solidFill>
                  <a:srgbClr val="A4B0B1"/>
                </a:solidFill>
              </a:rPr>
              <a:t>] =</a:t>
            </a:r>
            <a:r>
              <a:rPr>
                <a:solidFill>
                  <a:srgbClr val="000000"/>
                </a:solidFill>
              </a:rPr>
              <a:t> </a:t>
            </a:r>
            <a:r>
              <a:t>Date</a:t>
            </a:r>
            <a:r>
              <a:rPr>
                <a:solidFill>
                  <a:srgbClr val="A4B0B1"/>
                </a:solidFill>
              </a:rPr>
              <a:t>.</a:t>
            </a:r>
            <a:r>
              <a:t>now</a:t>
            </a:r>
            <a:r>
              <a:rPr>
                <a:solidFill>
                  <a:srgbClr val="A4B0B1"/>
                </a:solidFill>
              </a:rPr>
              <a:t>;</a:t>
            </a:r>
            <a:endParaRPr>
              <a:solidFill>
                <a:srgbClr val="000000"/>
              </a:solidFill>
            </a:endParaRPr>
          </a:p>
          <a:p>
            <a:pPr defTabSz="457200">
              <a:defRPr sz="4000" b="1">
                <a:solidFill>
                  <a:srgbClr val="95A5A7"/>
                </a:solidFill>
                <a:latin typeface="Courier New"/>
                <a:ea typeface="Courier New"/>
                <a:cs typeface="Courier New"/>
                <a:sym typeface="Courier New"/>
              </a:defRPr>
            </a:pPr>
            <a:r>
              <a:rPr>
                <a:solidFill>
                  <a:schemeClr val="accent5">
                    <a:satOff val="-6843"/>
                    <a:lumOff val="-10705"/>
                  </a:schemeClr>
                </a:solidFill>
              </a:rPr>
              <a:t>arreglo</a:t>
            </a:r>
            <a:r>
              <a:rPr>
                <a:solidFill>
                  <a:srgbClr val="A4B0B1"/>
                </a:solidFill>
              </a:rPr>
              <a:t>[</a:t>
            </a:r>
            <a:r>
              <a:rPr>
                <a:solidFill>
                  <a:srgbClr val="E5493D"/>
                </a:solidFill>
              </a:rPr>
              <a:t>1</a:t>
            </a:r>
            <a:r>
              <a:rPr>
                <a:solidFill>
                  <a:srgbClr val="A4B0B1"/>
                </a:solidFill>
              </a:rPr>
              <a:t>] =</a:t>
            </a:r>
            <a:r>
              <a:rPr>
                <a:solidFill>
                  <a:srgbClr val="000000"/>
                </a:solidFill>
              </a:rPr>
              <a:t> </a:t>
            </a:r>
            <a:r>
              <a:t>miFuncion</a:t>
            </a:r>
            <a:r>
              <a:rPr>
                <a:solidFill>
                  <a:srgbClr val="A4B0B1"/>
                </a:solidFill>
              </a:rPr>
              <a:t>;</a:t>
            </a:r>
            <a:endParaRPr>
              <a:solidFill>
                <a:srgbClr val="000000"/>
              </a:solidFill>
            </a:endParaRPr>
          </a:p>
          <a:p>
            <a:pPr defTabSz="457200">
              <a:defRPr sz="4000" b="1">
                <a:solidFill>
                  <a:srgbClr val="95A5A7"/>
                </a:solidFill>
                <a:latin typeface="Courier New"/>
                <a:ea typeface="Courier New"/>
                <a:cs typeface="Courier New"/>
                <a:sym typeface="Courier New"/>
              </a:defRPr>
            </a:pPr>
            <a:r>
              <a:rPr>
                <a:solidFill>
                  <a:schemeClr val="accent5">
                    <a:satOff val="-6843"/>
                    <a:lumOff val="-10705"/>
                  </a:schemeClr>
                </a:solidFill>
              </a:rPr>
              <a:t>arreglo</a:t>
            </a:r>
            <a:r>
              <a:rPr>
                <a:solidFill>
                  <a:srgbClr val="A4B0B1"/>
                </a:solidFill>
              </a:rPr>
              <a:t>[</a:t>
            </a:r>
            <a:r>
              <a:rPr>
                <a:solidFill>
                  <a:srgbClr val="E5493D"/>
                </a:solidFill>
              </a:rPr>
              <a:t>2</a:t>
            </a:r>
            <a:r>
              <a:rPr>
                <a:solidFill>
                  <a:srgbClr val="A4B0B1"/>
                </a:solidFill>
              </a:rPr>
              <a:t>] =</a:t>
            </a:r>
            <a:r>
              <a:rPr>
                <a:solidFill>
                  <a:srgbClr val="000000"/>
                </a:solidFill>
              </a:rPr>
              <a:t> </a:t>
            </a:r>
            <a:r>
              <a:t>miObjeto</a:t>
            </a:r>
            <a:r>
              <a:rPr>
                <a:solidFill>
                  <a:srgbClr val="A4B0B1"/>
                </a:solidFill>
              </a:rPr>
              <a:t>;</a:t>
            </a:r>
            <a:endParaRPr>
              <a:solidFill>
                <a:srgbClr val="000000"/>
              </a:solidFill>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a:spLocks noGrp="1"/>
          </p:cNvSpPr>
          <p:nvPr>
            <p:ph type="title"/>
          </p:nvPr>
        </p:nvSpPr>
        <p:spPr>
          <a:prstGeom prst="rect">
            <a:avLst/>
          </a:prstGeom>
        </p:spPr>
        <p:txBody>
          <a:bodyPr/>
          <a:lstStyle/>
          <a:p>
            <a:r>
              <a:t>String</a:t>
            </a:r>
          </a:p>
        </p:txBody>
      </p:sp>
      <p:sp>
        <p:nvSpPr>
          <p:cNvPr id="164" name="Shape 164"/>
          <p:cNvSpPr>
            <a:spLocks noGrp="1"/>
          </p:cNvSpPr>
          <p:nvPr>
            <p:ph type="body" sz="quarter" idx="1"/>
          </p:nvPr>
        </p:nvSpPr>
        <p:spPr>
          <a:xfrm>
            <a:off x="228600" y="1524000"/>
            <a:ext cx="8686800" cy="994867"/>
          </a:xfrm>
          <a:prstGeom prst="rect">
            <a:avLst/>
          </a:prstGeom>
        </p:spPr>
        <p:txBody>
          <a:bodyPr/>
          <a:lstStyle/>
          <a:p>
            <a:r>
              <a:t>Son cadenas de caracteres simples y se encierran en comillas dobles o simples</a:t>
            </a:r>
          </a:p>
        </p:txBody>
      </p:sp>
      <p:sp>
        <p:nvSpPr>
          <p:cNvPr id="165" name="Shape 165"/>
          <p:cNvSpPr/>
          <p:nvPr/>
        </p:nvSpPr>
        <p:spPr>
          <a:xfrm>
            <a:off x="569981" y="3191966"/>
            <a:ext cx="6840797" cy="1844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defTabSz="457200">
              <a:defRPr sz="2100" b="1">
                <a:solidFill>
                  <a:srgbClr val="E5493D"/>
                </a:solidFill>
                <a:latin typeface="Courier New"/>
                <a:ea typeface="Courier New"/>
                <a:cs typeface="Courier New"/>
                <a:sym typeface="Courier New"/>
              </a:defRPr>
            </a:pPr>
            <a:r>
              <a:rPr>
                <a:solidFill>
                  <a:srgbClr val="D7601B"/>
                </a:solidFill>
              </a:rPr>
              <a:t>var</a:t>
            </a:r>
            <a:r>
              <a:rPr>
                <a:solidFill>
                  <a:srgbClr val="000000"/>
                </a:solidFill>
              </a:rPr>
              <a:t> </a:t>
            </a:r>
            <a:r>
              <a:rPr>
                <a:solidFill>
                  <a:srgbClr val="95A5A7"/>
                </a:solidFill>
              </a:rPr>
              <a:t>carro</a:t>
            </a:r>
            <a:r>
              <a:rPr>
                <a:solidFill>
                  <a:srgbClr val="000000"/>
                </a:solidFill>
              </a:rPr>
              <a:t> </a:t>
            </a:r>
            <a:r>
              <a:rPr>
                <a:solidFill>
                  <a:srgbClr val="A4B0B1"/>
                </a:solidFill>
              </a:rPr>
              <a:t>=</a:t>
            </a:r>
            <a:r>
              <a:rPr>
                <a:solidFill>
                  <a:srgbClr val="000000"/>
                </a:solidFill>
              </a:rPr>
              <a:t> </a:t>
            </a:r>
            <a:r>
              <a:t>"Volvo XC60"</a:t>
            </a:r>
            <a:r>
              <a:rPr>
                <a:solidFill>
                  <a:srgbClr val="A4B0B1"/>
                </a:solidFill>
              </a:rPr>
              <a:t>;</a:t>
            </a:r>
            <a:endParaRPr>
              <a:solidFill>
                <a:srgbClr val="000000"/>
              </a:solidFill>
            </a:endParaRPr>
          </a:p>
          <a:p>
            <a:pPr defTabSz="457200">
              <a:defRPr sz="2100" b="1">
                <a:solidFill>
                  <a:srgbClr val="E5493D"/>
                </a:solidFill>
                <a:latin typeface="Courier New"/>
                <a:ea typeface="Courier New"/>
                <a:cs typeface="Courier New"/>
                <a:sym typeface="Courier New"/>
              </a:defRPr>
            </a:pPr>
            <a:r>
              <a:rPr>
                <a:solidFill>
                  <a:srgbClr val="D7601B"/>
                </a:solidFill>
              </a:rPr>
              <a:t>var</a:t>
            </a:r>
            <a:r>
              <a:rPr>
                <a:solidFill>
                  <a:srgbClr val="000000"/>
                </a:solidFill>
              </a:rPr>
              <a:t> </a:t>
            </a:r>
            <a:r>
              <a:rPr>
                <a:solidFill>
                  <a:srgbClr val="95A5A7"/>
                </a:solidFill>
              </a:rPr>
              <a:t>carro</a:t>
            </a:r>
            <a:r>
              <a:rPr>
                <a:solidFill>
                  <a:srgbClr val="000000"/>
                </a:solidFill>
              </a:rPr>
              <a:t> </a:t>
            </a:r>
            <a:r>
              <a:rPr>
                <a:solidFill>
                  <a:srgbClr val="A4B0B1"/>
                </a:solidFill>
              </a:rPr>
              <a:t>=</a:t>
            </a:r>
            <a:r>
              <a:rPr>
                <a:solidFill>
                  <a:srgbClr val="000000"/>
                </a:solidFill>
              </a:rPr>
              <a:t> </a:t>
            </a:r>
            <a:r>
              <a:t>'Volvo XC60'</a:t>
            </a:r>
            <a:r>
              <a:rPr>
                <a:solidFill>
                  <a:srgbClr val="A4B0B1"/>
                </a:solidFill>
              </a:rPr>
              <a:t>;</a:t>
            </a:r>
            <a:endParaRPr>
              <a:solidFill>
                <a:srgbClr val="000000"/>
              </a:solidFill>
            </a:endParaRPr>
          </a:p>
          <a:p>
            <a:pPr defTabSz="457200">
              <a:defRPr sz="2100" b="1">
                <a:latin typeface="Courier New"/>
                <a:ea typeface="Courier New"/>
                <a:cs typeface="Courier New"/>
                <a:sym typeface="Courier New"/>
              </a:defRPr>
            </a:pPr>
            <a:endParaRPr>
              <a:solidFill>
                <a:srgbClr val="000000"/>
              </a:solidFill>
            </a:endParaRPr>
          </a:p>
          <a:p>
            <a:pPr defTabSz="457200">
              <a:defRPr sz="2100" b="1">
                <a:solidFill>
                  <a:srgbClr val="E5493D"/>
                </a:solidFill>
                <a:latin typeface="Courier New"/>
                <a:ea typeface="Courier New"/>
                <a:cs typeface="Courier New"/>
                <a:sym typeface="Courier New"/>
              </a:defRPr>
            </a:pPr>
            <a:r>
              <a:rPr>
                <a:solidFill>
                  <a:srgbClr val="D7601B"/>
                </a:solidFill>
              </a:rPr>
              <a:t>var</a:t>
            </a:r>
            <a:r>
              <a:rPr>
                <a:solidFill>
                  <a:srgbClr val="000000"/>
                </a:solidFill>
              </a:rPr>
              <a:t> </a:t>
            </a:r>
            <a:r>
              <a:rPr>
                <a:solidFill>
                  <a:srgbClr val="95A5A7"/>
                </a:solidFill>
              </a:rPr>
              <a:t>respuesta</a:t>
            </a:r>
            <a:r>
              <a:rPr>
                <a:solidFill>
                  <a:srgbClr val="000000"/>
                </a:solidFill>
              </a:rPr>
              <a:t> </a:t>
            </a:r>
            <a:r>
              <a:rPr>
                <a:solidFill>
                  <a:srgbClr val="A4B0B1"/>
                </a:solidFill>
              </a:rPr>
              <a:t>=</a:t>
            </a:r>
            <a:r>
              <a:rPr>
                <a:solidFill>
                  <a:srgbClr val="000000"/>
                </a:solidFill>
              </a:rPr>
              <a:t> </a:t>
            </a:r>
            <a:r>
              <a:t>"El se llama 'Johnny'"</a:t>
            </a:r>
            <a:r>
              <a:rPr>
                <a:solidFill>
                  <a:srgbClr val="A4B0B1"/>
                </a:solidFill>
              </a:rPr>
              <a:t>;</a:t>
            </a:r>
            <a:endParaRPr>
              <a:solidFill>
                <a:srgbClr val="000000"/>
              </a:solidFill>
            </a:endParaRPr>
          </a:p>
          <a:p>
            <a:pPr defTabSz="457200">
              <a:defRPr sz="2100" b="1">
                <a:solidFill>
                  <a:srgbClr val="E5493D"/>
                </a:solidFill>
                <a:latin typeface="Courier New"/>
                <a:ea typeface="Courier New"/>
                <a:cs typeface="Courier New"/>
                <a:sym typeface="Courier New"/>
              </a:defRPr>
            </a:pPr>
            <a:r>
              <a:rPr>
                <a:solidFill>
                  <a:srgbClr val="D7601B"/>
                </a:solidFill>
              </a:rPr>
              <a:t>var</a:t>
            </a:r>
            <a:r>
              <a:rPr>
                <a:solidFill>
                  <a:srgbClr val="000000"/>
                </a:solidFill>
              </a:rPr>
              <a:t> </a:t>
            </a:r>
            <a:r>
              <a:rPr>
                <a:solidFill>
                  <a:srgbClr val="95A5A7"/>
                </a:solidFill>
              </a:rPr>
              <a:t>respuesta</a:t>
            </a:r>
            <a:r>
              <a:rPr>
                <a:solidFill>
                  <a:srgbClr val="000000"/>
                </a:solidFill>
              </a:rPr>
              <a:t> </a:t>
            </a:r>
            <a:r>
              <a:rPr>
                <a:solidFill>
                  <a:srgbClr val="A4B0B1"/>
                </a:solidFill>
              </a:rPr>
              <a:t>=</a:t>
            </a:r>
            <a:r>
              <a:rPr>
                <a:solidFill>
                  <a:srgbClr val="000000"/>
                </a:solidFill>
              </a:rPr>
              <a:t> </a:t>
            </a:r>
            <a:r>
              <a:t>'El se llama "Johnny"'</a:t>
            </a:r>
            <a:r>
              <a:rPr>
                <a:solidFill>
                  <a:srgbClr val="A4B0B1"/>
                </a:solidFill>
              </a:rPr>
              <a:t>;</a:t>
            </a:r>
            <a:endParaRPr>
              <a:solidFill>
                <a:srgbClr val="000000"/>
              </a:solidFill>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hape 232"/>
          <p:cNvSpPr>
            <a:spLocks noGrp="1"/>
          </p:cNvSpPr>
          <p:nvPr>
            <p:ph type="title"/>
          </p:nvPr>
        </p:nvSpPr>
        <p:spPr>
          <a:xfrm>
            <a:off x="650875" y="327025"/>
            <a:ext cx="7239000" cy="762000"/>
          </a:xfrm>
          <a:prstGeom prst="rect">
            <a:avLst/>
          </a:prstGeom>
        </p:spPr>
        <p:txBody>
          <a:bodyPr/>
          <a:lstStyle/>
          <a:p>
            <a:r>
              <a:t>Metodos</a:t>
            </a:r>
          </a:p>
        </p:txBody>
      </p:sp>
      <p:sp>
        <p:nvSpPr>
          <p:cNvPr id="233" name="Shape 233"/>
          <p:cNvSpPr/>
          <p:nvPr/>
        </p:nvSpPr>
        <p:spPr>
          <a:xfrm>
            <a:off x="290489" y="2189479"/>
            <a:ext cx="8740822" cy="2987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defTabSz="457200">
              <a:defRPr sz="1700" b="1">
                <a:solidFill>
                  <a:srgbClr val="6A8188"/>
                </a:solidFill>
                <a:latin typeface="Courier New"/>
                <a:ea typeface="Courier New"/>
                <a:cs typeface="Courier New"/>
                <a:sym typeface="Courier New"/>
              </a:defRPr>
            </a:pPr>
            <a:r>
              <a:rPr>
                <a:solidFill>
                  <a:srgbClr val="D7601B"/>
                </a:solidFill>
              </a:rPr>
              <a:t>var</a:t>
            </a:r>
            <a:r>
              <a:rPr>
                <a:solidFill>
                  <a:srgbClr val="000000"/>
                </a:solidFill>
              </a:rPr>
              <a:t> </a:t>
            </a:r>
            <a:r>
              <a:rPr>
                <a:solidFill>
                  <a:srgbClr val="95A5A7"/>
                </a:solidFill>
              </a:rPr>
              <a:t>x</a:t>
            </a:r>
            <a:r>
              <a:rPr>
                <a:solidFill>
                  <a:srgbClr val="000000"/>
                </a:solidFill>
              </a:rPr>
              <a:t> </a:t>
            </a:r>
            <a:r>
              <a:rPr>
                <a:solidFill>
                  <a:srgbClr val="A4B0B1"/>
                </a:solidFill>
              </a:rPr>
              <a:t>=</a:t>
            </a:r>
            <a:r>
              <a:rPr>
                <a:solidFill>
                  <a:srgbClr val="000000"/>
                </a:solidFill>
              </a:rPr>
              <a:t> </a:t>
            </a:r>
            <a:r>
              <a:rPr>
                <a:solidFill>
                  <a:srgbClr val="95A5A7"/>
                </a:solidFill>
              </a:rPr>
              <a:t>cars</a:t>
            </a:r>
            <a:r>
              <a:rPr>
                <a:solidFill>
                  <a:srgbClr val="A4B0B1"/>
                </a:solidFill>
              </a:rPr>
              <a:t>.</a:t>
            </a:r>
            <a:r>
              <a:rPr>
                <a:solidFill>
                  <a:srgbClr val="95A5A7"/>
                </a:solidFill>
              </a:rPr>
              <a:t>length</a:t>
            </a:r>
            <a:r>
              <a:rPr>
                <a:solidFill>
                  <a:srgbClr val="A4B0B1"/>
                </a:solidFill>
              </a:rPr>
              <a:t>;</a:t>
            </a:r>
            <a:r>
              <a:rPr>
                <a:solidFill>
                  <a:srgbClr val="000000"/>
                </a:solidFill>
              </a:rPr>
              <a:t> 	</a:t>
            </a:r>
            <a:r>
              <a:t>// Retorna el numero de elementos</a:t>
            </a:r>
            <a:endParaRPr>
              <a:solidFill>
                <a:srgbClr val="000000"/>
              </a:solidFill>
            </a:endParaRPr>
          </a:p>
          <a:p>
            <a:pPr defTabSz="457200">
              <a:defRPr sz="1700" b="1">
                <a:solidFill>
                  <a:srgbClr val="6A8188"/>
                </a:solidFill>
                <a:latin typeface="Courier New"/>
                <a:ea typeface="Courier New"/>
                <a:cs typeface="Courier New"/>
                <a:sym typeface="Courier New"/>
              </a:defRPr>
            </a:pPr>
            <a:r>
              <a:rPr>
                <a:solidFill>
                  <a:srgbClr val="95A5A7"/>
                </a:solidFill>
              </a:rPr>
              <a:t>x</a:t>
            </a:r>
            <a:r>
              <a:rPr>
                <a:solidFill>
                  <a:srgbClr val="A4B0B1"/>
                </a:solidFill>
              </a:rPr>
              <a:t>.push(</a:t>
            </a:r>
            <a:r>
              <a:rPr>
                <a:solidFill>
                  <a:srgbClr val="E5493D"/>
                </a:solidFill>
              </a:rPr>
              <a:t>"Honda"</a:t>
            </a:r>
            <a:r>
              <a:rPr>
                <a:solidFill>
                  <a:srgbClr val="A4B0B1"/>
                </a:solidFill>
              </a:rPr>
              <a:t>);</a:t>
            </a:r>
            <a:r>
              <a:rPr>
                <a:solidFill>
                  <a:srgbClr val="000000"/>
                </a:solidFill>
              </a:rPr>
              <a:t> </a:t>
            </a:r>
            <a:r>
              <a:t>// Agrega el string a la cola del array.</a:t>
            </a:r>
            <a:endParaRPr>
              <a:solidFill>
                <a:srgbClr val="000000"/>
              </a:solidFill>
            </a:endParaRPr>
          </a:p>
          <a:p>
            <a:pPr defTabSz="457200">
              <a:defRPr sz="1700" b="1">
                <a:solidFill>
                  <a:srgbClr val="6A8188"/>
                </a:solidFill>
                <a:latin typeface="Courier New"/>
                <a:ea typeface="Courier New"/>
                <a:cs typeface="Courier New"/>
                <a:sym typeface="Courier New"/>
              </a:defRPr>
            </a:pPr>
            <a:r>
              <a:rPr>
                <a:solidFill>
                  <a:srgbClr val="95A5A7"/>
                </a:solidFill>
              </a:rPr>
              <a:t>x</a:t>
            </a:r>
            <a:r>
              <a:rPr>
                <a:solidFill>
                  <a:srgbClr val="A4B0B1"/>
                </a:solidFill>
              </a:rPr>
              <a:t>.unshift(</a:t>
            </a:r>
            <a:r>
              <a:rPr>
                <a:solidFill>
                  <a:srgbClr val="E5493D"/>
                </a:solidFill>
              </a:rPr>
              <a:t>"Hoda"</a:t>
            </a:r>
            <a:r>
              <a:rPr>
                <a:solidFill>
                  <a:srgbClr val="A4B0B1"/>
                </a:solidFill>
              </a:rPr>
              <a:t>);</a:t>
            </a:r>
            <a:r>
              <a:rPr>
                <a:solidFill>
                  <a:srgbClr val="000000"/>
                </a:solidFill>
              </a:rPr>
              <a:t> </a:t>
            </a:r>
            <a:r>
              <a:t>// Agrega el string al inicio del array.</a:t>
            </a:r>
            <a:endParaRPr>
              <a:solidFill>
                <a:srgbClr val="000000"/>
              </a:solidFill>
            </a:endParaRPr>
          </a:p>
          <a:p>
            <a:pPr defTabSz="457200">
              <a:defRPr sz="1700" b="1">
                <a:solidFill>
                  <a:srgbClr val="6A8188"/>
                </a:solidFill>
                <a:latin typeface="Courier New"/>
                <a:ea typeface="Courier New"/>
                <a:cs typeface="Courier New"/>
                <a:sym typeface="Courier New"/>
              </a:defRPr>
            </a:pPr>
            <a:r>
              <a:rPr>
                <a:solidFill>
                  <a:srgbClr val="95A5A7"/>
                </a:solidFill>
              </a:rPr>
              <a:t>x</a:t>
            </a:r>
            <a:r>
              <a:rPr>
                <a:solidFill>
                  <a:srgbClr val="A4B0B1"/>
                </a:solidFill>
              </a:rPr>
              <a:t>.pop();</a:t>
            </a:r>
            <a:r>
              <a:rPr>
                <a:solidFill>
                  <a:srgbClr val="000000"/>
                </a:solidFill>
              </a:rPr>
              <a:t> </a:t>
            </a:r>
            <a:r>
              <a:t>// Quita el ultimo elemento del array</a:t>
            </a:r>
            <a:endParaRPr>
              <a:solidFill>
                <a:srgbClr val="000000"/>
              </a:solidFill>
            </a:endParaRPr>
          </a:p>
          <a:p>
            <a:pPr defTabSz="457200">
              <a:defRPr sz="1700" b="1">
                <a:solidFill>
                  <a:srgbClr val="6A8188"/>
                </a:solidFill>
                <a:latin typeface="Courier New"/>
                <a:ea typeface="Courier New"/>
                <a:cs typeface="Courier New"/>
                <a:sym typeface="Courier New"/>
              </a:defRPr>
            </a:pPr>
            <a:r>
              <a:rPr>
                <a:solidFill>
                  <a:srgbClr val="95A5A7"/>
                </a:solidFill>
              </a:rPr>
              <a:t>x</a:t>
            </a:r>
            <a:r>
              <a:rPr>
                <a:solidFill>
                  <a:srgbClr val="A4B0B1"/>
                </a:solidFill>
              </a:rPr>
              <a:t>.shift();</a:t>
            </a:r>
            <a:r>
              <a:rPr>
                <a:solidFill>
                  <a:srgbClr val="000000"/>
                </a:solidFill>
              </a:rPr>
              <a:t> </a:t>
            </a:r>
            <a:r>
              <a:t>// Quita el primer elemento del array </a:t>
            </a:r>
            <a:endParaRPr>
              <a:solidFill>
                <a:srgbClr val="000000"/>
              </a:solidFill>
            </a:endParaRPr>
          </a:p>
          <a:p>
            <a:pPr defTabSz="457200">
              <a:defRPr sz="1700" b="1">
                <a:solidFill>
                  <a:srgbClr val="6A8188"/>
                </a:solidFill>
                <a:latin typeface="Courier New"/>
                <a:ea typeface="Courier New"/>
                <a:cs typeface="Courier New"/>
                <a:sym typeface="Courier New"/>
              </a:defRPr>
            </a:pPr>
            <a:r>
              <a:rPr>
                <a:solidFill>
                  <a:srgbClr val="95A5A7"/>
                </a:solidFill>
              </a:rPr>
              <a:t>x</a:t>
            </a:r>
            <a:r>
              <a:rPr>
                <a:solidFill>
                  <a:srgbClr val="A4B0B1"/>
                </a:solidFill>
              </a:rPr>
              <a:t>.sort();</a:t>
            </a:r>
            <a:r>
              <a:rPr>
                <a:solidFill>
                  <a:srgbClr val="000000"/>
                </a:solidFill>
              </a:rPr>
              <a:t> 	</a:t>
            </a:r>
            <a:r>
              <a:t>// Acomoda alfabeticamente los elementos</a:t>
            </a:r>
            <a:endParaRPr>
              <a:solidFill>
                <a:srgbClr val="000000"/>
              </a:solidFill>
            </a:endParaRPr>
          </a:p>
          <a:p>
            <a:pPr defTabSz="457200">
              <a:defRPr sz="1700" b="1">
                <a:solidFill>
                  <a:srgbClr val="6A8188"/>
                </a:solidFill>
                <a:latin typeface="Courier New"/>
                <a:ea typeface="Courier New"/>
                <a:cs typeface="Courier New"/>
                <a:sym typeface="Courier New"/>
              </a:defRPr>
            </a:pPr>
            <a:r>
              <a:rPr>
                <a:solidFill>
                  <a:srgbClr val="95A5A7"/>
                </a:solidFill>
              </a:rPr>
              <a:t>x</a:t>
            </a:r>
            <a:r>
              <a:rPr>
                <a:solidFill>
                  <a:srgbClr val="A4B0B1"/>
                </a:solidFill>
              </a:rPr>
              <a:t>.reverse();</a:t>
            </a:r>
            <a:r>
              <a:rPr>
                <a:solidFill>
                  <a:srgbClr val="000000"/>
                </a:solidFill>
              </a:rPr>
              <a:t> </a:t>
            </a:r>
            <a:r>
              <a:t>// Da vuelta al orden de los elementos</a:t>
            </a:r>
            <a:endParaRPr>
              <a:solidFill>
                <a:srgbClr val="000000"/>
              </a:solidFill>
            </a:endParaRPr>
          </a:p>
          <a:p>
            <a:pPr defTabSz="457200">
              <a:defRPr sz="1700" b="1">
                <a:solidFill>
                  <a:srgbClr val="6A8188"/>
                </a:solidFill>
                <a:latin typeface="Courier New"/>
                <a:ea typeface="Courier New"/>
                <a:cs typeface="Courier New"/>
                <a:sym typeface="Courier New"/>
              </a:defRPr>
            </a:pPr>
            <a:r>
              <a:rPr>
                <a:solidFill>
                  <a:srgbClr val="95A5A7"/>
                </a:solidFill>
              </a:rPr>
              <a:t>x</a:t>
            </a:r>
            <a:r>
              <a:rPr>
                <a:solidFill>
                  <a:srgbClr val="A4B0B1"/>
                </a:solidFill>
              </a:rPr>
              <a:t>.concat(</a:t>
            </a:r>
            <a:r>
              <a:rPr>
                <a:solidFill>
                  <a:srgbClr val="95A5A7"/>
                </a:solidFill>
              </a:rPr>
              <a:t>otroArreglo</a:t>
            </a:r>
            <a:r>
              <a:rPr>
                <a:solidFill>
                  <a:srgbClr val="A4B0B1"/>
                </a:solidFill>
              </a:rPr>
              <a:t>);</a:t>
            </a:r>
            <a:r>
              <a:rPr>
                <a:solidFill>
                  <a:srgbClr val="000000"/>
                </a:solidFill>
              </a:rPr>
              <a:t> </a:t>
            </a:r>
            <a:r>
              <a:t>// Une 2 arreglos</a:t>
            </a:r>
            <a:endParaRPr>
              <a:solidFill>
                <a:srgbClr val="000000"/>
              </a:solidFill>
            </a:endParaRPr>
          </a:p>
          <a:p>
            <a:pPr defTabSz="457200">
              <a:defRPr sz="1700" b="1">
                <a:solidFill>
                  <a:srgbClr val="6A8188"/>
                </a:solidFill>
                <a:latin typeface="Courier New"/>
                <a:ea typeface="Courier New"/>
                <a:cs typeface="Courier New"/>
                <a:sym typeface="Courier New"/>
              </a:defRPr>
            </a:pPr>
            <a:r>
              <a:rPr>
                <a:solidFill>
                  <a:srgbClr val="95A5A7"/>
                </a:solidFill>
              </a:rPr>
              <a:t>y</a:t>
            </a:r>
            <a:r>
              <a:rPr>
                <a:solidFill>
                  <a:srgbClr val="000000"/>
                </a:solidFill>
              </a:rPr>
              <a:t> </a:t>
            </a:r>
            <a:r>
              <a:rPr>
                <a:solidFill>
                  <a:srgbClr val="A4B0B1"/>
                </a:solidFill>
              </a:rPr>
              <a:t>=</a:t>
            </a:r>
            <a:r>
              <a:rPr>
                <a:solidFill>
                  <a:srgbClr val="000000"/>
                </a:solidFill>
              </a:rPr>
              <a:t> </a:t>
            </a:r>
            <a:r>
              <a:rPr>
                <a:solidFill>
                  <a:srgbClr val="95A5A7"/>
                </a:solidFill>
              </a:rPr>
              <a:t>x</a:t>
            </a:r>
            <a:r>
              <a:rPr>
                <a:solidFill>
                  <a:srgbClr val="A4B0B1"/>
                </a:solidFill>
              </a:rPr>
              <a:t>.slice(</a:t>
            </a:r>
            <a:r>
              <a:rPr>
                <a:solidFill>
                  <a:srgbClr val="E5493D"/>
                </a:solidFill>
              </a:rPr>
              <a:t>1</a:t>
            </a:r>
            <a:r>
              <a:rPr>
                <a:solidFill>
                  <a:srgbClr val="A4B0B1"/>
                </a:solidFill>
              </a:rPr>
              <a:t>);</a:t>
            </a:r>
            <a:r>
              <a:rPr>
                <a:solidFill>
                  <a:srgbClr val="000000"/>
                </a:solidFill>
              </a:rPr>
              <a:t> </a:t>
            </a:r>
            <a:r>
              <a:t>// Crea un nuevo arreglo empezando desde el indice </a:t>
            </a:r>
            <a:endParaRPr>
              <a:solidFill>
                <a:srgbClr val="000000"/>
              </a:solidFill>
            </a:endParaRPr>
          </a:p>
          <a:p>
            <a:pPr defTabSz="457200">
              <a:defRPr sz="1700" b="1">
                <a:solidFill>
                  <a:srgbClr val="6A8188"/>
                </a:solidFill>
                <a:latin typeface="Courier New"/>
                <a:ea typeface="Courier New"/>
                <a:cs typeface="Courier New"/>
                <a:sym typeface="Courier New"/>
              </a:defRPr>
            </a:pPr>
            <a:r>
              <a:rPr>
                <a:solidFill>
                  <a:srgbClr val="95A5A7"/>
                </a:solidFill>
              </a:rPr>
              <a:t>y</a:t>
            </a:r>
            <a:r>
              <a:rPr>
                <a:solidFill>
                  <a:srgbClr val="000000"/>
                </a:solidFill>
              </a:rPr>
              <a:t> </a:t>
            </a:r>
            <a:r>
              <a:rPr>
                <a:solidFill>
                  <a:srgbClr val="A4B0B1"/>
                </a:solidFill>
              </a:rPr>
              <a:t>=</a:t>
            </a:r>
            <a:r>
              <a:rPr>
                <a:solidFill>
                  <a:srgbClr val="000000"/>
                </a:solidFill>
              </a:rPr>
              <a:t> </a:t>
            </a:r>
            <a:r>
              <a:rPr>
                <a:solidFill>
                  <a:srgbClr val="95A5A7"/>
                </a:solidFill>
              </a:rPr>
              <a:t>x</a:t>
            </a:r>
            <a:r>
              <a:rPr>
                <a:solidFill>
                  <a:srgbClr val="A4B0B1"/>
                </a:solidFill>
              </a:rPr>
              <a:t>.slice(</a:t>
            </a:r>
            <a:r>
              <a:rPr>
                <a:solidFill>
                  <a:srgbClr val="E5493D"/>
                </a:solidFill>
              </a:rPr>
              <a:t>1</a:t>
            </a:r>
            <a:r>
              <a:rPr>
                <a:solidFill>
                  <a:srgbClr val="A4B0B1"/>
                </a:solidFill>
              </a:rPr>
              <a:t>,</a:t>
            </a:r>
            <a:r>
              <a:rPr>
                <a:solidFill>
                  <a:srgbClr val="E5493D"/>
                </a:solidFill>
              </a:rPr>
              <a:t>5</a:t>
            </a:r>
            <a:r>
              <a:rPr>
                <a:solidFill>
                  <a:srgbClr val="A4B0B1"/>
                </a:solidFill>
              </a:rPr>
              <a:t>);</a:t>
            </a:r>
            <a:r>
              <a:t>// Crea un nuevo arreglo usando el rango dado</a:t>
            </a:r>
            <a:endParaRPr>
              <a:solidFill>
                <a:srgbClr val="000000"/>
              </a:solidFill>
            </a:endParaRPr>
          </a:p>
          <a:p>
            <a:pPr defTabSz="457200">
              <a:defRPr sz="1700" b="1">
                <a:solidFill>
                  <a:srgbClr val="6A8188"/>
                </a:solidFill>
                <a:latin typeface="Courier New"/>
                <a:ea typeface="Courier New"/>
                <a:cs typeface="Courier New"/>
                <a:sym typeface="Courier New"/>
              </a:defRPr>
            </a:pPr>
            <a:r>
              <a:rPr>
                <a:solidFill>
                  <a:srgbClr val="95A5A7"/>
                </a:solidFill>
              </a:rPr>
              <a:t>x</a:t>
            </a:r>
            <a:r>
              <a:rPr>
                <a:solidFill>
                  <a:srgbClr val="000000"/>
                </a:solidFill>
              </a:rPr>
              <a:t> </a:t>
            </a:r>
            <a:r>
              <a:rPr>
                <a:solidFill>
                  <a:srgbClr val="A4B0B1"/>
                </a:solidFill>
              </a:rPr>
              <a:t>=</a:t>
            </a:r>
            <a:r>
              <a:rPr>
                <a:solidFill>
                  <a:srgbClr val="000000"/>
                </a:solidFill>
              </a:rPr>
              <a:t> </a:t>
            </a:r>
            <a:r>
              <a:rPr>
                <a:solidFill>
                  <a:srgbClr val="95A5A7"/>
                </a:solidFill>
              </a:rPr>
              <a:t>x</a:t>
            </a:r>
            <a:r>
              <a:rPr>
                <a:solidFill>
                  <a:srgbClr val="A4B0B1"/>
                </a:solidFill>
              </a:rPr>
              <a:t>.toString();</a:t>
            </a:r>
            <a:r>
              <a:rPr>
                <a:solidFill>
                  <a:srgbClr val="000000"/>
                </a:solidFill>
              </a:rPr>
              <a:t> </a:t>
            </a:r>
            <a:r>
              <a:t>// Pasa el arreglo a string separado por coma</a:t>
            </a:r>
            <a:endParaRPr>
              <a:solidFill>
                <a:srgbClr val="000000"/>
              </a:solidFill>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Shape 235"/>
          <p:cNvSpPr>
            <a:spLocks noGrp="1"/>
          </p:cNvSpPr>
          <p:nvPr>
            <p:ph type="title"/>
          </p:nvPr>
        </p:nvSpPr>
        <p:spPr>
          <a:prstGeom prst="rect">
            <a:avLst/>
          </a:prstGeom>
        </p:spPr>
        <p:txBody>
          <a:bodyPr/>
          <a:lstStyle/>
          <a:p>
            <a:r>
              <a:t>Introducción a JS</a:t>
            </a:r>
          </a:p>
        </p:txBody>
      </p:sp>
      <p:sp>
        <p:nvSpPr>
          <p:cNvPr id="236" name="Shape 236"/>
          <p:cNvSpPr>
            <a:spLocks noGrp="1"/>
          </p:cNvSpPr>
          <p:nvPr>
            <p:ph type="body" sz="quarter" idx="1"/>
          </p:nvPr>
        </p:nvSpPr>
        <p:spPr>
          <a:xfrm>
            <a:off x="1371600" y="3116559"/>
            <a:ext cx="6400800" cy="1752601"/>
          </a:xfrm>
          <a:prstGeom prst="rect">
            <a:avLst/>
          </a:prstGeom>
        </p:spPr>
        <p:txBody>
          <a:bodyPr>
            <a:normAutofit lnSpcReduction="10000"/>
          </a:bodyPr>
          <a:lstStyle/>
          <a:p>
            <a:pPr>
              <a:spcBef>
                <a:spcPts val="700"/>
              </a:spcBef>
              <a:defRPr sz="3200">
                <a:solidFill>
                  <a:srgbClr val="808080"/>
                </a:solidFill>
              </a:defRPr>
            </a:pPr>
            <a:r>
              <a:t>Parte 2</a:t>
            </a:r>
          </a:p>
          <a:p>
            <a:pPr>
              <a:spcBef>
                <a:spcPts val="700"/>
              </a:spcBef>
              <a:defRPr sz="3200">
                <a:solidFill>
                  <a:srgbClr val="808080"/>
                </a:solidFill>
              </a:defRPr>
            </a:pPr>
            <a:endParaRPr/>
          </a:p>
          <a:p>
            <a:pPr defTabSz="457200">
              <a:spcBef>
                <a:spcPts val="0"/>
              </a:spcBef>
              <a:defRPr sz="4400" b="1">
                <a:solidFill>
                  <a:srgbClr val="275D90"/>
                </a:solidFill>
              </a:defRPr>
            </a:pPr>
            <a:r>
              <a:t>Estructuras de Control</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p:cNvSpPr>
          <p:nvPr>
            <p:ph type="title"/>
          </p:nvPr>
        </p:nvSpPr>
        <p:spPr>
          <a:xfrm>
            <a:off x="650875" y="327025"/>
            <a:ext cx="7239000" cy="762000"/>
          </a:xfrm>
          <a:prstGeom prst="rect">
            <a:avLst/>
          </a:prstGeom>
        </p:spPr>
        <p:txBody>
          <a:bodyPr/>
          <a:lstStyle/>
          <a:p>
            <a:r>
              <a:t>If</a:t>
            </a:r>
          </a:p>
        </p:txBody>
      </p:sp>
      <p:sp>
        <p:nvSpPr>
          <p:cNvPr id="239" name="Shape 239"/>
          <p:cNvSpPr>
            <a:spLocks noGrp="1"/>
          </p:cNvSpPr>
          <p:nvPr>
            <p:ph type="body" sz="quarter" idx="1"/>
          </p:nvPr>
        </p:nvSpPr>
        <p:spPr>
          <a:xfrm>
            <a:off x="228600" y="1513195"/>
            <a:ext cx="8686800" cy="1166515"/>
          </a:xfrm>
          <a:prstGeom prst="rect">
            <a:avLst/>
          </a:prstGeom>
        </p:spPr>
        <p:txBody>
          <a:bodyPr/>
          <a:lstStyle/>
          <a:p>
            <a:r>
              <a:t>If: Evalúa una sentencia booleana dentro de los parentesis</a:t>
            </a:r>
          </a:p>
        </p:txBody>
      </p:sp>
      <p:sp>
        <p:nvSpPr>
          <p:cNvPr id="240" name="Shape 240"/>
          <p:cNvSpPr/>
          <p:nvPr/>
        </p:nvSpPr>
        <p:spPr>
          <a:xfrm>
            <a:off x="1319009" y="2968942"/>
            <a:ext cx="6505982" cy="32410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457200">
              <a:defRPr sz="2800" b="1">
                <a:solidFill>
                  <a:srgbClr val="95A5A7"/>
                </a:solidFill>
                <a:latin typeface="Courier New"/>
                <a:ea typeface="Courier New"/>
                <a:cs typeface="Courier New"/>
                <a:sym typeface="Courier New"/>
              </a:defRPr>
            </a:pPr>
            <a:r>
              <a:rPr>
                <a:solidFill>
                  <a:srgbClr val="D7601B"/>
                </a:solidFill>
              </a:rPr>
              <a:t>if</a:t>
            </a:r>
            <a:r>
              <a:rPr>
                <a:solidFill>
                  <a:srgbClr val="000000"/>
                </a:solidFill>
              </a:rPr>
              <a:t> </a:t>
            </a:r>
            <a:r>
              <a:rPr>
                <a:solidFill>
                  <a:srgbClr val="A4B0B1"/>
                </a:solidFill>
              </a:rPr>
              <a:t>(</a:t>
            </a:r>
            <a:r>
              <a:t>time</a:t>
            </a:r>
            <a:r>
              <a:rPr>
                <a:solidFill>
                  <a:srgbClr val="000000"/>
                </a:solidFill>
              </a:rPr>
              <a:t> </a:t>
            </a:r>
            <a:r>
              <a:rPr>
                <a:solidFill>
                  <a:srgbClr val="A4B0B1"/>
                </a:solidFill>
              </a:rPr>
              <a:t>&lt;</a:t>
            </a:r>
            <a:r>
              <a:rPr>
                <a:solidFill>
                  <a:srgbClr val="000000"/>
                </a:solidFill>
              </a:rPr>
              <a:t> </a:t>
            </a:r>
            <a:r>
              <a:rPr>
                <a:solidFill>
                  <a:srgbClr val="E5493D"/>
                </a:solidFill>
              </a:rPr>
              <a:t>10</a:t>
            </a:r>
            <a:r>
              <a:rPr>
                <a:solidFill>
                  <a:srgbClr val="A4B0B1"/>
                </a:solidFill>
              </a:rPr>
              <a:t>) {</a:t>
            </a:r>
            <a:endParaRPr>
              <a:solidFill>
                <a:srgbClr val="000000"/>
              </a:solidFill>
            </a:endParaRPr>
          </a:p>
          <a:p>
            <a:pPr defTabSz="457200">
              <a:defRPr sz="2800" b="1">
                <a:solidFill>
                  <a:srgbClr val="E5493D"/>
                </a:solidFill>
                <a:latin typeface="Courier New"/>
                <a:ea typeface="Courier New"/>
                <a:cs typeface="Courier New"/>
                <a:sym typeface="Courier New"/>
              </a:defRPr>
            </a:pPr>
            <a:r>
              <a:rPr>
                <a:solidFill>
                  <a:srgbClr val="95A5A7"/>
                </a:solidFill>
              </a:rPr>
              <a:t>    saludo</a:t>
            </a:r>
            <a:r>
              <a:rPr>
                <a:solidFill>
                  <a:srgbClr val="000000"/>
                </a:solidFill>
              </a:rPr>
              <a:t> </a:t>
            </a:r>
            <a:r>
              <a:rPr>
                <a:solidFill>
                  <a:srgbClr val="A4B0B1"/>
                </a:solidFill>
              </a:rPr>
              <a:t>=</a:t>
            </a:r>
            <a:r>
              <a:rPr>
                <a:solidFill>
                  <a:srgbClr val="000000"/>
                </a:solidFill>
              </a:rPr>
              <a:t> </a:t>
            </a:r>
            <a:r>
              <a:t>"Buenos dias"</a:t>
            </a:r>
            <a:r>
              <a:rPr>
                <a:solidFill>
                  <a:srgbClr val="A4B0B1"/>
                </a:solidFill>
              </a:rPr>
              <a:t>;</a:t>
            </a:r>
            <a:endParaRPr>
              <a:solidFill>
                <a:srgbClr val="000000"/>
              </a:solidFill>
            </a:endParaRPr>
          </a:p>
          <a:p>
            <a:pPr defTabSz="457200">
              <a:defRPr sz="2800" b="1">
                <a:solidFill>
                  <a:srgbClr val="D7601B"/>
                </a:solidFill>
                <a:latin typeface="Courier New"/>
                <a:ea typeface="Courier New"/>
                <a:cs typeface="Courier New"/>
                <a:sym typeface="Courier New"/>
              </a:defRPr>
            </a:pPr>
            <a:r>
              <a:rPr>
                <a:solidFill>
                  <a:srgbClr val="A4B0B1"/>
                </a:solidFill>
              </a:rPr>
              <a:t>}</a:t>
            </a:r>
            <a:r>
              <a:rPr>
                <a:solidFill>
                  <a:srgbClr val="000000"/>
                </a:solidFill>
              </a:rPr>
              <a:t> </a:t>
            </a:r>
            <a:r>
              <a:t>else if</a:t>
            </a:r>
            <a:r>
              <a:rPr>
                <a:solidFill>
                  <a:srgbClr val="000000"/>
                </a:solidFill>
              </a:rPr>
              <a:t> </a:t>
            </a:r>
            <a:r>
              <a:rPr>
                <a:solidFill>
                  <a:srgbClr val="A4B0B1"/>
                </a:solidFill>
              </a:rPr>
              <a:t>(</a:t>
            </a:r>
            <a:r>
              <a:rPr>
                <a:solidFill>
                  <a:srgbClr val="95A5A7"/>
                </a:solidFill>
              </a:rPr>
              <a:t>time</a:t>
            </a:r>
            <a:r>
              <a:rPr>
                <a:solidFill>
                  <a:srgbClr val="000000"/>
                </a:solidFill>
              </a:rPr>
              <a:t> </a:t>
            </a:r>
            <a:r>
              <a:rPr>
                <a:solidFill>
                  <a:srgbClr val="A4B0B1"/>
                </a:solidFill>
              </a:rPr>
              <a:t>&lt;</a:t>
            </a:r>
            <a:r>
              <a:rPr>
                <a:solidFill>
                  <a:srgbClr val="000000"/>
                </a:solidFill>
              </a:rPr>
              <a:t> </a:t>
            </a:r>
            <a:r>
              <a:rPr>
                <a:solidFill>
                  <a:srgbClr val="E5493D"/>
                </a:solidFill>
              </a:rPr>
              <a:t>20</a:t>
            </a:r>
            <a:r>
              <a:rPr>
                <a:solidFill>
                  <a:srgbClr val="A4B0B1"/>
                </a:solidFill>
              </a:rPr>
              <a:t>) {</a:t>
            </a:r>
            <a:endParaRPr>
              <a:solidFill>
                <a:srgbClr val="000000"/>
              </a:solidFill>
            </a:endParaRPr>
          </a:p>
          <a:p>
            <a:pPr defTabSz="457200">
              <a:defRPr sz="2800" b="1">
                <a:solidFill>
                  <a:srgbClr val="E5493D"/>
                </a:solidFill>
                <a:latin typeface="Courier New"/>
                <a:ea typeface="Courier New"/>
                <a:cs typeface="Courier New"/>
                <a:sym typeface="Courier New"/>
              </a:defRPr>
            </a:pPr>
            <a:r>
              <a:rPr>
                <a:solidFill>
                  <a:srgbClr val="95A5A7"/>
                </a:solidFill>
              </a:rPr>
              <a:t>    saludo</a:t>
            </a:r>
            <a:r>
              <a:rPr>
                <a:solidFill>
                  <a:srgbClr val="000000"/>
                </a:solidFill>
              </a:rPr>
              <a:t> </a:t>
            </a:r>
            <a:r>
              <a:rPr>
                <a:solidFill>
                  <a:srgbClr val="A4B0B1"/>
                </a:solidFill>
              </a:rPr>
              <a:t>=</a:t>
            </a:r>
            <a:r>
              <a:rPr>
                <a:solidFill>
                  <a:srgbClr val="000000"/>
                </a:solidFill>
              </a:rPr>
              <a:t> </a:t>
            </a:r>
            <a:r>
              <a:t>"Buenas tardes"</a:t>
            </a:r>
            <a:r>
              <a:rPr>
                <a:solidFill>
                  <a:srgbClr val="A4B0B1"/>
                </a:solidFill>
              </a:rPr>
              <a:t>;</a:t>
            </a:r>
            <a:endParaRPr>
              <a:solidFill>
                <a:srgbClr val="000000"/>
              </a:solidFill>
            </a:endParaRPr>
          </a:p>
          <a:p>
            <a:pPr defTabSz="457200">
              <a:defRPr sz="2800" b="1">
                <a:solidFill>
                  <a:srgbClr val="D7601B"/>
                </a:solidFill>
                <a:latin typeface="Courier New"/>
                <a:ea typeface="Courier New"/>
                <a:cs typeface="Courier New"/>
                <a:sym typeface="Courier New"/>
              </a:defRPr>
            </a:pPr>
            <a:r>
              <a:rPr>
                <a:solidFill>
                  <a:srgbClr val="A4B0B1"/>
                </a:solidFill>
              </a:rPr>
              <a:t>}</a:t>
            </a:r>
            <a:r>
              <a:rPr>
                <a:solidFill>
                  <a:srgbClr val="000000"/>
                </a:solidFill>
              </a:rPr>
              <a:t> </a:t>
            </a:r>
            <a:r>
              <a:t>else</a:t>
            </a:r>
            <a:r>
              <a:rPr>
                <a:solidFill>
                  <a:srgbClr val="000000"/>
                </a:solidFill>
              </a:rPr>
              <a:t> </a:t>
            </a:r>
            <a:r>
              <a:rPr>
                <a:solidFill>
                  <a:srgbClr val="A4B0B1"/>
                </a:solidFill>
              </a:rPr>
              <a:t>{</a:t>
            </a:r>
            <a:endParaRPr>
              <a:solidFill>
                <a:srgbClr val="000000"/>
              </a:solidFill>
            </a:endParaRPr>
          </a:p>
          <a:p>
            <a:pPr defTabSz="457200">
              <a:defRPr sz="2800" b="1">
                <a:solidFill>
                  <a:srgbClr val="E5493D"/>
                </a:solidFill>
                <a:latin typeface="Courier New"/>
                <a:ea typeface="Courier New"/>
                <a:cs typeface="Courier New"/>
                <a:sym typeface="Courier New"/>
              </a:defRPr>
            </a:pPr>
            <a:r>
              <a:rPr>
                <a:solidFill>
                  <a:srgbClr val="95A5A7"/>
                </a:solidFill>
              </a:rPr>
              <a:t>    saludo</a:t>
            </a:r>
            <a:r>
              <a:rPr>
                <a:solidFill>
                  <a:srgbClr val="000000"/>
                </a:solidFill>
              </a:rPr>
              <a:t> </a:t>
            </a:r>
            <a:r>
              <a:rPr>
                <a:solidFill>
                  <a:srgbClr val="A4B0B1"/>
                </a:solidFill>
              </a:rPr>
              <a:t>=</a:t>
            </a:r>
            <a:r>
              <a:rPr>
                <a:solidFill>
                  <a:srgbClr val="000000"/>
                </a:solidFill>
              </a:rPr>
              <a:t> </a:t>
            </a:r>
            <a:r>
              <a:t>"Buenas noches"</a:t>
            </a:r>
            <a:r>
              <a:rPr>
                <a:solidFill>
                  <a:srgbClr val="A4B0B1"/>
                </a:solidFill>
              </a:rPr>
              <a:t>;</a:t>
            </a:r>
            <a:endParaRPr>
              <a:solidFill>
                <a:srgbClr val="000000"/>
              </a:solidFill>
            </a:endParaRPr>
          </a:p>
          <a:p>
            <a:pPr defTabSz="457200">
              <a:defRPr sz="2800" b="1">
                <a:solidFill>
                  <a:srgbClr val="A4B0B1"/>
                </a:solidFill>
                <a:latin typeface="Courier New"/>
                <a:ea typeface="Courier New"/>
                <a:cs typeface="Courier New"/>
                <a:sym typeface="Courier New"/>
              </a:defRPr>
            </a:pPr>
            <a:r>
              <a:t>}</a:t>
            </a:r>
            <a:endParaRPr>
              <a:solidFill>
                <a:srgbClr val="000000"/>
              </a:solidFill>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Shape 242"/>
          <p:cNvSpPr>
            <a:spLocks noGrp="1"/>
          </p:cNvSpPr>
          <p:nvPr>
            <p:ph type="title"/>
          </p:nvPr>
        </p:nvSpPr>
        <p:spPr>
          <a:xfrm>
            <a:off x="650875" y="327025"/>
            <a:ext cx="7239000" cy="762000"/>
          </a:xfrm>
          <a:prstGeom prst="rect">
            <a:avLst/>
          </a:prstGeom>
        </p:spPr>
        <p:txBody>
          <a:bodyPr/>
          <a:lstStyle/>
          <a:p>
            <a:r>
              <a:t>Switch</a:t>
            </a:r>
          </a:p>
        </p:txBody>
      </p:sp>
      <p:sp>
        <p:nvSpPr>
          <p:cNvPr id="243" name="Shape 243"/>
          <p:cNvSpPr/>
          <p:nvPr/>
        </p:nvSpPr>
        <p:spPr>
          <a:xfrm>
            <a:off x="2380904" y="1131887"/>
            <a:ext cx="4120534" cy="5882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457200">
              <a:defRPr sz="1700" b="1">
                <a:solidFill>
                  <a:srgbClr val="A4B0B1"/>
                </a:solidFill>
                <a:latin typeface="Courier New"/>
                <a:ea typeface="Courier New"/>
                <a:cs typeface="Courier New"/>
                <a:sym typeface="Courier New"/>
              </a:defRPr>
            </a:pPr>
            <a:r>
              <a:rPr>
                <a:solidFill>
                  <a:srgbClr val="D7601B"/>
                </a:solidFill>
              </a:rPr>
              <a:t>switch</a:t>
            </a:r>
            <a:r>
              <a:rPr>
                <a:solidFill>
                  <a:srgbClr val="000000"/>
                </a:solidFill>
              </a:rPr>
              <a:t> </a:t>
            </a:r>
            <a:r>
              <a:t>(</a:t>
            </a:r>
            <a:r>
              <a:rPr>
                <a:solidFill>
                  <a:srgbClr val="D7601B"/>
                </a:solidFill>
              </a:rPr>
              <a:t>new</a:t>
            </a:r>
            <a:r>
              <a:rPr>
                <a:solidFill>
                  <a:srgbClr val="000000"/>
                </a:solidFill>
              </a:rPr>
              <a:t> </a:t>
            </a:r>
            <a:r>
              <a:t>Date().getDay()) {</a:t>
            </a:r>
            <a:endParaRPr>
              <a:solidFill>
                <a:srgbClr val="000000"/>
              </a:solidFill>
            </a:endParaRPr>
          </a:p>
          <a:p>
            <a:pPr defTabSz="457200">
              <a:defRPr sz="1700" b="1">
                <a:solidFill>
                  <a:srgbClr val="D7601B"/>
                </a:solidFill>
                <a:latin typeface="Courier New"/>
                <a:ea typeface="Courier New"/>
                <a:cs typeface="Courier New"/>
                <a:sym typeface="Courier New"/>
              </a:defRPr>
            </a:pPr>
            <a:r>
              <a:rPr>
                <a:solidFill>
                  <a:srgbClr val="000000"/>
                </a:solidFill>
              </a:rPr>
              <a:t>	</a:t>
            </a:r>
            <a:r>
              <a:t>case</a:t>
            </a:r>
            <a:r>
              <a:rPr>
                <a:solidFill>
                  <a:srgbClr val="000000"/>
                </a:solidFill>
              </a:rPr>
              <a:t> </a:t>
            </a:r>
            <a:r>
              <a:rPr>
                <a:solidFill>
                  <a:srgbClr val="E5493D"/>
                </a:solidFill>
              </a:rPr>
              <a:t>0</a:t>
            </a:r>
            <a:r>
              <a:rPr>
                <a:solidFill>
                  <a:srgbClr val="A4B0B1"/>
                </a:solidFill>
              </a:rPr>
              <a:t>:</a:t>
            </a:r>
            <a:endParaRPr>
              <a:solidFill>
                <a:srgbClr val="000000"/>
              </a:solidFill>
            </a:endParaRPr>
          </a:p>
          <a:p>
            <a:pPr defTabSz="457200">
              <a:defRPr sz="1700" b="1">
                <a:solidFill>
                  <a:srgbClr val="E5493D"/>
                </a:solidFill>
                <a:latin typeface="Courier New"/>
                <a:ea typeface="Courier New"/>
                <a:cs typeface="Courier New"/>
                <a:sym typeface="Courier New"/>
              </a:defRPr>
            </a:pPr>
            <a:r>
              <a:rPr>
                <a:solidFill>
                  <a:srgbClr val="95A5A7"/>
                </a:solidFill>
              </a:rPr>
              <a:t>	    dia</a:t>
            </a:r>
            <a:r>
              <a:rPr>
                <a:solidFill>
                  <a:srgbClr val="000000"/>
                </a:solidFill>
              </a:rPr>
              <a:t> </a:t>
            </a:r>
            <a:r>
              <a:rPr>
                <a:solidFill>
                  <a:srgbClr val="A4B0B1"/>
                </a:solidFill>
              </a:rPr>
              <a:t>=</a:t>
            </a:r>
            <a:r>
              <a:rPr>
                <a:solidFill>
                  <a:srgbClr val="000000"/>
                </a:solidFill>
              </a:rPr>
              <a:t> </a:t>
            </a:r>
            <a:r>
              <a:t>"Domingo"</a:t>
            </a:r>
            <a:r>
              <a:rPr>
                <a:solidFill>
                  <a:srgbClr val="A4B0B1"/>
                </a:solidFill>
              </a:rPr>
              <a:t>;</a:t>
            </a:r>
            <a:endParaRPr>
              <a:solidFill>
                <a:srgbClr val="000000"/>
              </a:solidFill>
            </a:endParaRPr>
          </a:p>
          <a:p>
            <a:pPr defTabSz="457200">
              <a:defRPr sz="1700" b="1">
                <a:latin typeface="Courier New"/>
                <a:ea typeface="Courier New"/>
                <a:cs typeface="Courier New"/>
                <a:sym typeface="Courier New"/>
              </a:defRPr>
            </a:pPr>
            <a:r>
              <a:t>	    </a:t>
            </a:r>
            <a:r>
              <a:rPr>
                <a:solidFill>
                  <a:srgbClr val="D7601B"/>
                </a:solidFill>
              </a:rPr>
              <a:t>break</a:t>
            </a:r>
            <a:r>
              <a:rPr>
                <a:solidFill>
                  <a:srgbClr val="A4B0B1"/>
                </a:solidFill>
              </a:rPr>
              <a:t>;</a:t>
            </a:r>
          </a:p>
          <a:p>
            <a:pPr defTabSz="457200">
              <a:defRPr sz="1700" b="1">
                <a:solidFill>
                  <a:srgbClr val="D7601B"/>
                </a:solidFill>
                <a:latin typeface="Courier New"/>
                <a:ea typeface="Courier New"/>
                <a:cs typeface="Courier New"/>
                <a:sym typeface="Courier New"/>
              </a:defRPr>
            </a:pPr>
            <a:r>
              <a:rPr>
                <a:solidFill>
                  <a:srgbClr val="000000"/>
                </a:solidFill>
              </a:rPr>
              <a:t>	</a:t>
            </a:r>
            <a:r>
              <a:t>case</a:t>
            </a:r>
            <a:r>
              <a:rPr>
                <a:solidFill>
                  <a:srgbClr val="000000"/>
                </a:solidFill>
              </a:rPr>
              <a:t> </a:t>
            </a:r>
            <a:r>
              <a:rPr>
                <a:solidFill>
                  <a:srgbClr val="E5493D"/>
                </a:solidFill>
              </a:rPr>
              <a:t>1</a:t>
            </a:r>
            <a:r>
              <a:rPr>
                <a:solidFill>
                  <a:srgbClr val="A4B0B1"/>
                </a:solidFill>
              </a:rPr>
              <a:t>:</a:t>
            </a:r>
            <a:endParaRPr>
              <a:solidFill>
                <a:srgbClr val="000000"/>
              </a:solidFill>
            </a:endParaRPr>
          </a:p>
          <a:p>
            <a:pPr defTabSz="457200">
              <a:defRPr sz="1700" b="1">
                <a:solidFill>
                  <a:srgbClr val="95A5A7"/>
                </a:solidFill>
                <a:latin typeface="Courier New"/>
                <a:ea typeface="Courier New"/>
                <a:cs typeface="Courier New"/>
                <a:sym typeface="Courier New"/>
              </a:defRPr>
            </a:pPr>
            <a:r>
              <a:t>	    dia</a:t>
            </a:r>
            <a:r>
              <a:rPr>
                <a:solidFill>
                  <a:srgbClr val="000000"/>
                </a:solidFill>
              </a:rPr>
              <a:t> </a:t>
            </a:r>
            <a:r>
              <a:rPr>
                <a:solidFill>
                  <a:srgbClr val="A4B0B1"/>
                </a:solidFill>
              </a:rPr>
              <a:t>=</a:t>
            </a:r>
            <a:r>
              <a:rPr>
                <a:solidFill>
                  <a:srgbClr val="000000"/>
                </a:solidFill>
              </a:rPr>
              <a:t> </a:t>
            </a:r>
            <a:r>
              <a:rPr>
                <a:solidFill>
                  <a:srgbClr val="E5493D"/>
                </a:solidFill>
              </a:rPr>
              <a:t>"Lunes"</a:t>
            </a:r>
            <a:r>
              <a:rPr>
                <a:solidFill>
                  <a:srgbClr val="A4B0B1"/>
                </a:solidFill>
              </a:rPr>
              <a:t>;</a:t>
            </a:r>
            <a:endParaRPr>
              <a:solidFill>
                <a:srgbClr val="000000"/>
              </a:solidFill>
            </a:endParaRPr>
          </a:p>
          <a:p>
            <a:pPr defTabSz="457200">
              <a:defRPr sz="1700" b="1">
                <a:latin typeface="Courier New"/>
                <a:ea typeface="Courier New"/>
                <a:cs typeface="Courier New"/>
                <a:sym typeface="Courier New"/>
              </a:defRPr>
            </a:pPr>
            <a:r>
              <a:t>	    </a:t>
            </a:r>
            <a:r>
              <a:rPr>
                <a:solidFill>
                  <a:srgbClr val="D7601B"/>
                </a:solidFill>
              </a:rPr>
              <a:t>break</a:t>
            </a:r>
            <a:r>
              <a:rPr>
                <a:solidFill>
                  <a:srgbClr val="A4B0B1"/>
                </a:solidFill>
              </a:rPr>
              <a:t>;</a:t>
            </a:r>
          </a:p>
          <a:p>
            <a:pPr defTabSz="457200">
              <a:defRPr sz="1700" b="1">
                <a:solidFill>
                  <a:srgbClr val="D7601B"/>
                </a:solidFill>
                <a:latin typeface="Courier New"/>
                <a:ea typeface="Courier New"/>
                <a:cs typeface="Courier New"/>
                <a:sym typeface="Courier New"/>
              </a:defRPr>
            </a:pPr>
            <a:r>
              <a:rPr>
                <a:solidFill>
                  <a:srgbClr val="000000"/>
                </a:solidFill>
              </a:rPr>
              <a:t>	</a:t>
            </a:r>
            <a:r>
              <a:t>case</a:t>
            </a:r>
            <a:r>
              <a:rPr>
                <a:solidFill>
                  <a:srgbClr val="000000"/>
                </a:solidFill>
              </a:rPr>
              <a:t> </a:t>
            </a:r>
            <a:r>
              <a:rPr>
                <a:solidFill>
                  <a:srgbClr val="E5493D"/>
                </a:solidFill>
              </a:rPr>
              <a:t>2</a:t>
            </a:r>
            <a:r>
              <a:rPr>
                <a:solidFill>
                  <a:srgbClr val="A4B0B1"/>
                </a:solidFill>
              </a:rPr>
              <a:t>:</a:t>
            </a:r>
            <a:endParaRPr>
              <a:solidFill>
                <a:srgbClr val="000000"/>
              </a:solidFill>
            </a:endParaRPr>
          </a:p>
          <a:p>
            <a:pPr defTabSz="457200">
              <a:defRPr sz="1700" b="1">
                <a:solidFill>
                  <a:srgbClr val="95A5A7"/>
                </a:solidFill>
                <a:latin typeface="Courier New"/>
                <a:ea typeface="Courier New"/>
                <a:cs typeface="Courier New"/>
                <a:sym typeface="Courier New"/>
              </a:defRPr>
            </a:pPr>
            <a:r>
              <a:t>	    dia</a:t>
            </a:r>
            <a:r>
              <a:rPr>
                <a:solidFill>
                  <a:srgbClr val="000000"/>
                </a:solidFill>
              </a:rPr>
              <a:t> </a:t>
            </a:r>
            <a:r>
              <a:rPr>
                <a:solidFill>
                  <a:srgbClr val="A4B0B1"/>
                </a:solidFill>
              </a:rPr>
              <a:t>=</a:t>
            </a:r>
            <a:r>
              <a:rPr>
                <a:solidFill>
                  <a:srgbClr val="000000"/>
                </a:solidFill>
              </a:rPr>
              <a:t> </a:t>
            </a:r>
            <a:r>
              <a:rPr>
                <a:solidFill>
                  <a:srgbClr val="E5493D"/>
                </a:solidFill>
              </a:rPr>
              <a:t>"Martes"</a:t>
            </a:r>
            <a:r>
              <a:rPr>
                <a:solidFill>
                  <a:srgbClr val="A4B0B1"/>
                </a:solidFill>
              </a:rPr>
              <a:t>;</a:t>
            </a:r>
            <a:endParaRPr>
              <a:solidFill>
                <a:srgbClr val="000000"/>
              </a:solidFill>
            </a:endParaRPr>
          </a:p>
          <a:p>
            <a:pPr defTabSz="457200">
              <a:defRPr sz="1700" b="1">
                <a:latin typeface="Courier New"/>
                <a:ea typeface="Courier New"/>
                <a:cs typeface="Courier New"/>
                <a:sym typeface="Courier New"/>
              </a:defRPr>
            </a:pPr>
            <a:r>
              <a:t>	    </a:t>
            </a:r>
            <a:r>
              <a:rPr>
                <a:solidFill>
                  <a:srgbClr val="D7601B"/>
                </a:solidFill>
              </a:rPr>
              <a:t>break</a:t>
            </a:r>
            <a:r>
              <a:rPr>
                <a:solidFill>
                  <a:srgbClr val="A4B0B1"/>
                </a:solidFill>
              </a:rPr>
              <a:t>;</a:t>
            </a:r>
          </a:p>
          <a:p>
            <a:pPr defTabSz="457200">
              <a:defRPr sz="1700" b="1">
                <a:solidFill>
                  <a:srgbClr val="D7601B"/>
                </a:solidFill>
                <a:latin typeface="Courier New"/>
                <a:ea typeface="Courier New"/>
                <a:cs typeface="Courier New"/>
                <a:sym typeface="Courier New"/>
              </a:defRPr>
            </a:pPr>
            <a:r>
              <a:rPr>
                <a:solidFill>
                  <a:srgbClr val="000000"/>
                </a:solidFill>
              </a:rPr>
              <a:t>	</a:t>
            </a:r>
            <a:r>
              <a:t>case</a:t>
            </a:r>
            <a:r>
              <a:rPr>
                <a:solidFill>
                  <a:srgbClr val="000000"/>
                </a:solidFill>
              </a:rPr>
              <a:t> </a:t>
            </a:r>
            <a:r>
              <a:rPr>
                <a:solidFill>
                  <a:srgbClr val="E5493D"/>
                </a:solidFill>
              </a:rPr>
              <a:t>3</a:t>
            </a:r>
            <a:r>
              <a:rPr>
                <a:solidFill>
                  <a:srgbClr val="A4B0B1"/>
                </a:solidFill>
              </a:rPr>
              <a:t>:</a:t>
            </a:r>
            <a:endParaRPr>
              <a:solidFill>
                <a:srgbClr val="000000"/>
              </a:solidFill>
            </a:endParaRPr>
          </a:p>
          <a:p>
            <a:pPr defTabSz="457200">
              <a:defRPr sz="1700" b="1">
                <a:solidFill>
                  <a:srgbClr val="E5493D"/>
                </a:solidFill>
                <a:latin typeface="Courier New"/>
                <a:ea typeface="Courier New"/>
                <a:cs typeface="Courier New"/>
                <a:sym typeface="Courier New"/>
              </a:defRPr>
            </a:pPr>
            <a:r>
              <a:rPr>
                <a:solidFill>
                  <a:srgbClr val="95A5A7"/>
                </a:solidFill>
              </a:rPr>
              <a:t>	    dia</a:t>
            </a:r>
            <a:r>
              <a:rPr>
                <a:solidFill>
                  <a:srgbClr val="000000"/>
                </a:solidFill>
              </a:rPr>
              <a:t> </a:t>
            </a:r>
            <a:r>
              <a:rPr>
                <a:solidFill>
                  <a:srgbClr val="A4B0B1"/>
                </a:solidFill>
              </a:rPr>
              <a:t>=</a:t>
            </a:r>
            <a:r>
              <a:rPr>
                <a:solidFill>
                  <a:srgbClr val="000000"/>
                </a:solidFill>
              </a:rPr>
              <a:t> </a:t>
            </a:r>
            <a:r>
              <a:t>"Miercoles"</a:t>
            </a:r>
            <a:r>
              <a:rPr>
                <a:solidFill>
                  <a:srgbClr val="A4B0B1"/>
                </a:solidFill>
              </a:rPr>
              <a:t>;</a:t>
            </a:r>
            <a:endParaRPr>
              <a:solidFill>
                <a:srgbClr val="000000"/>
              </a:solidFill>
            </a:endParaRPr>
          </a:p>
          <a:p>
            <a:pPr defTabSz="457200">
              <a:defRPr sz="1700" b="1">
                <a:latin typeface="Courier New"/>
                <a:ea typeface="Courier New"/>
                <a:cs typeface="Courier New"/>
                <a:sym typeface="Courier New"/>
              </a:defRPr>
            </a:pPr>
            <a:r>
              <a:t>	    </a:t>
            </a:r>
            <a:r>
              <a:rPr>
                <a:solidFill>
                  <a:srgbClr val="D7601B"/>
                </a:solidFill>
              </a:rPr>
              <a:t>break</a:t>
            </a:r>
            <a:r>
              <a:rPr>
                <a:solidFill>
                  <a:srgbClr val="A4B0B1"/>
                </a:solidFill>
              </a:rPr>
              <a:t>;</a:t>
            </a:r>
          </a:p>
          <a:p>
            <a:pPr defTabSz="457200">
              <a:defRPr sz="1700" b="1">
                <a:solidFill>
                  <a:srgbClr val="D7601B"/>
                </a:solidFill>
                <a:latin typeface="Courier New"/>
                <a:ea typeface="Courier New"/>
                <a:cs typeface="Courier New"/>
                <a:sym typeface="Courier New"/>
              </a:defRPr>
            </a:pPr>
            <a:r>
              <a:rPr>
                <a:solidFill>
                  <a:srgbClr val="000000"/>
                </a:solidFill>
              </a:rPr>
              <a:t>	</a:t>
            </a:r>
            <a:r>
              <a:t>case</a:t>
            </a:r>
            <a:r>
              <a:rPr>
                <a:solidFill>
                  <a:srgbClr val="000000"/>
                </a:solidFill>
              </a:rPr>
              <a:t> </a:t>
            </a:r>
            <a:r>
              <a:rPr>
                <a:solidFill>
                  <a:srgbClr val="E5493D"/>
                </a:solidFill>
              </a:rPr>
              <a:t>4</a:t>
            </a:r>
            <a:r>
              <a:rPr>
                <a:solidFill>
                  <a:srgbClr val="A4B0B1"/>
                </a:solidFill>
              </a:rPr>
              <a:t>:</a:t>
            </a:r>
            <a:endParaRPr>
              <a:solidFill>
                <a:srgbClr val="000000"/>
              </a:solidFill>
            </a:endParaRPr>
          </a:p>
          <a:p>
            <a:pPr defTabSz="457200">
              <a:defRPr sz="1700" b="1">
                <a:solidFill>
                  <a:srgbClr val="95A5A7"/>
                </a:solidFill>
                <a:latin typeface="Courier New"/>
                <a:ea typeface="Courier New"/>
                <a:cs typeface="Courier New"/>
                <a:sym typeface="Courier New"/>
              </a:defRPr>
            </a:pPr>
            <a:r>
              <a:t>	    dia</a:t>
            </a:r>
            <a:r>
              <a:rPr>
                <a:solidFill>
                  <a:srgbClr val="000000"/>
                </a:solidFill>
              </a:rPr>
              <a:t> </a:t>
            </a:r>
            <a:r>
              <a:rPr>
                <a:solidFill>
                  <a:srgbClr val="A4B0B1"/>
                </a:solidFill>
              </a:rPr>
              <a:t>=</a:t>
            </a:r>
            <a:r>
              <a:rPr>
                <a:solidFill>
                  <a:srgbClr val="000000"/>
                </a:solidFill>
              </a:rPr>
              <a:t> </a:t>
            </a:r>
            <a:r>
              <a:rPr>
                <a:solidFill>
                  <a:srgbClr val="E5493D"/>
                </a:solidFill>
              </a:rPr>
              <a:t>"Jueves"</a:t>
            </a:r>
            <a:r>
              <a:rPr>
                <a:solidFill>
                  <a:srgbClr val="A4B0B1"/>
                </a:solidFill>
              </a:rPr>
              <a:t>;</a:t>
            </a:r>
            <a:endParaRPr>
              <a:solidFill>
                <a:srgbClr val="000000"/>
              </a:solidFill>
            </a:endParaRPr>
          </a:p>
          <a:p>
            <a:pPr defTabSz="457200">
              <a:defRPr sz="1700" b="1">
                <a:latin typeface="Courier New"/>
                <a:ea typeface="Courier New"/>
                <a:cs typeface="Courier New"/>
                <a:sym typeface="Courier New"/>
              </a:defRPr>
            </a:pPr>
            <a:r>
              <a:t>	    </a:t>
            </a:r>
            <a:r>
              <a:rPr>
                <a:solidFill>
                  <a:srgbClr val="D7601B"/>
                </a:solidFill>
              </a:rPr>
              <a:t>break</a:t>
            </a:r>
            <a:r>
              <a:rPr>
                <a:solidFill>
                  <a:srgbClr val="A4B0B1"/>
                </a:solidFill>
              </a:rPr>
              <a:t>;</a:t>
            </a:r>
          </a:p>
          <a:p>
            <a:pPr defTabSz="457200">
              <a:defRPr sz="1700" b="1">
                <a:solidFill>
                  <a:srgbClr val="D7601B"/>
                </a:solidFill>
                <a:latin typeface="Courier New"/>
                <a:ea typeface="Courier New"/>
                <a:cs typeface="Courier New"/>
                <a:sym typeface="Courier New"/>
              </a:defRPr>
            </a:pPr>
            <a:r>
              <a:rPr>
                <a:solidFill>
                  <a:srgbClr val="000000"/>
                </a:solidFill>
              </a:rPr>
              <a:t>	</a:t>
            </a:r>
            <a:r>
              <a:t>case</a:t>
            </a:r>
            <a:r>
              <a:rPr>
                <a:solidFill>
                  <a:srgbClr val="000000"/>
                </a:solidFill>
              </a:rPr>
              <a:t> </a:t>
            </a:r>
            <a:r>
              <a:rPr>
                <a:solidFill>
                  <a:srgbClr val="E5493D"/>
                </a:solidFill>
              </a:rPr>
              <a:t>5</a:t>
            </a:r>
            <a:r>
              <a:rPr>
                <a:solidFill>
                  <a:srgbClr val="A4B0B1"/>
                </a:solidFill>
              </a:rPr>
              <a:t>:</a:t>
            </a:r>
            <a:endParaRPr>
              <a:solidFill>
                <a:srgbClr val="000000"/>
              </a:solidFill>
            </a:endParaRPr>
          </a:p>
          <a:p>
            <a:pPr defTabSz="457200">
              <a:defRPr sz="1700" b="1">
                <a:solidFill>
                  <a:srgbClr val="E5493D"/>
                </a:solidFill>
                <a:latin typeface="Courier New"/>
                <a:ea typeface="Courier New"/>
                <a:cs typeface="Courier New"/>
                <a:sym typeface="Courier New"/>
              </a:defRPr>
            </a:pPr>
            <a:r>
              <a:rPr>
                <a:solidFill>
                  <a:srgbClr val="95A5A7"/>
                </a:solidFill>
              </a:rPr>
              <a:t>	    dia</a:t>
            </a:r>
            <a:r>
              <a:rPr>
                <a:solidFill>
                  <a:srgbClr val="000000"/>
                </a:solidFill>
              </a:rPr>
              <a:t> </a:t>
            </a:r>
            <a:r>
              <a:rPr>
                <a:solidFill>
                  <a:srgbClr val="A4B0B1"/>
                </a:solidFill>
              </a:rPr>
              <a:t>=</a:t>
            </a:r>
            <a:r>
              <a:rPr>
                <a:solidFill>
                  <a:srgbClr val="000000"/>
                </a:solidFill>
              </a:rPr>
              <a:t> </a:t>
            </a:r>
            <a:r>
              <a:t>"Viernes"</a:t>
            </a:r>
            <a:r>
              <a:rPr>
                <a:solidFill>
                  <a:srgbClr val="A4B0B1"/>
                </a:solidFill>
              </a:rPr>
              <a:t>;</a:t>
            </a:r>
            <a:endParaRPr>
              <a:solidFill>
                <a:srgbClr val="000000"/>
              </a:solidFill>
            </a:endParaRPr>
          </a:p>
          <a:p>
            <a:pPr defTabSz="457200">
              <a:defRPr sz="1700" b="1">
                <a:latin typeface="Courier New"/>
                <a:ea typeface="Courier New"/>
                <a:cs typeface="Courier New"/>
                <a:sym typeface="Courier New"/>
              </a:defRPr>
            </a:pPr>
            <a:r>
              <a:t>	    </a:t>
            </a:r>
            <a:r>
              <a:rPr>
                <a:solidFill>
                  <a:srgbClr val="D7601B"/>
                </a:solidFill>
              </a:rPr>
              <a:t>break</a:t>
            </a:r>
            <a:r>
              <a:rPr>
                <a:solidFill>
                  <a:srgbClr val="A4B0B1"/>
                </a:solidFill>
              </a:rPr>
              <a:t>;</a:t>
            </a:r>
          </a:p>
          <a:p>
            <a:pPr defTabSz="457200">
              <a:defRPr sz="1700" b="1">
                <a:solidFill>
                  <a:srgbClr val="D7601B"/>
                </a:solidFill>
                <a:latin typeface="Courier New"/>
                <a:ea typeface="Courier New"/>
                <a:cs typeface="Courier New"/>
                <a:sym typeface="Courier New"/>
              </a:defRPr>
            </a:pPr>
            <a:r>
              <a:rPr>
                <a:solidFill>
                  <a:srgbClr val="000000"/>
                </a:solidFill>
              </a:rPr>
              <a:t>	</a:t>
            </a:r>
            <a:r>
              <a:t>case</a:t>
            </a:r>
            <a:r>
              <a:rPr>
                <a:solidFill>
                  <a:srgbClr val="000000"/>
                </a:solidFill>
              </a:rPr>
              <a:t> </a:t>
            </a:r>
            <a:r>
              <a:rPr>
                <a:solidFill>
                  <a:srgbClr val="E5493D"/>
                </a:solidFill>
              </a:rPr>
              <a:t>6</a:t>
            </a:r>
            <a:r>
              <a:rPr>
                <a:solidFill>
                  <a:srgbClr val="A4B0B1"/>
                </a:solidFill>
              </a:rPr>
              <a:t>:</a:t>
            </a:r>
            <a:endParaRPr>
              <a:solidFill>
                <a:srgbClr val="000000"/>
              </a:solidFill>
            </a:endParaRPr>
          </a:p>
          <a:p>
            <a:pPr defTabSz="457200">
              <a:defRPr sz="1700" b="1">
                <a:solidFill>
                  <a:srgbClr val="95A5A7"/>
                </a:solidFill>
                <a:latin typeface="Courier New"/>
                <a:ea typeface="Courier New"/>
                <a:cs typeface="Courier New"/>
                <a:sym typeface="Courier New"/>
              </a:defRPr>
            </a:pPr>
            <a:r>
              <a:t>	    dia</a:t>
            </a:r>
            <a:r>
              <a:rPr>
                <a:solidFill>
                  <a:srgbClr val="000000"/>
                </a:solidFill>
              </a:rPr>
              <a:t> </a:t>
            </a:r>
            <a:r>
              <a:rPr>
                <a:solidFill>
                  <a:srgbClr val="A4B0B1"/>
                </a:solidFill>
              </a:rPr>
              <a:t>=</a:t>
            </a:r>
            <a:r>
              <a:rPr>
                <a:solidFill>
                  <a:srgbClr val="000000"/>
                </a:solidFill>
              </a:rPr>
              <a:t> </a:t>
            </a:r>
            <a:r>
              <a:rPr>
                <a:solidFill>
                  <a:srgbClr val="E5493D"/>
                </a:solidFill>
              </a:rPr>
              <a:t>"Sabado"</a:t>
            </a:r>
            <a:r>
              <a:rPr>
                <a:solidFill>
                  <a:srgbClr val="A4B0B1"/>
                </a:solidFill>
              </a:rPr>
              <a:t>;</a:t>
            </a:r>
            <a:endParaRPr>
              <a:solidFill>
                <a:srgbClr val="000000"/>
              </a:solidFill>
            </a:endParaRPr>
          </a:p>
          <a:p>
            <a:pPr defTabSz="457200">
              <a:defRPr sz="1700" b="1">
                <a:latin typeface="Courier New"/>
                <a:ea typeface="Courier New"/>
                <a:cs typeface="Courier New"/>
                <a:sym typeface="Courier New"/>
              </a:defRPr>
            </a:pPr>
            <a:r>
              <a:t>	    </a:t>
            </a:r>
            <a:r>
              <a:rPr>
                <a:solidFill>
                  <a:srgbClr val="D7601B"/>
                </a:solidFill>
              </a:rPr>
              <a:t>break</a:t>
            </a:r>
            <a:r>
              <a:rPr>
                <a:solidFill>
                  <a:srgbClr val="A4B0B1"/>
                </a:solidFill>
              </a:rPr>
              <a:t>;</a:t>
            </a:r>
          </a:p>
          <a:p>
            <a:pPr defTabSz="457200">
              <a:defRPr sz="1700" b="1">
                <a:solidFill>
                  <a:srgbClr val="A4B0B1"/>
                </a:solidFill>
                <a:latin typeface="Courier New"/>
                <a:ea typeface="Courier New"/>
                <a:cs typeface="Courier New"/>
                <a:sym typeface="Courier New"/>
              </a:defRPr>
            </a:pPr>
            <a:r>
              <a:t>}</a:t>
            </a:r>
            <a:endParaRPr>
              <a:solidFill>
                <a:srgbClr val="000000"/>
              </a:solidFill>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Shape 245"/>
          <p:cNvSpPr>
            <a:spLocks noGrp="1"/>
          </p:cNvSpPr>
          <p:nvPr>
            <p:ph type="title"/>
          </p:nvPr>
        </p:nvSpPr>
        <p:spPr>
          <a:xfrm>
            <a:off x="650875" y="327025"/>
            <a:ext cx="7239000" cy="762000"/>
          </a:xfrm>
          <a:prstGeom prst="rect">
            <a:avLst/>
          </a:prstGeom>
        </p:spPr>
        <p:txBody>
          <a:bodyPr/>
          <a:lstStyle/>
          <a:p>
            <a:r>
              <a:t>Switch</a:t>
            </a:r>
          </a:p>
        </p:txBody>
      </p:sp>
      <p:sp>
        <p:nvSpPr>
          <p:cNvPr id="246" name="Shape 246"/>
          <p:cNvSpPr>
            <a:spLocks noGrp="1"/>
          </p:cNvSpPr>
          <p:nvPr>
            <p:ph type="body" sz="quarter" idx="1"/>
          </p:nvPr>
        </p:nvSpPr>
        <p:spPr>
          <a:xfrm>
            <a:off x="228600" y="1106487"/>
            <a:ext cx="8686800" cy="1166516"/>
          </a:xfrm>
          <a:prstGeom prst="rect">
            <a:avLst/>
          </a:prstGeom>
        </p:spPr>
        <p:txBody>
          <a:bodyPr/>
          <a:lstStyle>
            <a:lvl1pPr marL="342900" indent="-342900">
              <a:defRPr sz="2500"/>
            </a:lvl1pPr>
          </a:lstStyle>
          <a:p>
            <a:r>
              <a:t>Tambien se puede hacer que varias acciones caigan al mismo metodo: </a:t>
            </a:r>
          </a:p>
        </p:txBody>
      </p:sp>
      <p:sp>
        <p:nvSpPr>
          <p:cNvPr id="247" name="Shape 247"/>
          <p:cNvSpPr/>
          <p:nvPr/>
        </p:nvSpPr>
        <p:spPr>
          <a:xfrm>
            <a:off x="1033249" y="2087879"/>
            <a:ext cx="7306213" cy="47650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457200">
              <a:defRPr sz="2100" b="1">
                <a:solidFill>
                  <a:srgbClr val="A4B0B1"/>
                </a:solidFill>
                <a:latin typeface="Courier New"/>
                <a:ea typeface="Courier New"/>
                <a:cs typeface="Courier New"/>
                <a:sym typeface="Courier New"/>
              </a:defRPr>
            </a:pPr>
            <a:r>
              <a:rPr>
                <a:solidFill>
                  <a:srgbClr val="D7601B"/>
                </a:solidFill>
              </a:rPr>
              <a:t>switch</a:t>
            </a:r>
            <a:r>
              <a:rPr>
                <a:solidFill>
                  <a:srgbClr val="000000"/>
                </a:solidFill>
              </a:rPr>
              <a:t> </a:t>
            </a:r>
            <a:r>
              <a:t>(</a:t>
            </a:r>
            <a:r>
              <a:rPr>
                <a:solidFill>
                  <a:srgbClr val="D7601B"/>
                </a:solidFill>
              </a:rPr>
              <a:t>new</a:t>
            </a:r>
            <a:r>
              <a:rPr>
                <a:solidFill>
                  <a:srgbClr val="000000"/>
                </a:solidFill>
              </a:rPr>
              <a:t> </a:t>
            </a:r>
            <a:r>
              <a:t>Date().getDay()) {</a:t>
            </a:r>
            <a:endParaRPr>
              <a:solidFill>
                <a:srgbClr val="000000"/>
              </a:solidFill>
            </a:endParaRPr>
          </a:p>
          <a:p>
            <a:pPr defTabSz="457200">
              <a:defRPr sz="2100" b="1">
                <a:latin typeface="Courier New"/>
                <a:ea typeface="Courier New"/>
                <a:cs typeface="Courier New"/>
                <a:sym typeface="Courier New"/>
              </a:defRPr>
            </a:pPr>
            <a:r>
              <a:t>    </a:t>
            </a:r>
            <a:r>
              <a:rPr>
                <a:solidFill>
                  <a:srgbClr val="D7601B"/>
                </a:solidFill>
              </a:rPr>
              <a:t>case</a:t>
            </a:r>
            <a:r>
              <a:t> </a:t>
            </a:r>
            <a:r>
              <a:rPr>
                <a:solidFill>
                  <a:srgbClr val="E5493D"/>
                </a:solidFill>
              </a:rPr>
              <a:t>1</a:t>
            </a:r>
            <a:r>
              <a:rPr>
                <a:solidFill>
                  <a:srgbClr val="A4B0B1"/>
                </a:solidFill>
              </a:rPr>
              <a:t>:</a:t>
            </a:r>
          </a:p>
          <a:p>
            <a:pPr defTabSz="457200">
              <a:defRPr sz="2100" b="1">
                <a:latin typeface="Courier New"/>
                <a:ea typeface="Courier New"/>
                <a:cs typeface="Courier New"/>
                <a:sym typeface="Courier New"/>
              </a:defRPr>
            </a:pPr>
            <a:r>
              <a:t>    </a:t>
            </a:r>
            <a:r>
              <a:rPr>
                <a:solidFill>
                  <a:srgbClr val="D7601B"/>
                </a:solidFill>
              </a:rPr>
              <a:t>case</a:t>
            </a:r>
            <a:r>
              <a:t> </a:t>
            </a:r>
            <a:r>
              <a:rPr>
                <a:solidFill>
                  <a:srgbClr val="E5493D"/>
                </a:solidFill>
              </a:rPr>
              <a:t>2</a:t>
            </a:r>
            <a:r>
              <a:rPr>
                <a:solidFill>
                  <a:srgbClr val="A4B0B1"/>
                </a:solidFill>
              </a:rPr>
              <a:t>:</a:t>
            </a:r>
          </a:p>
          <a:p>
            <a:pPr defTabSz="457200">
              <a:defRPr sz="2100" b="1">
                <a:latin typeface="Courier New"/>
                <a:ea typeface="Courier New"/>
                <a:cs typeface="Courier New"/>
                <a:sym typeface="Courier New"/>
              </a:defRPr>
            </a:pPr>
            <a:r>
              <a:t>    </a:t>
            </a:r>
            <a:r>
              <a:rPr>
                <a:solidFill>
                  <a:srgbClr val="D7601B"/>
                </a:solidFill>
              </a:rPr>
              <a:t>case</a:t>
            </a:r>
            <a:r>
              <a:t> </a:t>
            </a:r>
            <a:r>
              <a:rPr>
                <a:solidFill>
                  <a:srgbClr val="E5493D"/>
                </a:solidFill>
              </a:rPr>
              <a:t>3</a:t>
            </a:r>
            <a:r>
              <a:rPr>
                <a:solidFill>
                  <a:srgbClr val="A4B0B1"/>
                </a:solidFill>
              </a:rPr>
              <a:t>:</a:t>
            </a:r>
          </a:p>
          <a:p>
            <a:pPr defTabSz="457200">
              <a:defRPr sz="2100" b="1">
                <a:solidFill>
                  <a:srgbClr val="D7601B"/>
                </a:solidFill>
                <a:latin typeface="Courier New"/>
                <a:ea typeface="Courier New"/>
                <a:cs typeface="Courier New"/>
                <a:sym typeface="Courier New"/>
              </a:defRPr>
            </a:pPr>
            <a:r>
              <a:rPr>
                <a:solidFill>
                  <a:srgbClr val="000000"/>
                </a:solidFill>
              </a:rPr>
              <a:t>    </a:t>
            </a:r>
            <a:r>
              <a:t>default</a:t>
            </a:r>
            <a:r>
              <a:rPr>
                <a:solidFill>
                  <a:srgbClr val="A4B0B1"/>
                </a:solidFill>
              </a:rPr>
              <a:t>:</a:t>
            </a:r>
            <a:r>
              <a:rPr>
                <a:solidFill>
                  <a:srgbClr val="000000"/>
                </a:solidFill>
              </a:rPr>
              <a:t> </a:t>
            </a:r>
          </a:p>
          <a:p>
            <a:pPr defTabSz="457200">
              <a:defRPr sz="2100" b="1">
                <a:solidFill>
                  <a:srgbClr val="E5493D"/>
                </a:solidFill>
                <a:latin typeface="Courier New"/>
                <a:ea typeface="Courier New"/>
                <a:cs typeface="Courier New"/>
                <a:sym typeface="Courier New"/>
              </a:defRPr>
            </a:pPr>
            <a:r>
              <a:rPr>
                <a:solidFill>
                  <a:srgbClr val="95A5A7"/>
                </a:solidFill>
              </a:rPr>
              <a:t>        text</a:t>
            </a:r>
            <a:r>
              <a:rPr>
                <a:solidFill>
                  <a:srgbClr val="000000"/>
                </a:solidFill>
              </a:rPr>
              <a:t> </a:t>
            </a:r>
            <a:r>
              <a:rPr>
                <a:solidFill>
                  <a:srgbClr val="A4B0B1"/>
                </a:solidFill>
              </a:rPr>
              <a:t>=</a:t>
            </a:r>
            <a:r>
              <a:rPr>
                <a:solidFill>
                  <a:srgbClr val="000000"/>
                </a:solidFill>
              </a:rPr>
              <a:t> </a:t>
            </a:r>
            <a:r>
              <a:t>"Esperando el fin de semana"</a:t>
            </a:r>
            <a:r>
              <a:rPr>
                <a:solidFill>
                  <a:srgbClr val="A4B0B1"/>
                </a:solidFill>
              </a:rPr>
              <a:t>;</a:t>
            </a:r>
            <a:endParaRPr>
              <a:solidFill>
                <a:srgbClr val="000000"/>
              </a:solidFill>
            </a:endParaRPr>
          </a:p>
          <a:p>
            <a:pPr defTabSz="457200">
              <a:defRPr sz="2100" b="1">
                <a:latin typeface="Courier New"/>
                <a:ea typeface="Courier New"/>
                <a:cs typeface="Courier New"/>
                <a:sym typeface="Courier New"/>
              </a:defRPr>
            </a:pPr>
            <a:r>
              <a:t>        </a:t>
            </a:r>
            <a:r>
              <a:rPr>
                <a:solidFill>
                  <a:srgbClr val="D7601B"/>
                </a:solidFill>
              </a:rPr>
              <a:t>break</a:t>
            </a:r>
            <a:r>
              <a:rPr>
                <a:solidFill>
                  <a:srgbClr val="A4B0B1"/>
                </a:solidFill>
              </a:rPr>
              <a:t>;</a:t>
            </a:r>
            <a:r>
              <a:t> </a:t>
            </a:r>
          </a:p>
          <a:p>
            <a:pPr defTabSz="457200">
              <a:defRPr sz="2100" b="1">
                <a:latin typeface="Courier New"/>
                <a:ea typeface="Courier New"/>
                <a:cs typeface="Courier New"/>
                <a:sym typeface="Courier New"/>
              </a:defRPr>
            </a:pPr>
            <a:r>
              <a:t>    </a:t>
            </a:r>
            <a:r>
              <a:rPr>
                <a:solidFill>
                  <a:srgbClr val="D7601B"/>
                </a:solidFill>
              </a:rPr>
              <a:t>case</a:t>
            </a:r>
            <a:r>
              <a:t> </a:t>
            </a:r>
            <a:r>
              <a:rPr>
                <a:solidFill>
                  <a:srgbClr val="E5493D"/>
                </a:solidFill>
              </a:rPr>
              <a:t>4</a:t>
            </a:r>
            <a:r>
              <a:rPr>
                <a:solidFill>
                  <a:srgbClr val="A4B0B1"/>
                </a:solidFill>
              </a:rPr>
              <a:t>:</a:t>
            </a:r>
          </a:p>
          <a:p>
            <a:pPr defTabSz="457200">
              <a:defRPr sz="2100" b="1">
                <a:latin typeface="Courier New"/>
                <a:ea typeface="Courier New"/>
                <a:cs typeface="Courier New"/>
                <a:sym typeface="Courier New"/>
              </a:defRPr>
            </a:pPr>
            <a:r>
              <a:t>    </a:t>
            </a:r>
            <a:r>
              <a:rPr>
                <a:solidFill>
                  <a:srgbClr val="D7601B"/>
                </a:solidFill>
              </a:rPr>
              <a:t>case</a:t>
            </a:r>
            <a:r>
              <a:t> </a:t>
            </a:r>
            <a:r>
              <a:rPr>
                <a:solidFill>
                  <a:srgbClr val="E5493D"/>
                </a:solidFill>
              </a:rPr>
              <a:t>5</a:t>
            </a:r>
            <a:r>
              <a:rPr>
                <a:solidFill>
                  <a:srgbClr val="A4B0B1"/>
                </a:solidFill>
              </a:rPr>
              <a:t>:</a:t>
            </a:r>
          </a:p>
          <a:p>
            <a:pPr defTabSz="457200">
              <a:defRPr sz="2100" b="1">
                <a:solidFill>
                  <a:srgbClr val="E5493D"/>
                </a:solidFill>
                <a:latin typeface="Courier New"/>
                <a:ea typeface="Courier New"/>
                <a:cs typeface="Courier New"/>
                <a:sym typeface="Courier New"/>
              </a:defRPr>
            </a:pPr>
            <a:r>
              <a:rPr>
                <a:solidFill>
                  <a:srgbClr val="95A5A7"/>
                </a:solidFill>
              </a:rPr>
              <a:t>       text</a:t>
            </a:r>
            <a:r>
              <a:rPr>
                <a:solidFill>
                  <a:srgbClr val="000000"/>
                </a:solidFill>
              </a:rPr>
              <a:t> </a:t>
            </a:r>
            <a:r>
              <a:rPr>
                <a:solidFill>
                  <a:srgbClr val="A4B0B1"/>
                </a:solidFill>
              </a:rPr>
              <a:t>=</a:t>
            </a:r>
            <a:r>
              <a:rPr>
                <a:solidFill>
                  <a:srgbClr val="000000"/>
                </a:solidFill>
              </a:rPr>
              <a:t> </a:t>
            </a:r>
            <a:r>
              <a:t>"Ya casi llega, es juernes!"</a:t>
            </a:r>
            <a:r>
              <a:rPr>
                <a:solidFill>
                  <a:srgbClr val="A4B0B1"/>
                </a:solidFill>
              </a:rPr>
              <a:t>;</a:t>
            </a:r>
            <a:endParaRPr>
              <a:solidFill>
                <a:srgbClr val="000000"/>
              </a:solidFill>
            </a:endParaRPr>
          </a:p>
          <a:p>
            <a:pPr defTabSz="457200">
              <a:defRPr sz="2100" b="1">
                <a:latin typeface="Courier New"/>
                <a:ea typeface="Courier New"/>
                <a:cs typeface="Courier New"/>
                <a:sym typeface="Courier New"/>
              </a:defRPr>
            </a:pPr>
            <a:r>
              <a:t>        </a:t>
            </a:r>
            <a:r>
              <a:rPr>
                <a:solidFill>
                  <a:srgbClr val="D7601B"/>
                </a:solidFill>
              </a:rPr>
              <a:t>break</a:t>
            </a:r>
            <a:r>
              <a:rPr>
                <a:solidFill>
                  <a:srgbClr val="A4B0B1"/>
                </a:solidFill>
              </a:rPr>
              <a:t>;</a:t>
            </a:r>
            <a:r>
              <a:t> </a:t>
            </a:r>
          </a:p>
          <a:p>
            <a:pPr defTabSz="457200">
              <a:defRPr sz="2100" b="1">
                <a:latin typeface="Courier New"/>
                <a:ea typeface="Courier New"/>
                <a:cs typeface="Courier New"/>
                <a:sym typeface="Courier New"/>
              </a:defRPr>
            </a:pPr>
            <a:r>
              <a:t>    </a:t>
            </a:r>
            <a:r>
              <a:rPr>
                <a:solidFill>
                  <a:srgbClr val="D7601B"/>
                </a:solidFill>
              </a:rPr>
              <a:t>case</a:t>
            </a:r>
            <a:r>
              <a:t> </a:t>
            </a:r>
            <a:r>
              <a:rPr>
                <a:solidFill>
                  <a:srgbClr val="E5493D"/>
                </a:solidFill>
              </a:rPr>
              <a:t>0</a:t>
            </a:r>
            <a:r>
              <a:rPr>
                <a:solidFill>
                  <a:srgbClr val="A4B0B1"/>
                </a:solidFill>
              </a:rPr>
              <a:t>:</a:t>
            </a:r>
          </a:p>
          <a:p>
            <a:pPr defTabSz="457200">
              <a:defRPr sz="2100" b="1">
                <a:latin typeface="Courier New"/>
                <a:ea typeface="Courier New"/>
                <a:cs typeface="Courier New"/>
                <a:sym typeface="Courier New"/>
              </a:defRPr>
            </a:pPr>
            <a:r>
              <a:t>    </a:t>
            </a:r>
            <a:r>
              <a:rPr>
                <a:solidFill>
                  <a:srgbClr val="D7601B"/>
                </a:solidFill>
              </a:rPr>
              <a:t>case</a:t>
            </a:r>
            <a:r>
              <a:t> </a:t>
            </a:r>
            <a:r>
              <a:rPr>
                <a:solidFill>
                  <a:srgbClr val="E5493D"/>
                </a:solidFill>
              </a:rPr>
              <a:t>6</a:t>
            </a:r>
            <a:r>
              <a:rPr>
                <a:solidFill>
                  <a:srgbClr val="A4B0B1"/>
                </a:solidFill>
              </a:rPr>
              <a:t>:</a:t>
            </a:r>
          </a:p>
          <a:p>
            <a:pPr defTabSz="457200">
              <a:defRPr sz="2100" b="1">
                <a:solidFill>
                  <a:srgbClr val="E5493D"/>
                </a:solidFill>
                <a:latin typeface="Courier New"/>
                <a:ea typeface="Courier New"/>
                <a:cs typeface="Courier New"/>
                <a:sym typeface="Courier New"/>
              </a:defRPr>
            </a:pPr>
            <a:r>
              <a:rPr>
                <a:solidFill>
                  <a:srgbClr val="95A5A7"/>
                </a:solidFill>
              </a:rPr>
              <a:t>       text</a:t>
            </a:r>
            <a:r>
              <a:rPr>
                <a:solidFill>
                  <a:srgbClr val="000000"/>
                </a:solidFill>
              </a:rPr>
              <a:t> </a:t>
            </a:r>
            <a:r>
              <a:rPr>
                <a:solidFill>
                  <a:srgbClr val="A4B0B1"/>
                </a:solidFill>
              </a:rPr>
              <a:t>=</a:t>
            </a:r>
            <a:r>
              <a:rPr>
                <a:solidFill>
                  <a:srgbClr val="000000"/>
                </a:solidFill>
              </a:rPr>
              <a:t> </a:t>
            </a:r>
            <a:r>
              <a:t>"Llego el fin de semana!"</a:t>
            </a:r>
            <a:r>
              <a:rPr>
                <a:solidFill>
                  <a:srgbClr val="A4B0B1"/>
                </a:solidFill>
              </a:rPr>
              <a:t>;</a:t>
            </a:r>
            <a:endParaRPr>
              <a:solidFill>
                <a:srgbClr val="000000"/>
              </a:solidFill>
            </a:endParaRPr>
          </a:p>
          <a:p>
            <a:pPr defTabSz="457200">
              <a:defRPr sz="2100" b="1">
                <a:solidFill>
                  <a:srgbClr val="A4B0B1"/>
                </a:solidFill>
                <a:latin typeface="Courier New"/>
                <a:ea typeface="Courier New"/>
                <a:cs typeface="Courier New"/>
                <a:sym typeface="Courier New"/>
              </a:defRPr>
            </a:pPr>
            <a:r>
              <a:t>}</a:t>
            </a:r>
            <a:endParaRPr>
              <a:solidFill>
                <a:srgbClr val="000000"/>
              </a:solidFill>
            </a:endParaRP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a:spLocks noGrp="1"/>
          </p:cNvSpPr>
          <p:nvPr>
            <p:ph type="title"/>
          </p:nvPr>
        </p:nvSpPr>
        <p:spPr>
          <a:xfrm>
            <a:off x="650875" y="327025"/>
            <a:ext cx="7239000" cy="762000"/>
          </a:xfrm>
          <a:prstGeom prst="rect">
            <a:avLst/>
          </a:prstGeom>
        </p:spPr>
        <p:txBody>
          <a:bodyPr/>
          <a:lstStyle/>
          <a:p>
            <a:r>
              <a:t>For</a:t>
            </a:r>
          </a:p>
        </p:txBody>
      </p:sp>
      <p:sp>
        <p:nvSpPr>
          <p:cNvPr id="250" name="Shape 250"/>
          <p:cNvSpPr>
            <a:spLocks noGrp="1"/>
          </p:cNvSpPr>
          <p:nvPr>
            <p:ph type="body" sz="quarter" idx="1"/>
          </p:nvPr>
        </p:nvSpPr>
        <p:spPr>
          <a:xfrm>
            <a:off x="228600" y="1106487"/>
            <a:ext cx="8686800" cy="1166516"/>
          </a:xfrm>
          <a:prstGeom prst="rect">
            <a:avLst/>
          </a:prstGeom>
        </p:spPr>
        <p:txBody>
          <a:bodyPr/>
          <a:lstStyle>
            <a:lvl1pPr marL="342900" indent="-342900">
              <a:defRPr sz="2500"/>
            </a:lvl1pPr>
          </a:lstStyle>
          <a:p>
            <a:r>
              <a:t>Ejecuta un bloque de código un numero de veces</a:t>
            </a:r>
          </a:p>
        </p:txBody>
      </p:sp>
      <p:sp>
        <p:nvSpPr>
          <p:cNvPr id="251" name="Shape 251"/>
          <p:cNvSpPr/>
          <p:nvPr/>
        </p:nvSpPr>
        <p:spPr>
          <a:xfrm>
            <a:off x="572127" y="3281679"/>
            <a:ext cx="7999746" cy="1666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457200">
              <a:defRPr sz="2800" b="1">
                <a:solidFill>
                  <a:srgbClr val="95A5A7"/>
                </a:solidFill>
                <a:latin typeface="Courier New"/>
                <a:ea typeface="Courier New"/>
                <a:cs typeface="Courier New"/>
                <a:sym typeface="Courier New"/>
              </a:defRPr>
            </a:pPr>
            <a:r>
              <a:rPr>
                <a:solidFill>
                  <a:srgbClr val="D7601B"/>
                </a:solidFill>
              </a:rPr>
              <a:t>for</a:t>
            </a:r>
            <a:r>
              <a:rPr>
                <a:solidFill>
                  <a:srgbClr val="000000"/>
                </a:solidFill>
              </a:rPr>
              <a:t> </a:t>
            </a:r>
            <a:r>
              <a:rPr>
                <a:solidFill>
                  <a:srgbClr val="A4B0B1"/>
                </a:solidFill>
              </a:rPr>
              <a:t>(</a:t>
            </a:r>
            <a:r>
              <a:t>i</a:t>
            </a:r>
            <a:r>
              <a:rPr>
                <a:solidFill>
                  <a:srgbClr val="000000"/>
                </a:solidFill>
              </a:rPr>
              <a:t> </a:t>
            </a:r>
            <a:r>
              <a:rPr>
                <a:solidFill>
                  <a:srgbClr val="A4B0B1"/>
                </a:solidFill>
              </a:rPr>
              <a:t>=</a:t>
            </a:r>
            <a:r>
              <a:rPr>
                <a:solidFill>
                  <a:srgbClr val="000000"/>
                </a:solidFill>
              </a:rPr>
              <a:t> </a:t>
            </a:r>
            <a:r>
              <a:rPr>
                <a:solidFill>
                  <a:srgbClr val="E5493D"/>
                </a:solidFill>
              </a:rPr>
              <a:t>0</a:t>
            </a:r>
            <a:r>
              <a:rPr>
                <a:solidFill>
                  <a:srgbClr val="A4B0B1"/>
                </a:solidFill>
              </a:rPr>
              <a:t>;</a:t>
            </a:r>
            <a:r>
              <a:rPr>
                <a:solidFill>
                  <a:srgbClr val="000000"/>
                </a:solidFill>
              </a:rPr>
              <a:t> </a:t>
            </a:r>
            <a:r>
              <a:t>i</a:t>
            </a:r>
            <a:r>
              <a:rPr>
                <a:solidFill>
                  <a:srgbClr val="000000"/>
                </a:solidFill>
              </a:rPr>
              <a:t> </a:t>
            </a:r>
            <a:r>
              <a:rPr>
                <a:solidFill>
                  <a:srgbClr val="A4B0B1"/>
                </a:solidFill>
              </a:rPr>
              <a:t>&lt;</a:t>
            </a:r>
            <a:r>
              <a:rPr>
                <a:solidFill>
                  <a:srgbClr val="000000"/>
                </a:solidFill>
              </a:rPr>
              <a:t> </a:t>
            </a:r>
            <a:r>
              <a:t>cars</a:t>
            </a:r>
            <a:r>
              <a:rPr>
                <a:solidFill>
                  <a:srgbClr val="A4B0B1"/>
                </a:solidFill>
              </a:rPr>
              <a:t>.</a:t>
            </a:r>
            <a:r>
              <a:t>length</a:t>
            </a:r>
            <a:r>
              <a:rPr>
                <a:solidFill>
                  <a:srgbClr val="A4B0B1"/>
                </a:solidFill>
              </a:rPr>
              <a:t>;</a:t>
            </a:r>
            <a:r>
              <a:rPr>
                <a:solidFill>
                  <a:srgbClr val="000000"/>
                </a:solidFill>
              </a:rPr>
              <a:t> </a:t>
            </a:r>
            <a:r>
              <a:t>i</a:t>
            </a:r>
            <a:r>
              <a:rPr>
                <a:solidFill>
                  <a:srgbClr val="A4B0B1"/>
                </a:solidFill>
              </a:rPr>
              <a:t>++) {</a:t>
            </a:r>
            <a:r>
              <a:rPr>
                <a:solidFill>
                  <a:srgbClr val="000000"/>
                </a:solidFill>
              </a:rPr>
              <a:t> </a:t>
            </a:r>
          </a:p>
          <a:p>
            <a:pPr defTabSz="457200">
              <a:defRPr sz="2800" b="1">
                <a:solidFill>
                  <a:srgbClr val="95A5A7"/>
                </a:solidFill>
                <a:latin typeface="Courier New"/>
                <a:ea typeface="Courier New"/>
                <a:cs typeface="Courier New"/>
                <a:sym typeface="Courier New"/>
              </a:defRPr>
            </a:pPr>
            <a:r>
              <a:t>    text</a:t>
            </a:r>
            <a:r>
              <a:rPr>
                <a:solidFill>
                  <a:srgbClr val="000000"/>
                </a:solidFill>
              </a:rPr>
              <a:t> </a:t>
            </a:r>
            <a:r>
              <a:rPr>
                <a:solidFill>
                  <a:srgbClr val="A4B0B1"/>
                </a:solidFill>
              </a:rPr>
              <a:t>+=</a:t>
            </a:r>
            <a:r>
              <a:rPr>
                <a:solidFill>
                  <a:srgbClr val="000000"/>
                </a:solidFill>
              </a:rPr>
              <a:t> </a:t>
            </a:r>
            <a:r>
              <a:t>cars</a:t>
            </a:r>
            <a:r>
              <a:rPr>
                <a:solidFill>
                  <a:srgbClr val="A4B0B1"/>
                </a:solidFill>
              </a:rPr>
              <a:t>[</a:t>
            </a:r>
            <a:r>
              <a:t>i</a:t>
            </a:r>
            <a:r>
              <a:rPr>
                <a:solidFill>
                  <a:srgbClr val="A4B0B1"/>
                </a:solidFill>
              </a:rPr>
              <a:t>] +</a:t>
            </a:r>
            <a:r>
              <a:rPr>
                <a:solidFill>
                  <a:srgbClr val="000000"/>
                </a:solidFill>
              </a:rPr>
              <a:t> </a:t>
            </a:r>
            <a:r>
              <a:rPr>
                <a:solidFill>
                  <a:srgbClr val="E5493D"/>
                </a:solidFill>
              </a:rPr>
              <a:t>"&lt;br&gt;"</a:t>
            </a:r>
            <a:r>
              <a:rPr>
                <a:solidFill>
                  <a:srgbClr val="A4B0B1"/>
                </a:solidFill>
              </a:rPr>
              <a:t>;</a:t>
            </a:r>
            <a:endParaRPr>
              <a:solidFill>
                <a:srgbClr val="000000"/>
              </a:solidFill>
            </a:endParaRPr>
          </a:p>
          <a:p>
            <a:pPr defTabSz="457200">
              <a:defRPr sz="2800" b="1">
                <a:solidFill>
                  <a:srgbClr val="A4B0B1"/>
                </a:solidFill>
                <a:latin typeface="Courier New"/>
                <a:ea typeface="Courier New"/>
                <a:cs typeface="Courier New"/>
                <a:sym typeface="Courier New"/>
              </a:defRPr>
            </a:pPr>
            <a:r>
              <a:t>}</a:t>
            </a:r>
            <a:endParaRPr>
              <a:solidFill>
                <a:srgbClr val="000000"/>
              </a:solidFill>
            </a:endParaRP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p:cNvSpPr>
          <p:nvPr>
            <p:ph type="title"/>
          </p:nvPr>
        </p:nvSpPr>
        <p:spPr>
          <a:xfrm>
            <a:off x="650875" y="327025"/>
            <a:ext cx="7239000" cy="762000"/>
          </a:xfrm>
          <a:prstGeom prst="rect">
            <a:avLst/>
          </a:prstGeom>
        </p:spPr>
        <p:txBody>
          <a:bodyPr/>
          <a:lstStyle/>
          <a:p>
            <a:r>
              <a:t>While y do while</a:t>
            </a:r>
          </a:p>
        </p:txBody>
      </p:sp>
      <p:sp>
        <p:nvSpPr>
          <p:cNvPr id="254" name="Shape 254"/>
          <p:cNvSpPr>
            <a:spLocks noGrp="1"/>
          </p:cNvSpPr>
          <p:nvPr>
            <p:ph type="body" sz="quarter" idx="1"/>
          </p:nvPr>
        </p:nvSpPr>
        <p:spPr>
          <a:xfrm>
            <a:off x="228600" y="1106487"/>
            <a:ext cx="8686800" cy="1166516"/>
          </a:xfrm>
          <a:prstGeom prst="rect">
            <a:avLst/>
          </a:prstGeom>
        </p:spPr>
        <p:txBody>
          <a:bodyPr/>
          <a:lstStyle>
            <a:lvl1pPr marL="342900" indent="-342900">
              <a:defRPr sz="2500"/>
            </a:lvl1pPr>
          </a:lstStyle>
          <a:p>
            <a:r>
              <a:t>While: Ejecuta un bloque de codigo mientras la condicion sea valida</a:t>
            </a:r>
          </a:p>
        </p:txBody>
      </p:sp>
      <p:sp>
        <p:nvSpPr>
          <p:cNvPr id="255" name="Shape 255"/>
          <p:cNvSpPr/>
          <p:nvPr/>
        </p:nvSpPr>
        <p:spPr>
          <a:xfrm>
            <a:off x="661058" y="3069927"/>
            <a:ext cx="7900670" cy="23139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457200">
              <a:defRPr sz="3100" b="1">
                <a:solidFill>
                  <a:srgbClr val="D7601B"/>
                </a:solidFill>
                <a:latin typeface="Courier New"/>
                <a:ea typeface="Courier New"/>
                <a:cs typeface="Courier New"/>
                <a:sym typeface="Courier New"/>
              </a:defRPr>
            </a:pPr>
            <a:r>
              <a:t>while</a:t>
            </a:r>
            <a:r>
              <a:rPr>
                <a:solidFill>
                  <a:srgbClr val="000000"/>
                </a:solidFill>
              </a:rPr>
              <a:t> </a:t>
            </a:r>
            <a:r>
              <a:rPr>
                <a:solidFill>
                  <a:srgbClr val="A4B0B1"/>
                </a:solidFill>
              </a:rPr>
              <a:t>(</a:t>
            </a:r>
            <a:r>
              <a:rPr>
                <a:solidFill>
                  <a:srgbClr val="95A5A7"/>
                </a:solidFill>
              </a:rPr>
              <a:t>i</a:t>
            </a:r>
            <a:r>
              <a:rPr>
                <a:solidFill>
                  <a:srgbClr val="000000"/>
                </a:solidFill>
              </a:rPr>
              <a:t> </a:t>
            </a:r>
            <a:r>
              <a:rPr>
                <a:solidFill>
                  <a:srgbClr val="A4B0B1"/>
                </a:solidFill>
              </a:rPr>
              <a:t>&lt;</a:t>
            </a:r>
            <a:r>
              <a:rPr>
                <a:solidFill>
                  <a:srgbClr val="000000"/>
                </a:solidFill>
              </a:rPr>
              <a:t> </a:t>
            </a:r>
            <a:r>
              <a:rPr>
                <a:solidFill>
                  <a:srgbClr val="E5493D"/>
                </a:solidFill>
              </a:rPr>
              <a:t>10</a:t>
            </a:r>
            <a:r>
              <a:rPr>
                <a:solidFill>
                  <a:srgbClr val="A4B0B1"/>
                </a:solidFill>
              </a:rPr>
              <a:t>) {</a:t>
            </a:r>
            <a:endParaRPr>
              <a:solidFill>
                <a:srgbClr val="000000"/>
              </a:solidFill>
            </a:endParaRPr>
          </a:p>
          <a:p>
            <a:pPr defTabSz="457200">
              <a:defRPr sz="3100" b="1">
                <a:solidFill>
                  <a:srgbClr val="E5493D"/>
                </a:solidFill>
                <a:latin typeface="Courier New"/>
                <a:ea typeface="Courier New"/>
                <a:cs typeface="Courier New"/>
                <a:sym typeface="Courier New"/>
              </a:defRPr>
            </a:pPr>
            <a:r>
              <a:rPr>
                <a:solidFill>
                  <a:srgbClr val="95A5A7"/>
                </a:solidFill>
              </a:rPr>
              <a:t>    text</a:t>
            </a:r>
            <a:r>
              <a:rPr>
                <a:solidFill>
                  <a:srgbClr val="000000"/>
                </a:solidFill>
              </a:rPr>
              <a:t> </a:t>
            </a:r>
            <a:r>
              <a:rPr>
                <a:solidFill>
                  <a:srgbClr val="A4B0B1"/>
                </a:solidFill>
              </a:rPr>
              <a:t>+=</a:t>
            </a:r>
            <a:r>
              <a:rPr>
                <a:solidFill>
                  <a:srgbClr val="000000"/>
                </a:solidFill>
              </a:rPr>
              <a:t> </a:t>
            </a:r>
            <a:r>
              <a:t>“El numero es "</a:t>
            </a:r>
            <a:r>
              <a:rPr>
                <a:solidFill>
                  <a:srgbClr val="000000"/>
                </a:solidFill>
              </a:rPr>
              <a:t> </a:t>
            </a:r>
            <a:r>
              <a:rPr>
                <a:solidFill>
                  <a:srgbClr val="A4B0B1"/>
                </a:solidFill>
              </a:rPr>
              <a:t>+</a:t>
            </a:r>
            <a:r>
              <a:rPr>
                <a:solidFill>
                  <a:srgbClr val="000000"/>
                </a:solidFill>
              </a:rPr>
              <a:t> </a:t>
            </a:r>
            <a:r>
              <a:rPr>
                <a:solidFill>
                  <a:srgbClr val="95A5A7"/>
                </a:solidFill>
              </a:rPr>
              <a:t>i</a:t>
            </a:r>
            <a:r>
              <a:rPr>
                <a:solidFill>
                  <a:srgbClr val="A4B0B1"/>
                </a:solidFill>
              </a:rPr>
              <a:t>;</a:t>
            </a:r>
            <a:endParaRPr>
              <a:solidFill>
                <a:srgbClr val="000000"/>
              </a:solidFill>
            </a:endParaRPr>
          </a:p>
          <a:p>
            <a:pPr defTabSz="457200">
              <a:defRPr sz="3100" b="1">
                <a:solidFill>
                  <a:srgbClr val="95A5A7"/>
                </a:solidFill>
                <a:latin typeface="Courier New"/>
                <a:ea typeface="Courier New"/>
                <a:cs typeface="Courier New"/>
                <a:sym typeface="Courier New"/>
              </a:defRPr>
            </a:pPr>
            <a:r>
              <a:t>    i</a:t>
            </a:r>
            <a:r>
              <a:rPr>
                <a:solidFill>
                  <a:srgbClr val="A4B0B1"/>
                </a:solidFill>
              </a:rPr>
              <a:t>++;</a:t>
            </a:r>
            <a:endParaRPr>
              <a:solidFill>
                <a:srgbClr val="000000"/>
              </a:solidFill>
            </a:endParaRPr>
          </a:p>
          <a:p>
            <a:pPr defTabSz="457200">
              <a:defRPr sz="3100" b="1">
                <a:solidFill>
                  <a:srgbClr val="A4B0B1"/>
                </a:solidFill>
                <a:latin typeface="Courier New"/>
                <a:ea typeface="Courier New"/>
                <a:cs typeface="Courier New"/>
                <a:sym typeface="Courier New"/>
              </a:defRPr>
            </a:pPr>
            <a:r>
              <a:t>}</a:t>
            </a:r>
            <a:endParaRPr>
              <a:solidFill>
                <a:srgbClr val="000000"/>
              </a:solidFill>
            </a:endParaRP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hape 257"/>
          <p:cNvSpPr>
            <a:spLocks noGrp="1"/>
          </p:cNvSpPr>
          <p:nvPr>
            <p:ph type="title"/>
          </p:nvPr>
        </p:nvSpPr>
        <p:spPr>
          <a:xfrm>
            <a:off x="650875" y="327025"/>
            <a:ext cx="7239000" cy="762000"/>
          </a:xfrm>
          <a:prstGeom prst="rect">
            <a:avLst/>
          </a:prstGeom>
        </p:spPr>
        <p:txBody>
          <a:bodyPr/>
          <a:lstStyle/>
          <a:p>
            <a:r>
              <a:t>While y do while</a:t>
            </a:r>
          </a:p>
        </p:txBody>
      </p:sp>
      <p:sp>
        <p:nvSpPr>
          <p:cNvPr id="258" name="Shape 258"/>
          <p:cNvSpPr>
            <a:spLocks noGrp="1"/>
          </p:cNvSpPr>
          <p:nvPr>
            <p:ph type="body" sz="quarter" idx="1"/>
          </p:nvPr>
        </p:nvSpPr>
        <p:spPr>
          <a:xfrm>
            <a:off x="228600" y="1106487"/>
            <a:ext cx="8686800" cy="1166516"/>
          </a:xfrm>
          <a:prstGeom prst="rect">
            <a:avLst/>
          </a:prstGeom>
        </p:spPr>
        <p:txBody>
          <a:bodyPr/>
          <a:lstStyle>
            <a:lvl1pPr marL="342900" indent="-342900">
              <a:defRPr sz="2500"/>
            </a:lvl1pPr>
          </a:lstStyle>
          <a:p>
            <a:r>
              <a:t>Do while: Es lo mismo, solo que ejecuta el bloque de codigo al menos 1 vez (la primera)</a:t>
            </a:r>
          </a:p>
        </p:txBody>
      </p:sp>
      <p:sp>
        <p:nvSpPr>
          <p:cNvPr id="259" name="Shape 259"/>
          <p:cNvSpPr/>
          <p:nvPr/>
        </p:nvSpPr>
        <p:spPr>
          <a:xfrm>
            <a:off x="762658" y="2913379"/>
            <a:ext cx="7649169" cy="2682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457200">
              <a:defRPr sz="3000" b="1">
                <a:solidFill>
                  <a:srgbClr val="D7601B"/>
                </a:solidFill>
                <a:latin typeface="Courier New"/>
                <a:ea typeface="Courier New"/>
                <a:cs typeface="Courier New"/>
                <a:sym typeface="Courier New"/>
              </a:defRPr>
            </a:pPr>
            <a:r>
              <a:t>do</a:t>
            </a:r>
            <a:r>
              <a:rPr>
                <a:solidFill>
                  <a:srgbClr val="000000"/>
                </a:solidFill>
              </a:rPr>
              <a:t> </a:t>
            </a:r>
            <a:r>
              <a:rPr>
                <a:solidFill>
                  <a:srgbClr val="A4B0B1"/>
                </a:solidFill>
              </a:rPr>
              <a:t>{</a:t>
            </a:r>
            <a:endParaRPr>
              <a:solidFill>
                <a:srgbClr val="000000"/>
              </a:solidFill>
            </a:endParaRPr>
          </a:p>
          <a:p>
            <a:pPr defTabSz="457200">
              <a:defRPr sz="3000" b="1">
                <a:solidFill>
                  <a:srgbClr val="E5493D"/>
                </a:solidFill>
                <a:latin typeface="Courier New"/>
                <a:ea typeface="Courier New"/>
                <a:cs typeface="Courier New"/>
                <a:sym typeface="Courier New"/>
              </a:defRPr>
            </a:pPr>
            <a:r>
              <a:rPr>
                <a:solidFill>
                  <a:srgbClr val="95A5A7"/>
                </a:solidFill>
              </a:rPr>
              <a:t>    text</a:t>
            </a:r>
            <a:r>
              <a:rPr>
                <a:solidFill>
                  <a:srgbClr val="000000"/>
                </a:solidFill>
              </a:rPr>
              <a:t> </a:t>
            </a:r>
            <a:r>
              <a:rPr>
                <a:solidFill>
                  <a:srgbClr val="A4B0B1"/>
                </a:solidFill>
              </a:rPr>
              <a:t>+=</a:t>
            </a:r>
            <a:r>
              <a:rPr>
                <a:solidFill>
                  <a:srgbClr val="000000"/>
                </a:solidFill>
              </a:rPr>
              <a:t> </a:t>
            </a:r>
            <a:r>
              <a:t>“El numero es "</a:t>
            </a:r>
            <a:r>
              <a:rPr>
                <a:solidFill>
                  <a:srgbClr val="000000"/>
                </a:solidFill>
              </a:rPr>
              <a:t> </a:t>
            </a:r>
            <a:r>
              <a:rPr>
                <a:solidFill>
                  <a:srgbClr val="A4B0B1"/>
                </a:solidFill>
              </a:rPr>
              <a:t>+</a:t>
            </a:r>
            <a:r>
              <a:rPr>
                <a:solidFill>
                  <a:srgbClr val="000000"/>
                </a:solidFill>
              </a:rPr>
              <a:t> </a:t>
            </a:r>
            <a:r>
              <a:rPr>
                <a:solidFill>
                  <a:srgbClr val="95A5A7"/>
                </a:solidFill>
              </a:rPr>
              <a:t>i</a:t>
            </a:r>
            <a:r>
              <a:rPr>
                <a:solidFill>
                  <a:srgbClr val="A4B0B1"/>
                </a:solidFill>
              </a:rPr>
              <a:t>;</a:t>
            </a:r>
            <a:endParaRPr>
              <a:solidFill>
                <a:srgbClr val="000000"/>
              </a:solidFill>
            </a:endParaRPr>
          </a:p>
          <a:p>
            <a:pPr defTabSz="457200">
              <a:defRPr sz="3000" b="1">
                <a:solidFill>
                  <a:srgbClr val="95A5A7"/>
                </a:solidFill>
                <a:latin typeface="Courier New"/>
                <a:ea typeface="Courier New"/>
                <a:cs typeface="Courier New"/>
                <a:sym typeface="Courier New"/>
              </a:defRPr>
            </a:pPr>
            <a:r>
              <a:t>    i</a:t>
            </a:r>
            <a:r>
              <a:rPr>
                <a:solidFill>
                  <a:srgbClr val="A4B0B1"/>
                </a:solidFill>
              </a:rPr>
              <a:t>++;</a:t>
            </a:r>
            <a:endParaRPr>
              <a:solidFill>
                <a:srgbClr val="000000"/>
              </a:solidFill>
            </a:endParaRPr>
          </a:p>
          <a:p>
            <a:pPr defTabSz="457200">
              <a:defRPr sz="3000" b="1">
                <a:solidFill>
                  <a:srgbClr val="A4B0B1"/>
                </a:solidFill>
                <a:latin typeface="Courier New"/>
                <a:ea typeface="Courier New"/>
                <a:cs typeface="Courier New"/>
                <a:sym typeface="Courier New"/>
              </a:defRPr>
            </a:pPr>
            <a:r>
              <a:t>}</a:t>
            </a:r>
            <a:endParaRPr>
              <a:solidFill>
                <a:srgbClr val="000000"/>
              </a:solidFill>
            </a:endParaRPr>
          </a:p>
          <a:p>
            <a:pPr defTabSz="457200">
              <a:defRPr sz="3000" b="1">
                <a:solidFill>
                  <a:srgbClr val="D7601B"/>
                </a:solidFill>
                <a:latin typeface="Courier New"/>
                <a:ea typeface="Courier New"/>
                <a:cs typeface="Courier New"/>
                <a:sym typeface="Courier New"/>
              </a:defRPr>
            </a:pPr>
            <a:r>
              <a:t>while</a:t>
            </a:r>
            <a:r>
              <a:rPr>
                <a:solidFill>
                  <a:srgbClr val="000000"/>
                </a:solidFill>
              </a:rPr>
              <a:t> </a:t>
            </a:r>
            <a:r>
              <a:rPr>
                <a:solidFill>
                  <a:srgbClr val="A4B0B1"/>
                </a:solidFill>
              </a:rPr>
              <a:t>(</a:t>
            </a:r>
            <a:r>
              <a:rPr>
                <a:solidFill>
                  <a:srgbClr val="95A5A7"/>
                </a:solidFill>
              </a:rPr>
              <a:t>i</a:t>
            </a:r>
            <a:r>
              <a:rPr>
                <a:solidFill>
                  <a:srgbClr val="000000"/>
                </a:solidFill>
              </a:rPr>
              <a:t> </a:t>
            </a:r>
            <a:r>
              <a:rPr>
                <a:solidFill>
                  <a:srgbClr val="A4B0B1"/>
                </a:solidFill>
              </a:rPr>
              <a:t>&lt;</a:t>
            </a:r>
            <a:r>
              <a:rPr>
                <a:solidFill>
                  <a:srgbClr val="000000"/>
                </a:solidFill>
              </a:rPr>
              <a:t> </a:t>
            </a:r>
            <a:r>
              <a:rPr>
                <a:solidFill>
                  <a:srgbClr val="E5493D"/>
                </a:solidFill>
              </a:rPr>
              <a:t>10</a:t>
            </a:r>
            <a:r>
              <a:rPr>
                <a:solidFill>
                  <a:srgbClr val="A4B0B1"/>
                </a:solidFill>
              </a:rPr>
              <a:t>);</a:t>
            </a:r>
            <a:endParaRPr>
              <a:solidFill>
                <a:srgbClr val="000000"/>
              </a:solidFill>
            </a:endParaRP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Shape 261"/>
          <p:cNvSpPr>
            <a:spLocks noGrp="1"/>
          </p:cNvSpPr>
          <p:nvPr>
            <p:ph type="title"/>
          </p:nvPr>
        </p:nvSpPr>
        <p:spPr>
          <a:prstGeom prst="rect">
            <a:avLst/>
          </a:prstGeom>
        </p:spPr>
        <p:txBody>
          <a:bodyPr/>
          <a:lstStyle/>
          <a:p>
            <a:r>
              <a:t>Introducción a JS</a:t>
            </a:r>
          </a:p>
        </p:txBody>
      </p:sp>
      <p:sp>
        <p:nvSpPr>
          <p:cNvPr id="262" name="Shape 262"/>
          <p:cNvSpPr>
            <a:spLocks noGrp="1"/>
          </p:cNvSpPr>
          <p:nvPr>
            <p:ph type="body" sz="quarter" idx="1"/>
          </p:nvPr>
        </p:nvSpPr>
        <p:spPr>
          <a:xfrm>
            <a:off x="1371600" y="3116559"/>
            <a:ext cx="6400800" cy="1752601"/>
          </a:xfrm>
          <a:prstGeom prst="rect">
            <a:avLst/>
          </a:prstGeom>
        </p:spPr>
        <p:txBody>
          <a:bodyPr>
            <a:normAutofit lnSpcReduction="10000"/>
          </a:bodyPr>
          <a:lstStyle/>
          <a:p>
            <a:pPr>
              <a:spcBef>
                <a:spcPts val="700"/>
              </a:spcBef>
              <a:defRPr sz="3200">
                <a:solidFill>
                  <a:srgbClr val="808080"/>
                </a:solidFill>
              </a:defRPr>
            </a:pPr>
            <a:r>
              <a:t>Parte 2</a:t>
            </a:r>
          </a:p>
          <a:p>
            <a:pPr>
              <a:spcBef>
                <a:spcPts val="700"/>
              </a:spcBef>
              <a:defRPr sz="3200">
                <a:solidFill>
                  <a:srgbClr val="808080"/>
                </a:solidFill>
              </a:defRPr>
            </a:pPr>
            <a:endParaRPr/>
          </a:p>
          <a:p>
            <a:pPr defTabSz="457200">
              <a:spcBef>
                <a:spcPts val="0"/>
              </a:spcBef>
              <a:defRPr sz="4400" b="1">
                <a:solidFill>
                  <a:srgbClr val="275D90"/>
                </a:solidFill>
              </a:defRPr>
            </a:pPr>
            <a:r>
              <a:t>Objetos</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Shape 264"/>
          <p:cNvSpPr>
            <a:spLocks noGrp="1"/>
          </p:cNvSpPr>
          <p:nvPr>
            <p:ph type="title"/>
          </p:nvPr>
        </p:nvSpPr>
        <p:spPr>
          <a:prstGeom prst="rect">
            <a:avLst/>
          </a:prstGeom>
        </p:spPr>
        <p:txBody>
          <a:bodyPr/>
          <a:lstStyle/>
          <a:p>
            <a:r>
              <a:t>Objetos</a:t>
            </a:r>
          </a:p>
        </p:txBody>
      </p:sp>
      <p:sp>
        <p:nvSpPr>
          <p:cNvPr id="265" name="Shape 265"/>
          <p:cNvSpPr>
            <a:spLocks noGrp="1"/>
          </p:cNvSpPr>
          <p:nvPr>
            <p:ph type="body" idx="1"/>
          </p:nvPr>
        </p:nvSpPr>
        <p:spPr>
          <a:prstGeom prst="rect">
            <a:avLst/>
          </a:prstGeom>
        </p:spPr>
        <p:txBody>
          <a:bodyPr>
            <a:normAutofit lnSpcReduction="10000"/>
          </a:bodyPr>
          <a:lstStyle/>
          <a:p>
            <a:pPr marL="222884" indent="-222884" defTabSz="594359">
              <a:spcBef>
                <a:spcPts val="400"/>
              </a:spcBef>
              <a:defRPr sz="1819"/>
            </a:pPr>
            <a:r>
              <a:t>En JavaScript, casi "todo" es un objeto.</a:t>
            </a:r>
          </a:p>
          <a:p>
            <a:pPr marL="222884" indent="-222884" defTabSz="594359">
              <a:spcBef>
                <a:spcPts val="400"/>
              </a:spcBef>
              <a:defRPr sz="1819"/>
            </a:pPr>
            <a:endParaRPr/>
          </a:p>
          <a:p>
            <a:pPr marL="222884" indent="-222884" defTabSz="594359">
              <a:spcBef>
                <a:spcPts val="400"/>
              </a:spcBef>
              <a:defRPr sz="1819"/>
            </a:pPr>
            <a:r>
              <a:t>Los booleanos pueden ser objetos (o datos primitivos tratados como objetos)</a:t>
            </a:r>
          </a:p>
          <a:p>
            <a:pPr marL="222884" indent="-222884" defTabSz="594359">
              <a:spcBef>
                <a:spcPts val="400"/>
              </a:spcBef>
              <a:defRPr sz="1819"/>
            </a:pPr>
            <a:r>
              <a:t>Los números pueden ser objetos (o datos primitivos tratados como objetos)</a:t>
            </a:r>
          </a:p>
          <a:p>
            <a:pPr marL="222884" indent="-222884" defTabSz="594359">
              <a:spcBef>
                <a:spcPts val="400"/>
              </a:spcBef>
              <a:defRPr sz="1819"/>
            </a:pPr>
            <a:r>
              <a:t>Los string pueden ser objetos (o datos primitivos tratados como objetos)</a:t>
            </a:r>
          </a:p>
          <a:p>
            <a:pPr marL="222884" indent="-222884" defTabSz="594359">
              <a:spcBef>
                <a:spcPts val="400"/>
              </a:spcBef>
              <a:defRPr sz="1819"/>
            </a:pPr>
            <a:r>
              <a:t>Los Date son siempre objetos</a:t>
            </a:r>
          </a:p>
          <a:p>
            <a:pPr marL="222884" indent="-222884" defTabSz="594359">
              <a:spcBef>
                <a:spcPts val="400"/>
              </a:spcBef>
              <a:defRPr sz="1819"/>
            </a:pPr>
            <a:r>
              <a:t>Las Math son siempre objetos</a:t>
            </a:r>
          </a:p>
          <a:p>
            <a:pPr marL="222884" indent="-222884" defTabSz="594359">
              <a:spcBef>
                <a:spcPts val="400"/>
              </a:spcBef>
              <a:defRPr sz="1819"/>
            </a:pPr>
            <a:r>
              <a:t>Las expresiones regulares(RegEx) son siempre objetos</a:t>
            </a:r>
          </a:p>
          <a:p>
            <a:pPr marL="222884" indent="-222884" defTabSz="594359">
              <a:spcBef>
                <a:spcPts val="400"/>
              </a:spcBef>
              <a:defRPr sz="1819"/>
            </a:pPr>
            <a:r>
              <a:t>Los arreglos son siempre objetos</a:t>
            </a:r>
          </a:p>
          <a:p>
            <a:pPr marL="222884" indent="-222884" defTabSz="594359">
              <a:spcBef>
                <a:spcPts val="400"/>
              </a:spcBef>
              <a:defRPr sz="1819"/>
            </a:pPr>
            <a:r>
              <a:t>Las funciones son siempre objetos</a:t>
            </a:r>
          </a:p>
          <a:p>
            <a:pPr marL="222884" indent="-222884" defTabSz="594359">
              <a:spcBef>
                <a:spcPts val="400"/>
              </a:spcBef>
              <a:defRPr sz="1819"/>
            </a:pPr>
            <a:r>
              <a:t>Los objetos son objetos</a:t>
            </a:r>
          </a:p>
          <a:p>
            <a:pPr marL="222884" indent="-222884" defTabSz="594359">
              <a:spcBef>
                <a:spcPts val="400"/>
              </a:spcBef>
              <a:defRPr sz="1819"/>
            </a:pPr>
            <a:r>
              <a:t>En JavaScript, todos los valores, excepto los valores primitivos, son objetos.</a:t>
            </a:r>
          </a:p>
          <a:p>
            <a:pPr marL="222884" indent="-222884" defTabSz="594359">
              <a:spcBef>
                <a:spcPts val="400"/>
              </a:spcBef>
              <a:defRPr sz="1819"/>
            </a:pPr>
            <a:endParaRPr/>
          </a:p>
          <a:p>
            <a:pPr marL="222884" indent="-222884" defTabSz="594359">
              <a:spcBef>
                <a:spcPts val="400"/>
              </a:spcBef>
              <a:defRPr sz="1819"/>
            </a:pPr>
            <a:r>
              <a:t>Los valores primitivos son: strings ("John Doe"), numbers (3.14), true, false, null, y undefined.</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p:cNvSpPr>
          <p:nvPr>
            <p:ph type="title"/>
          </p:nvPr>
        </p:nvSpPr>
        <p:spPr>
          <a:prstGeom prst="rect">
            <a:avLst/>
          </a:prstGeom>
        </p:spPr>
        <p:txBody>
          <a:bodyPr/>
          <a:lstStyle/>
          <a:p>
            <a:r>
              <a:t>Length</a:t>
            </a:r>
          </a:p>
        </p:txBody>
      </p:sp>
      <p:sp>
        <p:nvSpPr>
          <p:cNvPr id="168" name="Shape 168"/>
          <p:cNvSpPr>
            <a:spLocks noGrp="1"/>
          </p:cNvSpPr>
          <p:nvPr>
            <p:ph type="body" sz="quarter" idx="1"/>
          </p:nvPr>
        </p:nvSpPr>
        <p:spPr>
          <a:xfrm>
            <a:off x="228600" y="1524000"/>
            <a:ext cx="8686800" cy="1166515"/>
          </a:xfrm>
          <a:prstGeom prst="rect">
            <a:avLst/>
          </a:prstGeom>
        </p:spPr>
        <p:txBody>
          <a:bodyPr/>
          <a:lstStyle/>
          <a:p>
            <a:r>
              <a:t>Sirve para retornar el tamano de un string</a:t>
            </a:r>
          </a:p>
        </p:txBody>
      </p:sp>
      <p:sp>
        <p:nvSpPr>
          <p:cNvPr id="169" name="Shape 169"/>
          <p:cNvSpPr/>
          <p:nvPr/>
        </p:nvSpPr>
        <p:spPr>
          <a:xfrm>
            <a:off x="455681" y="2811779"/>
            <a:ext cx="8030231" cy="12344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457200">
              <a:defRPr sz="2600" b="1">
                <a:solidFill>
                  <a:srgbClr val="E5493D"/>
                </a:solidFill>
                <a:latin typeface="Courier New"/>
                <a:ea typeface="Courier New"/>
                <a:cs typeface="Courier New"/>
                <a:sym typeface="Courier New"/>
              </a:defRPr>
            </a:pPr>
            <a:r>
              <a:rPr>
                <a:solidFill>
                  <a:srgbClr val="D7601B"/>
                </a:solidFill>
              </a:rPr>
              <a:t>var</a:t>
            </a:r>
            <a:r>
              <a:rPr>
                <a:solidFill>
                  <a:srgbClr val="000000"/>
                </a:solidFill>
              </a:rPr>
              <a:t> </a:t>
            </a:r>
            <a:r>
              <a:rPr>
                <a:solidFill>
                  <a:srgbClr val="95A5A7"/>
                </a:solidFill>
              </a:rPr>
              <a:t>txt</a:t>
            </a:r>
            <a:r>
              <a:rPr>
                <a:solidFill>
                  <a:srgbClr val="000000"/>
                </a:solidFill>
              </a:rPr>
              <a:t> </a:t>
            </a:r>
            <a:r>
              <a:rPr>
                <a:solidFill>
                  <a:srgbClr val="A4B0B1"/>
                </a:solidFill>
              </a:rPr>
              <a:t>=</a:t>
            </a:r>
            <a:r>
              <a:rPr>
                <a:solidFill>
                  <a:srgbClr val="000000"/>
                </a:solidFill>
              </a:rPr>
              <a:t> </a:t>
            </a:r>
            <a:r>
              <a:t>"ABCDEFGHIJKLMNOPQRSTUVWXYZ"</a:t>
            </a:r>
            <a:r>
              <a:rPr>
                <a:solidFill>
                  <a:srgbClr val="A4B0B1"/>
                </a:solidFill>
              </a:rPr>
              <a:t>;</a:t>
            </a:r>
            <a:endParaRPr>
              <a:solidFill>
                <a:srgbClr val="000000"/>
              </a:solidFill>
            </a:endParaRPr>
          </a:p>
          <a:p>
            <a:pPr defTabSz="457200">
              <a:defRPr sz="2600" b="1">
                <a:solidFill>
                  <a:srgbClr val="95A5A7"/>
                </a:solidFill>
                <a:latin typeface="Courier New"/>
                <a:ea typeface="Courier New"/>
                <a:cs typeface="Courier New"/>
                <a:sym typeface="Courier New"/>
              </a:defRPr>
            </a:pPr>
            <a:r>
              <a:rPr>
                <a:solidFill>
                  <a:srgbClr val="D7601B"/>
                </a:solidFill>
              </a:rPr>
              <a:t>var</a:t>
            </a:r>
            <a:r>
              <a:rPr>
                <a:solidFill>
                  <a:srgbClr val="000000"/>
                </a:solidFill>
              </a:rPr>
              <a:t> </a:t>
            </a:r>
            <a:r>
              <a:t>sln</a:t>
            </a:r>
            <a:r>
              <a:rPr>
                <a:solidFill>
                  <a:srgbClr val="000000"/>
                </a:solidFill>
              </a:rPr>
              <a:t> </a:t>
            </a:r>
            <a:r>
              <a:rPr>
                <a:solidFill>
                  <a:srgbClr val="A4B0B1"/>
                </a:solidFill>
              </a:rPr>
              <a:t>=</a:t>
            </a:r>
            <a:r>
              <a:rPr>
                <a:solidFill>
                  <a:srgbClr val="000000"/>
                </a:solidFill>
              </a:rPr>
              <a:t> </a:t>
            </a:r>
            <a:r>
              <a:t>txt</a:t>
            </a:r>
            <a:r>
              <a:rPr>
                <a:solidFill>
                  <a:srgbClr val="A4B0B1"/>
                </a:solidFill>
              </a:rPr>
              <a:t>.</a:t>
            </a:r>
            <a:r>
              <a:t>length</a:t>
            </a:r>
            <a:r>
              <a:rPr>
                <a:solidFill>
                  <a:srgbClr val="A4B0B1"/>
                </a:solidFill>
              </a:rPr>
              <a:t>;</a:t>
            </a:r>
            <a:endParaRPr>
              <a:solidFill>
                <a:srgbClr val="000000"/>
              </a:solidFill>
            </a:endParaRP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Shape 267"/>
          <p:cNvSpPr>
            <a:spLocks noGrp="1"/>
          </p:cNvSpPr>
          <p:nvPr>
            <p:ph type="title"/>
          </p:nvPr>
        </p:nvSpPr>
        <p:spPr>
          <a:prstGeom prst="rect">
            <a:avLst/>
          </a:prstGeom>
        </p:spPr>
        <p:txBody>
          <a:bodyPr/>
          <a:lstStyle/>
          <a:p>
            <a:r>
              <a:t>Objetos</a:t>
            </a:r>
          </a:p>
        </p:txBody>
      </p:sp>
      <p:sp>
        <p:nvSpPr>
          <p:cNvPr id="268" name="Shape 268"/>
          <p:cNvSpPr>
            <a:spLocks noGrp="1"/>
          </p:cNvSpPr>
          <p:nvPr>
            <p:ph type="body" idx="1"/>
          </p:nvPr>
        </p:nvSpPr>
        <p:spPr>
          <a:prstGeom prst="rect">
            <a:avLst/>
          </a:prstGeom>
        </p:spPr>
        <p:txBody>
          <a:bodyPr/>
          <a:lstStyle/>
          <a:p>
            <a:r>
              <a:t>Los objetos son variables que contienen variables</a:t>
            </a:r>
          </a:p>
        </p:txBody>
      </p:sp>
      <p:sp>
        <p:nvSpPr>
          <p:cNvPr id="269" name="Shape 269"/>
          <p:cNvSpPr/>
          <p:nvPr/>
        </p:nvSpPr>
        <p:spPr>
          <a:xfrm>
            <a:off x="1519722" y="2303779"/>
            <a:ext cx="5850556" cy="42824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457200">
              <a:defRPr sz="2900" b="1">
                <a:solidFill>
                  <a:srgbClr val="E5493D"/>
                </a:solidFill>
                <a:latin typeface="Courier New"/>
                <a:ea typeface="Courier New"/>
                <a:cs typeface="Courier New"/>
                <a:sym typeface="Courier New"/>
              </a:defRPr>
            </a:pPr>
            <a:r>
              <a:rPr>
                <a:solidFill>
                  <a:srgbClr val="D7601B"/>
                </a:solidFill>
              </a:rPr>
              <a:t>var</a:t>
            </a:r>
            <a:r>
              <a:rPr>
                <a:solidFill>
                  <a:srgbClr val="000000"/>
                </a:solidFill>
              </a:rPr>
              <a:t> </a:t>
            </a:r>
            <a:r>
              <a:rPr>
                <a:solidFill>
                  <a:srgbClr val="95A5A7"/>
                </a:solidFill>
              </a:rPr>
              <a:t>persona</a:t>
            </a:r>
            <a:r>
              <a:rPr>
                <a:solidFill>
                  <a:srgbClr val="000000"/>
                </a:solidFill>
              </a:rPr>
              <a:t> </a:t>
            </a:r>
            <a:r>
              <a:rPr>
                <a:solidFill>
                  <a:srgbClr val="A4B0B1"/>
                </a:solidFill>
              </a:rPr>
              <a:t>=</a:t>
            </a:r>
            <a:r>
              <a:rPr>
                <a:solidFill>
                  <a:srgbClr val="000000"/>
                </a:solidFill>
              </a:rPr>
              <a:t> </a:t>
            </a:r>
            <a:r>
              <a:t>"John Doe"</a:t>
            </a:r>
            <a:r>
              <a:rPr>
                <a:solidFill>
                  <a:srgbClr val="A4B0B1"/>
                </a:solidFill>
              </a:rPr>
              <a:t>;</a:t>
            </a:r>
            <a:endParaRPr>
              <a:solidFill>
                <a:srgbClr val="000000"/>
              </a:solidFill>
            </a:endParaRPr>
          </a:p>
          <a:p>
            <a:pPr defTabSz="457200">
              <a:defRPr sz="2900" b="1">
                <a:latin typeface="Courier New"/>
                <a:ea typeface="Courier New"/>
                <a:cs typeface="Courier New"/>
                <a:sym typeface="Courier New"/>
              </a:defRPr>
            </a:pPr>
            <a:endParaRPr>
              <a:solidFill>
                <a:srgbClr val="000000"/>
              </a:solidFill>
            </a:endParaRPr>
          </a:p>
          <a:p>
            <a:pPr defTabSz="457200">
              <a:defRPr sz="2900" b="1">
                <a:solidFill>
                  <a:srgbClr val="6A8188"/>
                </a:solidFill>
                <a:latin typeface="Courier New"/>
                <a:ea typeface="Courier New"/>
                <a:cs typeface="Courier New"/>
                <a:sym typeface="Courier New"/>
              </a:defRPr>
            </a:pPr>
            <a:r>
              <a:t>//</a:t>
            </a:r>
            <a:endParaRPr>
              <a:solidFill>
                <a:srgbClr val="000000"/>
              </a:solidFill>
            </a:endParaRPr>
          </a:p>
          <a:p>
            <a:pPr defTabSz="457200">
              <a:defRPr sz="2900" b="1">
                <a:solidFill>
                  <a:srgbClr val="95A5A7"/>
                </a:solidFill>
                <a:latin typeface="Courier New"/>
                <a:ea typeface="Courier New"/>
                <a:cs typeface="Courier New"/>
                <a:sym typeface="Courier New"/>
              </a:defRPr>
            </a:pPr>
            <a:r>
              <a:rPr>
                <a:solidFill>
                  <a:srgbClr val="D7601B"/>
                </a:solidFill>
              </a:rPr>
              <a:t>var</a:t>
            </a:r>
            <a:r>
              <a:rPr>
                <a:solidFill>
                  <a:srgbClr val="000000"/>
                </a:solidFill>
              </a:rPr>
              <a:t> </a:t>
            </a:r>
            <a:r>
              <a:t>persona</a:t>
            </a:r>
            <a:r>
              <a:rPr>
                <a:solidFill>
                  <a:srgbClr val="000000"/>
                </a:solidFill>
              </a:rPr>
              <a:t> </a:t>
            </a:r>
            <a:r>
              <a:rPr>
                <a:solidFill>
                  <a:srgbClr val="A4B0B1"/>
                </a:solidFill>
              </a:rPr>
              <a:t>= {</a:t>
            </a:r>
            <a:endParaRPr>
              <a:solidFill>
                <a:srgbClr val="000000"/>
              </a:solidFill>
            </a:endParaRPr>
          </a:p>
          <a:p>
            <a:pPr defTabSz="457200">
              <a:defRPr sz="2900" b="1">
                <a:solidFill>
                  <a:srgbClr val="95A5A7"/>
                </a:solidFill>
                <a:latin typeface="Courier New"/>
                <a:ea typeface="Courier New"/>
                <a:cs typeface="Courier New"/>
                <a:sym typeface="Courier New"/>
              </a:defRPr>
            </a:pPr>
            <a:r>
              <a:t>    nombre</a:t>
            </a:r>
            <a:r>
              <a:rPr>
                <a:solidFill>
                  <a:srgbClr val="A4B0B1"/>
                </a:solidFill>
              </a:rPr>
              <a:t>:</a:t>
            </a:r>
            <a:r>
              <a:rPr>
                <a:solidFill>
                  <a:srgbClr val="E5493D"/>
                </a:solidFill>
              </a:rPr>
              <a:t>"John"</a:t>
            </a:r>
            <a:r>
              <a:rPr>
                <a:solidFill>
                  <a:srgbClr val="A4B0B1"/>
                </a:solidFill>
              </a:rPr>
              <a:t>,</a:t>
            </a:r>
            <a:endParaRPr>
              <a:solidFill>
                <a:srgbClr val="000000"/>
              </a:solidFill>
            </a:endParaRPr>
          </a:p>
          <a:p>
            <a:pPr defTabSz="457200">
              <a:defRPr sz="2900" b="1">
                <a:solidFill>
                  <a:srgbClr val="95A5A7"/>
                </a:solidFill>
                <a:latin typeface="Courier New"/>
                <a:ea typeface="Courier New"/>
                <a:cs typeface="Courier New"/>
                <a:sym typeface="Courier New"/>
              </a:defRPr>
            </a:pPr>
            <a:r>
              <a:t>    apellido</a:t>
            </a:r>
            <a:r>
              <a:rPr>
                <a:solidFill>
                  <a:srgbClr val="A4B0B1"/>
                </a:solidFill>
              </a:rPr>
              <a:t>:</a:t>
            </a:r>
            <a:r>
              <a:rPr>
                <a:solidFill>
                  <a:srgbClr val="E5493D"/>
                </a:solidFill>
              </a:rPr>
              <a:t>"Doe"</a:t>
            </a:r>
            <a:r>
              <a:rPr>
                <a:solidFill>
                  <a:srgbClr val="A4B0B1"/>
                </a:solidFill>
              </a:rPr>
              <a:t>,</a:t>
            </a:r>
            <a:endParaRPr>
              <a:solidFill>
                <a:srgbClr val="000000"/>
              </a:solidFill>
            </a:endParaRPr>
          </a:p>
          <a:p>
            <a:pPr defTabSz="457200">
              <a:defRPr sz="2900" b="1">
                <a:solidFill>
                  <a:srgbClr val="95A5A7"/>
                </a:solidFill>
                <a:latin typeface="Courier New"/>
                <a:ea typeface="Courier New"/>
                <a:cs typeface="Courier New"/>
                <a:sym typeface="Courier New"/>
              </a:defRPr>
            </a:pPr>
            <a:r>
              <a:t>    edad</a:t>
            </a:r>
            <a:r>
              <a:rPr>
                <a:solidFill>
                  <a:srgbClr val="A4B0B1"/>
                </a:solidFill>
              </a:rPr>
              <a:t>:</a:t>
            </a:r>
            <a:r>
              <a:rPr>
                <a:solidFill>
                  <a:srgbClr val="E5493D"/>
                </a:solidFill>
              </a:rPr>
              <a:t>50</a:t>
            </a:r>
            <a:r>
              <a:rPr>
                <a:solidFill>
                  <a:srgbClr val="A4B0B1"/>
                </a:solidFill>
              </a:rPr>
              <a:t>,</a:t>
            </a:r>
            <a:endParaRPr>
              <a:solidFill>
                <a:srgbClr val="000000"/>
              </a:solidFill>
            </a:endParaRPr>
          </a:p>
          <a:p>
            <a:pPr defTabSz="457200">
              <a:defRPr sz="2900" b="1">
                <a:solidFill>
                  <a:srgbClr val="95A5A7"/>
                </a:solidFill>
                <a:latin typeface="Courier New"/>
                <a:ea typeface="Courier New"/>
                <a:cs typeface="Courier New"/>
                <a:sym typeface="Courier New"/>
              </a:defRPr>
            </a:pPr>
            <a:r>
              <a:t>    colorOjos</a:t>
            </a:r>
            <a:r>
              <a:rPr>
                <a:solidFill>
                  <a:srgbClr val="A4B0B1"/>
                </a:solidFill>
              </a:rPr>
              <a:t>:</a:t>
            </a:r>
            <a:r>
              <a:rPr>
                <a:solidFill>
                  <a:srgbClr val="E5493D"/>
                </a:solidFill>
              </a:rPr>
              <a:t>"blue"</a:t>
            </a:r>
            <a:endParaRPr>
              <a:solidFill>
                <a:srgbClr val="000000"/>
              </a:solidFill>
            </a:endParaRPr>
          </a:p>
          <a:p>
            <a:pPr defTabSz="457200">
              <a:defRPr sz="2900" b="1">
                <a:solidFill>
                  <a:srgbClr val="A4B0B1"/>
                </a:solidFill>
                <a:latin typeface="Courier New"/>
                <a:ea typeface="Courier New"/>
                <a:cs typeface="Courier New"/>
                <a:sym typeface="Courier New"/>
              </a:defRPr>
            </a:pPr>
            <a:r>
              <a:t>};</a:t>
            </a:r>
            <a:endParaRPr>
              <a:solidFill>
                <a:srgbClr val="000000"/>
              </a:solidFill>
            </a:endParaRP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hape 271"/>
          <p:cNvSpPr>
            <a:spLocks noGrp="1"/>
          </p:cNvSpPr>
          <p:nvPr>
            <p:ph type="title"/>
          </p:nvPr>
        </p:nvSpPr>
        <p:spPr>
          <a:prstGeom prst="rect">
            <a:avLst/>
          </a:prstGeom>
        </p:spPr>
        <p:txBody>
          <a:bodyPr/>
          <a:lstStyle/>
          <a:p>
            <a:r>
              <a:t>New()</a:t>
            </a:r>
          </a:p>
        </p:txBody>
      </p:sp>
      <p:sp>
        <p:nvSpPr>
          <p:cNvPr id="272" name="Shape 272"/>
          <p:cNvSpPr>
            <a:spLocks noGrp="1"/>
          </p:cNvSpPr>
          <p:nvPr>
            <p:ph type="body" idx="1"/>
          </p:nvPr>
        </p:nvSpPr>
        <p:spPr>
          <a:prstGeom prst="rect">
            <a:avLst/>
          </a:prstGeom>
        </p:spPr>
        <p:txBody>
          <a:bodyPr/>
          <a:lstStyle/>
          <a:p>
            <a:r>
              <a:t>Genera una nueva instancia de cierto objeto</a:t>
            </a:r>
          </a:p>
        </p:txBody>
      </p:sp>
      <p:sp>
        <p:nvSpPr>
          <p:cNvPr id="273" name="Shape 273"/>
          <p:cNvSpPr/>
          <p:nvPr/>
        </p:nvSpPr>
        <p:spPr>
          <a:xfrm>
            <a:off x="671643" y="2722879"/>
            <a:ext cx="7420532" cy="33807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457200">
              <a:defRPr sz="3200" b="1">
                <a:solidFill>
                  <a:srgbClr val="A4B0B1"/>
                </a:solidFill>
                <a:latin typeface="Courier New"/>
                <a:ea typeface="Courier New"/>
                <a:cs typeface="Courier New"/>
                <a:sym typeface="Courier New"/>
              </a:defRPr>
            </a:pPr>
            <a:r>
              <a:rPr>
                <a:solidFill>
                  <a:srgbClr val="D7601B"/>
                </a:solidFill>
              </a:rPr>
              <a:t>var</a:t>
            </a:r>
            <a:r>
              <a:rPr>
                <a:solidFill>
                  <a:srgbClr val="000000"/>
                </a:solidFill>
              </a:rPr>
              <a:t> </a:t>
            </a:r>
            <a:r>
              <a:rPr>
                <a:solidFill>
                  <a:srgbClr val="95A5A7"/>
                </a:solidFill>
              </a:rPr>
              <a:t>persona</a:t>
            </a:r>
            <a:r>
              <a:rPr>
                <a:solidFill>
                  <a:srgbClr val="000000"/>
                </a:solidFill>
              </a:rPr>
              <a:t> </a:t>
            </a:r>
            <a:r>
              <a:t>=</a:t>
            </a:r>
            <a:r>
              <a:rPr>
                <a:solidFill>
                  <a:srgbClr val="000000"/>
                </a:solidFill>
              </a:rPr>
              <a:t> </a:t>
            </a:r>
            <a:r>
              <a:rPr>
                <a:solidFill>
                  <a:srgbClr val="D7601B"/>
                </a:solidFill>
              </a:rPr>
              <a:t>new</a:t>
            </a:r>
            <a:r>
              <a:rPr>
                <a:solidFill>
                  <a:srgbClr val="000000"/>
                </a:solidFill>
              </a:rPr>
              <a:t> </a:t>
            </a:r>
            <a:r>
              <a:t>Object();</a:t>
            </a:r>
          </a:p>
          <a:p>
            <a:pPr defTabSz="457200">
              <a:defRPr sz="3200" b="1">
                <a:solidFill>
                  <a:srgbClr val="A4B0B1"/>
                </a:solidFill>
                <a:latin typeface="Courier New"/>
                <a:ea typeface="Courier New"/>
                <a:cs typeface="Courier New"/>
                <a:sym typeface="Courier New"/>
              </a:defRPr>
            </a:pPr>
            <a:endParaRPr>
              <a:solidFill>
                <a:srgbClr val="000000"/>
              </a:solidFill>
            </a:endParaRPr>
          </a:p>
          <a:p>
            <a:pPr defTabSz="457200">
              <a:defRPr sz="3200" b="1">
                <a:solidFill>
                  <a:srgbClr val="95A5A7"/>
                </a:solidFill>
                <a:latin typeface="Courier New"/>
                <a:ea typeface="Courier New"/>
                <a:cs typeface="Courier New"/>
                <a:sym typeface="Courier New"/>
              </a:defRPr>
            </a:pPr>
            <a:r>
              <a:t>persona</a:t>
            </a:r>
            <a:r>
              <a:rPr>
                <a:solidFill>
                  <a:srgbClr val="A4B0B1"/>
                </a:solidFill>
              </a:rPr>
              <a:t>.</a:t>
            </a:r>
            <a:r>
              <a:t>nombre</a:t>
            </a:r>
            <a:r>
              <a:rPr>
                <a:solidFill>
                  <a:srgbClr val="000000"/>
                </a:solidFill>
              </a:rPr>
              <a:t> </a:t>
            </a:r>
            <a:r>
              <a:rPr>
                <a:solidFill>
                  <a:srgbClr val="A4B0B1"/>
                </a:solidFill>
              </a:rPr>
              <a:t>=</a:t>
            </a:r>
            <a:r>
              <a:rPr>
                <a:solidFill>
                  <a:srgbClr val="000000"/>
                </a:solidFill>
              </a:rPr>
              <a:t> </a:t>
            </a:r>
            <a:r>
              <a:rPr>
                <a:solidFill>
                  <a:srgbClr val="E5493D"/>
                </a:solidFill>
              </a:rPr>
              <a:t>"John"</a:t>
            </a:r>
            <a:r>
              <a:rPr>
                <a:solidFill>
                  <a:srgbClr val="A4B0B1"/>
                </a:solidFill>
              </a:rPr>
              <a:t>;</a:t>
            </a:r>
            <a:endParaRPr>
              <a:solidFill>
                <a:srgbClr val="000000"/>
              </a:solidFill>
            </a:endParaRPr>
          </a:p>
          <a:p>
            <a:pPr defTabSz="457200">
              <a:defRPr sz="3200" b="1">
                <a:solidFill>
                  <a:srgbClr val="95A5A7"/>
                </a:solidFill>
                <a:latin typeface="Courier New"/>
                <a:ea typeface="Courier New"/>
                <a:cs typeface="Courier New"/>
                <a:sym typeface="Courier New"/>
              </a:defRPr>
            </a:pPr>
            <a:r>
              <a:t>persona</a:t>
            </a:r>
            <a:r>
              <a:rPr>
                <a:solidFill>
                  <a:srgbClr val="A4B0B1"/>
                </a:solidFill>
              </a:rPr>
              <a:t>.</a:t>
            </a:r>
            <a:r>
              <a:t>apellido</a:t>
            </a:r>
            <a:r>
              <a:rPr>
                <a:solidFill>
                  <a:srgbClr val="000000"/>
                </a:solidFill>
              </a:rPr>
              <a:t> </a:t>
            </a:r>
            <a:r>
              <a:rPr>
                <a:solidFill>
                  <a:srgbClr val="A4B0B1"/>
                </a:solidFill>
              </a:rPr>
              <a:t>=</a:t>
            </a:r>
            <a:r>
              <a:rPr>
                <a:solidFill>
                  <a:srgbClr val="000000"/>
                </a:solidFill>
              </a:rPr>
              <a:t> </a:t>
            </a:r>
            <a:r>
              <a:rPr>
                <a:solidFill>
                  <a:srgbClr val="E5493D"/>
                </a:solidFill>
              </a:rPr>
              <a:t>"Doe"</a:t>
            </a:r>
            <a:r>
              <a:rPr>
                <a:solidFill>
                  <a:srgbClr val="A4B0B1"/>
                </a:solidFill>
              </a:rPr>
              <a:t>;</a:t>
            </a:r>
            <a:endParaRPr>
              <a:solidFill>
                <a:srgbClr val="000000"/>
              </a:solidFill>
            </a:endParaRPr>
          </a:p>
          <a:p>
            <a:pPr defTabSz="457200">
              <a:defRPr sz="3200" b="1">
                <a:solidFill>
                  <a:srgbClr val="95A5A7"/>
                </a:solidFill>
                <a:latin typeface="Courier New"/>
                <a:ea typeface="Courier New"/>
                <a:cs typeface="Courier New"/>
                <a:sym typeface="Courier New"/>
              </a:defRPr>
            </a:pPr>
            <a:r>
              <a:t>persona</a:t>
            </a:r>
            <a:r>
              <a:rPr>
                <a:solidFill>
                  <a:srgbClr val="A4B0B1"/>
                </a:solidFill>
              </a:rPr>
              <a:t>.</a:t>
            </a:r>
            <a:r>
              <a:t>edad</a:t>
            </a:r>
            <a:r>
              <a:rPr>
                <a:solidFill>
                  <a:srgbClr val="000000"/>
                </a:solidFill>
              </a:rPr>
              <a:t> </a:t>
            </a:r>
            <a:r>
              <a:rPr>
                <a:solidFill>
                  <a:srgbClr val="A4B0B1"/>
                </a:solidFill>
              </a:rPr>
              <a:t>=</a:t>
            </a:r>
            <a:r>
              <a:rPr>
                <a:solidFill>
                  <a:srgbClr val="000000"/>
                </a:solidFill>
              </a:rPr>
              <a:t> </a:t>
            </a:r>
            <a:r>
              <a:rPr>
                <a:solidFill>
                  <a:srgbClr val="E5493D"/>
                </a:solidFill>
              </a:rPr>
              <a:t>50</a:t>
            </a:r>
            <a:r>
              <a:rPr>
                <a:solidFill>
                  <a:srgbClr val="A4B0B1"/>
                </a:solidFill>
              </a:rPr>
              <a:t>;</a:t>
            </a:r>
            <a:endParaRPr>
              <a:solidFill>
                <a:srgbClr val="000000"/>
              </a:solidFill>
            </a:endParaRPr>
          </a:p>
          <a:p>
            <a:pPr defTabSz="457200">
              <a:defRPr sz="3200" b="1">
                <a:solidFill>
                  <a:srgbClr val="95A5A7"/>
                </a:solidFill>
                <a:latin typeface="Courier New"/>
                <a:ea typeface="Courier New"/>
                <a:cs typeface="Courier New"/>
                <a:sym typeface="Courier New"/>
              </a:defRPr>
            </a:pPr>
            <a:r>
              <a:t>persona</a:t>
            </a:r>
            <a:r>
              <a:rPr>
                <a:solidFill>
                  <a:srgbClr val="A4B0B1"/>
                </a:solidFill>
              </a:rPr>
              <a:t>.</a:t>
            </a:r>
            <a:r>
              <a:t>colorOjos</a:t>
            </a:r>
            <a:r>
              <a:rPr>
                <a:solidFill>
                  <a:srgbClr val="000000"/>
                </a:solidFill>
              </a:rPr>
              <a:t> </a:t>
            </a:r>
            <a:r>
              <a:rPr>
                <a:solidFill>
                  <a:srgbClr val="A4B0B1"/>
                </a:solidFill>
              </a:rPr>
              <a:t>=</a:t>
            </a:r>
            <a:r>
              <a:rPr>
                <a:solidFill>
                  <a:srgbClr val="000000"/>
                </a:solidFill>
              </a:rPr>
              <a:t> </a:t>
            </a:r>
            <a:r>
              <a:rPr>
                <a:solidFill>
                  <a:srgbClr val="E5493D"/>
                </a:solidFill>
              </a:rPr>
              <a:t>"azules"</a:t>
            </a:r>
            <a:r>
              <a:rPr>
                <a:solidFill>
                  <a:srgbClr val="A4B0B1"/>
                </a:solidFill>
              </a:rPr>
              <a:t>;</a:t>
            </a:r>
            <a:endParaRPr>
              <a:solidFill>
                <a:srgbClr val="000000"/>
              </a:solidFill>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Shape 275"/>
          <p:cNvSpPr>
            <a:spLocks noGrp="1"/>
          </p:cNvSpPr>
          <p:nvPr>
            <p:ph type="title"/>
          </p:nvPr>
        </p:nvSpPr>
        <p:spPr>
          <a:prstGeom prst="rect">
            <a:avLst/>
          </a:prstGeom>
        </p:spPr>
        <p:txBody>
          <a:bodyPr/>
          <a:lstStyle/>
          <a:p>
            <a:r>
              <a:t>Constructor de un Objeto</a:t>
            </a:r>
          </a:p>
        </p:txBody>
      </p:sp>
      <p:sp>
        <p:nvSpPr>
          <p:cNvPr id="276" name="Shape 276"/>
          <p:cNvSpPr>
            <a:spLocks noGrp="1"/>
          </p:cNvSpPr>
          <p:nvPr>
            <p:ph type="body" idx="1"/>
          </p:nvPr>
        </p:nvSpPr>
        <p:spPr>
          <a:prstGeom prst="rect">
            <a:avLst/>
          </a:prstGeom>
        </p:spPr>
        <p:txBody>
          <a:bodyPr/>
          <a:lstStyle/>
          <a:p>
            <a:r>
              <a:t>Se pueden generar nuevos objetos en base a un constructor</a:t>
            </a:r>
          </a:p>
        </p:txBody>
      </p:sp>
      <p:sp>
        <p:nvSpPr>
          <p:cNvPr id="277" name="Shape 277"/>
          <p:cNvSpPr/>
          <p:nvPr/>
        </p:nvSpPr>
        <p:spPr>
          <a:xfrm>
            <a:off x="163135" y="3135629"/>
            <a:ext cx="9066719" cy="30124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457200">
              <a:defRPr sz="2100" b="1">
                <a:solidFill>
                  <a:srgbClr val="95A5A7"/>
                </a:solidFill>
                <a:latin typeface="Courier New"/>
                <a:ea typeface="Courier New"/>
                <a:cs typeface="Courier New"/>
                <a:sym typeface="Courier New"/>
              </a:defRPr>
            </a:pPr>
            <a:r>
              <a:rPr>
                <a:solidFill>
                  <a:srgbClr val="D7601B"/>
                </a:solidFill>
              </a:rPr>
              <a:t>function</a:t>
            </a:r>
            <a:r>
              <a:rPr>
                <a:solidFill>
                  <a:srgbClr val="000000"/>
                </a:solidFill>
              </a:rPr>
              <a:t> </a:t>
            </a:r>
            <a:r>
              <a:rPr>
                <a:solidFill>
                  <a:srgbClr val="A4B0B1"/>
                </a:solidFill>
              </a:rPr>
              <a:t>persona(</a:t>
            </a:r>
            <a:r>
              <a:t>nombre</a:t>
            </a:r>
            <a:r>
              <a:rPr>
                <a:solidFill>
                  <a:srgbClr val="A4B0B1"/>
                </a:solidFill>
              </a:rPr>
              <a:t>,</a:t>
            </a:r>
            <a:r>
              <a:rPr>
                <a:solidFill>
                  <a:srgbClr val="000000"/>
                </a:solidFill>
              </a:rPr>
              <a:t> </a:t>
            </a:r>
            <a:r>
              <a:t>apellido</a:t>
            </a:r>
            <a:r>
              <a:rPr>
                <a:solidFill>
                  <a:srgbClr val="A4B0B1"/>
                </a:solidFill>
              </a:rPr>
              <a:t>,</a:t>
            </a:r>
            <a:r>
              <a:rPr>
                <a:solidFill>
                  <a:srgbClr val="000000"/>
                </a:solidFill>
              </a:rPr>
              <a:t> </a:t>
            </a:r>
            <a:r>
              <a:t>edad</a:t>
            </a:r>
            <a:r>
              <a:rPr>
                <a:solidFill>
                  <a:srgbClr val="A4B0B1"/>
                </a:solidFill>
              </a:rPr>
              <a:t>,</a:t>
            </a:r>
            <a:r>
              <a:rPr>
                <a:solidFill>
                  <a:srgbClr val="000000"/>
                </a:solidFill>
              </a:rPr>
              <a:t> </a:t>
            </a:r>
            <a:r>
              <a:t>colorOjos</a:t>
            </a:r>
            <a:r>
              <a:rPr>
                <a:solidFill>
                  <a:srgbClr val="A4B0B1"/>
                </a:solidFill>
              </a:rPr>
              <a:t>) {</a:t>
            </a:r>
            <a:endParaRPr>
              <a:solidFill>
                <a:srgbClr val="000000"/>
              </a:solidFill>
            </a:endParaRPr>
          </a:p>
          <a:p>
            <a:pPr defTabSz="457200">
              <a:defRPr sz="2100" b="1">
                <a:solidFill>
                  <a:srgbClr val="95A5A7"/>
                </a:solidFill>
                <a:latin typeface="Courier New"/>
                <a:ea typeface="Courier New"/>
                <a:cs typeface="Courier New"/>
                <a:sym typeface="Courier New"/>
              </a:defRPr>
            </a:pPr>
            <a:r>
              <a:rPr>
                <a:solidFill>
                  <a:srgbClr val="000000"/>
                </a:solidFill>
              </a:rPr>
              <a:t>    </a:t>
            </a:r>
            <a:r>
              <a:rPr>
                <a:solidFill>
                  <a:srgbClr val="D7601B"/>
                </a:solidFill>
              </a:rPr>
              <a:t>this</a:t>
            </a:r>
            <a:r>
              <a:rPr>
                <a:solidFill>
                  <a:srgbClr val="A4B0B1"/>
                </a:solidFill>
              </a:rPr>
              <a:t>.</a:t>
            </a:r>
            <a:r>
              <a:t>nombre</a:t>
            </a:r>
            <a:r>
              <a:rPr>
                <a:solidFill>
                  <a:srgbClr val="000000"/>
                </a:solidFill>
              </a:rPr>
              <a:t> </a:t>
            </a:r>
            <a:r>
              <a:rPr>
                <a:solidFill>
                  <a:srgbClr val="A4B0B1"/>
                </a:solidFill>
              </a:rPr>
              <a:t>=</a:t>
            </a:r>
            <a:r>
              <a:rPr>
                <a:solidFill>
                  <a:srgbClr val="000000"/>
                </a:solidFill>
              </a:rPr>
              <a:t> </a:t>
            </a:r>
            <a:r>
              <a:t>first</a:t>
            </a:r>
            <a:r>
              <a:rPr>
                <a:solidFill>
                  <a:srgbClr val="A4B0B1"/>
                </a:solidFill>
              </a:rPr>
              <a:t>;</a:t>
            </a:r>
            <a:endParaRPr>
              <a:solidFill>
                <a:srgbClr val="000000"/>
              </a:solidFill>
            </a:endParaRPr>
          </a:p>
          <a:p>
            <a:pPr defTabSz="457200">
              <a:defRPr sz="2100" b="1">
                <a:solidFill>
                  <a:srgbClr val="95A5A7"/>
                </a:solidFill>
                <a:latin typeface="Courier New"/>
                <a:ea typeface="Courier New"/>
                <a:cs typeface="Courier New"/>
                <a:sym typeface="Courier New"/>
              </a:defRPr>
            </a:pPr>
            <a:r>
              <a:rPr>
                <a:solidFill>
                  <a:srgbClr val="000000"/>
                </a:solidFill>
              </a:rPr>
              <a:t>    </a:t>
            </a:r>
            <a:r>
              <a:rPr>
                <a:solidFill>
                  <a:srgbClr val="D7601B"/>
                </a:solidFill>
              </a:rPr>
              <a:t>this</a:t>
            </a:r>
            <a:r>
              <a:rPr>
                <a:solidFill>
                  <a:srgbClr val="A4B0B1"/>
                </a:solidFill>
              </a:rPr>
              <a:t>.</a:t>
            </a:r>
            <a:r>
              <a:t>apellido</a:t>
            </a:r>
            <a:r>
              <a:rPr>
                <a:solidFill>
                  <a:srgbClr val="000000"/>
                </a:solidFill>
              </a:rPr>
              <a:t> </a:t>
            </a:r>
            <a:r>
              <a:rPr>
                <a:solidFill>
                  <a:srgbClr val="A4B0B1"/>
                </a:solidFill>
              </a:rPr>
              <a:t>=</a:t>
            </a:r>
            <a:r>
              <a:rPr>
                <a:solidFill>
                  <a:srgbClr val="000000"/>
                </a:solidFill>
              </a:rPr>
              <a:t> </a:t>
            </a:r>
            <a:r>
              <a:t>last</a:t>
            </a:r>
            <a:r>
              <a:rPr>
                <a:solidFill>
                  <a:srgbClr val="A4B0B1"/>
                </a:solidFill>
              </a:rPr>
              <a:t>;</a:t>
            </a:r>
            <a:endParaRPr>
              <a:solidFill>
                <a:srgbClr val="000000"/>
              </a:solidFill>
            </a:endParaRPr>
          </a:p>
          <a:p>
            <a:pPr defTabSz="457200">
              <a:defRPr sz="2100" b="1">
                <a:latin typeface="Courier New"/>
                <a:ea typeface="Courier New"/>
                <a:cs typeface="Courier New"/>
                <a:sym typeface="Courier New"/>
              </a:defRPr>
            </a:pPr>
            <a:r>
              <a:t>    </a:t>
            </a:r>
            <a:r>
              <a:rPr>
                <a:solidFill>
                  <a:srgbClr val="D7601B"/>
                </a:solidFill>
              </a:rPr>
              <a:t>this</a:t>
            </a:r>
            <a:r>
              <a:rPr>
                <a:solidFill>
                  <a:srgbClr val="A4B0B1"/>
                </a:solidFill>
              </a:rPr>
              <a:t>.</a:t>
            </a:r>
            <a:r>
              <a:rPr>
                <a:solidFill>
                  <a:srgbClr val="95A5A7"/>
                </a:solidFill>
              </a:rPr>
              <a:t>edad</a:t>
            </a:r>
            <a:r>
              <a:t> </a:t>
            </a:r>
            <a:r>
              <a:rPr>
                <a:solidFill>
                  <a:srgbClr val="A4B0B1"/>
                </a:solidFill>
              </a:rPr>
              <a:t>=</a:t>
            </a:r>
            <a:r>
              <a:t> </a:t>
            </a:r>
            <a:r>
              <a:rPr>
                <a:solidFill>
                  <a:srgbClr val="95A5A7"/>
                </a:solidFill>
              </a:rPr>
              <a:t>edad</a:t>
            </a:r>
            <a:r>
              <a:rPr>
                <a:solidFill>
                  <a:srgbClr val="A4B0B1"/>
                </a:solidFill>
              </a:rPr>
              <a:t>;</a:t>
            </a:r>
          </a:p>
          <a:p>
            <a:pPr defTabSz="457200">
              <a:defRPr sz="2100" b="1">
                <a:solidFill>
                  <a:srgbClr val="95A5A7"/>
                </a:solidFill>
                <a:latin typeface="Courier New"/>
                <a:ea typeface="Courier New"/>
                <a:cs typeface="Courier New"/>
                <a:sym typeface="Courier New"/>
              </a:defRPr>
            </a:pPr>
            <a:r>
              <a:rPr>
                <a:solidFill>
                  <a:srgbClr val="000000"/>
                </a:solidFill>
              </a:rPr>
              <a:t>    </a:t>
            </a:r>
            <a:r>
              <a:rPr>
                <a:solidFill>
                  <a:srgbClr val="D7601B"/>
                </a:solidFill>
              </a:rPr>
              <a:t>this</a:t>
            </a:r>
            <a:r>
              <a:rPr>
                <a:solidFill>
                  <a:srgbClr val="A4B0B1"/>
                </a:solidFill>
              </a:rPr>
              <a:t>.</a:t>
            </a:r>
            <a:r>
              <a:t>colorOjos</a:t>
            </a:r>
            <a:r>
              <a:rPr>
                <a:solidFill>
                  <a:srgbClr val="000000"/>
                </a:solidFill>
              </a:rPr>
              <a:t> </a:t>
            </a:r>
            <a:r>
              <a:rPr>
                <a:solidFill>
                  <a:srgbClr val="A4B0B1"/>
                </a:solidFill>
              </a:rPr>
              <a:t>=</a:t>
            </a:r>
            <a:r>
              <a:rPr>
                <a:solidFill>
                  <a:srgbClr val="000000"/>
                </a:solidFill>
              </a:rPr>
              <a:t> </a:t>
            </a:r>
            <a:r>
              <a:t>colorOjos</a:t>
            </a:r>
            <a:r>
              <a:rPr>
                <a:solidFill>
                  <a:srgbClr val="A4B0B1"/>
                </a:solidFill>
              </a:rPr>
              <a:t>;</a:t>
            </a:r>
            <a:endParaRPr>
              <a:solidFill>
                <a:srgbClr val="000000"/>
              </a:solidFill>
            </a:endParaRPr>
          </a:p>
          <a:p>
            <a:pPr defTabSz="457200">
              <a:defRPr sz="2100" b="1">
                <a:solidFill>
                  <a:srgbClr val="A4B0B1"/>
                </a:solidFill>
                <a:latin typeface="Courier New"/>
                <a:ea typeface="Courier New"/>
                <a:cs typeface="Courier New"/>
                <a:sym typeface="Courier New"/>
              </a:defRPr>
            </a:pPr>
            <a:r>
              <a:t>}</a:t>
            </a:r>
          </a:p>
          <a:p>
            <a:pPr defTabSz="457200">
              <a:defRPr sz="2100" b="1">
                <a:solidFill>
                  <a:srgbClr val="A4B0B1"/>
                </a:solidFill>
                <a:latin typeface="Courier New"/>
                <a:ea typeface="Courier New"/>
                <a:cs typeface="Courier New"/>
                <a:sym typeface="Courier New"/>
              </a:defRPr>
            </a:pPr>
            <a:endParaRPr>
              <a:solidFill>
                <a:srgbClr val="000000"/>
              </a:solidFill>
            </a:endParaRPr>
          </a:p>
          <a:p>
            <a:pPr defTabSz="457200">
              <a:defRPr sz="2100" b="1">
                <a:solidFill>
                  <a:srgbClr val="A4B0B1"/>
                </a:solidFill>
                <a:latin typeface="Courier New"/>
                <a:ea typeface="Courier New"/>
                <a:cs typeface="Courier New"/>
                <a:sym typeface="Courier New"/>
              </a:defRPr>
            </a:pPr>
            <a:r>
              <a:rPr>
                <a:solidFill>
                  <a:srgbClr val="D7601B"/>
                </a:solidFill>
              </a:rPr>
              <a:t>var</a:t>
            </a:r>
            <a:r>
              <a:rPr>
                <a:solidFill>
                  <a:srgbClr val="000000"/>
                </a:solidFill>
              </a:rPr>
              <a:t> </a:t>
            </a:r>
            <a:r>
              <a:rPr>
                <a:solidFill>
                  <a:srgbClr val="95A5A7"/>
                </a:solidFill>
              </a:rPr>
              <a:t>papa</a:t>
            </a:r>
            <a:r>
              <a:rPr>
                <a:solidFill>
                  <a:srgbClr val="000000"/>
                </a:solidFill>
              </a:rPr>
              <a:t> </a:t>
            </a:r>
            <a:r>
              <a:t>=</a:t>
            </a:r>
            <a:r>
              <a:rPr>
                <a:solidFill>
                  <a:srgbClr val="000000"/>
                </a:solidFill>
              </a:rPr>
              <a:t> </a:t>
            </a:r>
            <a:r>
              <a:rPr>
                <a:solidFill>
                  <a:srgbClr val="D7601B"/>
                </a:solidFill>
              </a:rPr>
              <a:t>new</a:t>
            </a:r>
            <a:r>
              <a:rPr>
                <a:solidFill>
                  <a:srgbClr val="000000"/>
                </a:solidFill>
              </a:rPr>
              <a:t> </a:t>
            </a:r>
            <a:r>
              <a:t>persona(</a:t>
            </a:r>
            <a:r>
              <a:rPr>
                <a:solidFill>
                  <a:srgbClr val="E5493D"/>
                </a:solidFill>
              </a:rPr>
              <a:t>"John"</a:t>
            </a:r>
            <a:r>
              <a:t>,</a:t>
            </a:r>
            <a:r>
              <a:rPr>
                <a:solidFill>
                  <a:srgbClr val="000000"/>
                </a:solidFill>
              </a:rPr>
              <a:t> </a:t>
            </a:r>
            <a:r>
              <a:rPr>
                <a:solidFill>
                  <a:srgbClr val="E5493D"/>
                </a:solidFill>
              </a:rPr>
              <a:t>"Doe"</a:t>
            </a:r>
            <a:r>
              <a:t>,</a:t>
            </a:r>
            <a:r>
              <a:rPr>
                <a:solidFill>
                  <a:srgbClr val="000000"/>
                </a:solidFill>
              </a:rPr>
              <a:t> </a:t>
            </a:r>
            <a:r>
              <a:rPr>
                <a:solidFill>
                  <a:srgbClr val="E5493D"/>
                </a:solidFill>
              </a:rPr>
              <a:t>50</a:t>
            </a:r>
            <a:r>
              <a:t>,</a:t>
            </a:r>
            <a:r>
              <a:rPr>
                <a:solidFill>
                  <a:srgbClr val="000000"/>
                </a:solidFill>
              </a:rPr>
              <a:t> </a:t>
            </a:r>
            <a:r>
              <a:rPr>
                <a:solidFill>
                  <a:srgbClr val="E5493D"/>
                </a:solidFill>
              </a:rPr>
              <a:t>"azul"</a:t>
            </a:r>
            <a:r>
              <a:t>);</a:t>
            </a:r>
            <a:endParaRPr>
              <a:solidFill>
                <a:srgbClr val="000000"/>
              </a:solidFill>
            </a:endParaRPr>
          </a:p>
          <a:p>
            <a:pPr defTabSz="457200">
              <a:defRPr sz="2100" b="1">
                <a:solidFill>
                  <a:srgbClr val="A4B0B1"/>
                </a:solidFill>
                <a:latin typeface="Courier New"/>
                <a:ea typeface="Courier New"/>
                <a:cs typeface="Courier New"/>
                <a:sym typeface="Courier New"/>
              </a:defRPr>
            </a:pPr>
            <a:r>
              <a:rPr>
                <a:solidFill>
                  <a:srgbClr val="D7601B"/>
                </a:solidFill>
              </a:rPr>
              <a:t>var</a:t>
            </a:r>
            <a:r>
              <a:rPr>
                <a:solidFill>
                  <a:srgbClr val="000000"/>
                </a:solidFill>
              </a:rPr>
              <a:t> </a:t>
            </a:r>
            <a:r>
              <a:rPr>
                <a:solidFill>
                  <a:srgbClr val="95A5A7"/>
                </a:solidFill>
              </a:rPr>
              <a:t>mama</a:t>
            </a:r>
            <a:r>
              <a:rPr>
                <a:solidFill>
                  <a:srgbClr val="000000"/>
                </a:solidFill>
              </a:rPr>
              <a:t> </a:t>
            </a:r>
            <a:r>
              <a:t>=</a:t>
            </a:r>
            <a:r>
              <a:rPr>
                <a:solidFill>
                  <a:srgbClr val="000000"/>
                </a:solidFill>
              </a:rPr>
              <a:t> </a:t>
            </a:r>
            <a:r>
              <a:rPr>
                <a:solidFill>
                  <a:srgbClr val="D7601B"/>
                </a:solidFill>
              </a:rPr>
              <a:t>new</a:t>
            </a:r>
            <a:r>
              <a:rPr>
                <a:solidFill>
                  <a:srgbClr val="000000"/>
                </a:solidFill>
              </a:rPr>
              <a:t> </a:t>
            </a:r>
            <a:r>
              <a:t>persona(</a:t>
            </a:r>
            <a:r>
              <a:rPr>
                <a:solidFill>
                  <a:srgbClr val="E5493D"/>
                </a:solidFill>
              </a:rPr>
              <a:t>"Sally"</a:t>
            </a:r>
            <a:r>
              <a:t>,</a:t>
            </a:r>
            <a:r>
              <a:rPr>
                <a:solidFill>
                  <a:srgbClr val="000000"/>
                </a:solidFill>
              </a:rPr>
              <a:t> </a:t>
            </a:r>
            <a:r>
              <a:rPr>
                <a:solidFill>
                  <a:srgbClr val="E5493D"/>
                </a:solidFill>
              </a:rPr>
              <a:t>"Rally"</a:t>
            </a:r>
            <a:r>
              <a:t>,</a:t>
            </a:r>
            <a:r>
              <a:rPr>
                <a:solidFill>
                  <a:srgbClr val="000000"/>
                </a:solidFill>
              </a:rPr>
              <a:t> </a:t>
            </a:r>
            <a:r>
              <a:rPr>
                <a:solidFill>
                  <a:srgbClr val="E5493D"/>
                </a:solidFill>
              </a:rPr>
              <a:t>48</a:t>
            </a:r>
            <a:r>
              <a:t>,</a:t>
            </a:r>
            <a:r>
              <a:rPr>
                <a:solidFill>
                  <a:srgbClr val="000000"/>
                </a:solidFill>
              </a:rPr>
              <a:t> </a:t>
            </a:r>
            <a:r>
              <a:rPr>
                <a:solidFill>
                  <a:srgbClr val="E5493D"/>
                </a:solidFill>
              </a:rPr>
              <a:t>"verdes"</a:t>
            </a:r>
            <a:r>
              <a:t>);</a:t>
            </a:r>
            <a:endParaRPr>
              <a:solidFill>
                <a:srgbClr val="000000"/>
              </a:solidFill>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Shape 279"/>
          <p:cNvSpPr>
            <a:spLocks noGrp="1"/>
          </p:cNvSpPr>
          <p:nvPr>
            <p:ph type="title"/>
          </p:nvPr>
        </p:nvSpPr>
        <p:spPr>
          <a:prstGeom prst="rect">
            <a:avLst/>
          </a:prstGeom>
        </p:spPr>
        <p:txBody>
          <a:bodyPr/>
          <a:lstStyle/>
          <a:p>
            <a:r>
              <a:t>this</a:t>
            </a:r>
          </a:p>
        </p:txBody>
      </p:sp>
      <p:sp>
        <p:nvSpPr>
          <p:cNvPr id="280" name="Shape 280"/>
          <p:cNvSpPr>
            <a:spLocks noGrp="1"/>
          </p:cNvSpPr>
          <p:nvPr>
            <p:ph type="body" idx="1"/>
          </p:nvPr>
        </p:nvSpPr>
        <p:spPr>
          <a:prstGeom prst="rect">
            <a:avLst/>
          </a:prstGeom>
        </p:spPr>
        <p:txBody>
          <a:bodyPr/>
          <a:lstStyle/>
          <a:p>
            <a:r>
              <a:t>En JS, this, usado en una función es el objeto que contiene la función. </a:t>
            </a:r>
          </a:p>
          <a:p>
            <a:r>
              <a:t>En JS, this, usado en un objeto se refiere al objeto como tal</a:t>
            </a:r>
          </a:p>
          <a:p>
            <a:r>
              <a:t>En JS, this, usado en un constructor, no tiene valor. Tomará valor del objeto una vez creadas nuevas instancias del objeto. </a:t>
            </a: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Shape 282"/>
          <p:cNvSpPr>
            <a:spLocks noGrp="1"/>
          </p:cNvSpPr>
          <p:nvPr>
            <p:ph type="title"/>
          </p:nvPr>
        </p:nvSpPr>
        <p:spPr>
          <a:prstGeom prst="rect">
            <a:avLst/>
          </a:prstGeom>
        </p:spPr>
        <p:txBody>
          <a:bodyPr/>
          <a:lstStyle/>
          <a:p>
            <a:r>
              <a:t>Constructores de JS</a:t>
            </a:r>
          </a:p>
        </p:txBody>
      </p:sp>
      <p:sp>
        <p:nvSpPr>
          <p:cNvPr id="283" name="Shape 283"/>
          <p:cNvSpPr/>
          <p:nvPr/>
        </p:nvSpPr>
        <p:spPr>
          <a:xfrm>
            <a:off x="198686" y="2208529"/>
            <a:ext cx="8746628" cy="27203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457200">
              <a:defRPr sz="2100" b="1">
                <a:solidFill>
                  <a:srgbClr val="6A8188"/>
                </a:solidFill>
                <a:latin typeface="Courier New"/>
                <a:ea typeface="Courier New"/>
                <a:cs typeface="Courier New"/>
                <a:sym typeface="Courier New"/>
              </a:defRPr>
            </a:pPr>
            <a:r>
              <a:rPr>
                <a:solidFill>
                  <a:srgbClr val="D7601B"/>
                </a:solidFill>
              </a:rPr>
              <a:t>var</a:t>
            </a:r>
            <a:r>
              <a:rPr>
                <a:solidFill>
                  <a:srgbClr val="000000"/>
                </a:solidFill>
              </a:rPr>
              <a:t> </a:t>
            </a:r>
            <a:r>
              <a:rPr>
                <a:solidFill>
                  <a:srgbClr val="95A5A7"/>
                </a:solidFill>
              </a:rPr>
              <a:t>x1</a:t>
            </a:r>
            <a:r>
              <a:rPr>
                <a:solidFill>
                  <a:srgbClr val="000000"/>
                </a:solidFill>
              </a:rPr>
              <a:t> </a:t>
            </a:r>
            <a:r>
              <a:rPr>
                <a:solidFill>
                  <a:srgbClr val="A4B0B1"/>
                </a:solidFill>
              </a:rPr>
              <a:t>=</a:t>
            </a:r>
            <a:r>
              <a:rPr>
                <a:solidFill>
                  <a:srgbClr val="000000"/>
                </a:solidFill>
              </a:rPr>
              <a:t> </a:t>
            </a:r>
            <a:r>
              <a:rPr>
                <a:solidFill>
                  <a:srgbClr val="D7601B"/>
                </a:solidFill>
              </a:rPr>
              <a:t>new</a:t>
            </a:r>
            <a:r>
              <a:rPr>
                <a:solidFill>
                  <a:srgbClr val="000000"/>
                </a:solidFill>
              </a:rPr>
              <a:t> </a:t>
            </a:r>
            <a:r>
              <a:rPr>
                <a:solidFill>
                  <a:srgbClr val="A4B0B1"/>
                </a:solidFill>
              </a:rPr>
              <a:t>Object();</a:t>
            </a:r>
            <a:r>
              <a:rPr>
                <a:solidFill>
                  <a:srgbClr val="000000"/>
                </a:solidFill>
              </a:rPr>
              <a:t>    </a:t>
            </a:r>
            <a:r>
              <a:t>// Un nuevo objeto Object</a:t>
            </a:r>
            <a:endParaRPr>
              <a:solidFill>
                <a:srgbClr val="000000"/>
              </a:solidFill>
            </a:endParaRPr>
          </a:p>
          <a:p>
            <a:pPr defTabSz="457200">
              <a:defRPr sz="2100" b="1">
                <a:solidFill>
                  <a:srgbClr val="6A8188"/>
                </a:solidFill>
                <a:latin typeface="Courier New"/>
                <a:ea typeface="Courier New"/>
                <a:cs typeface="Courier New"/>
                <a:sym typeface="Courier New"/>
              </a:defRPr>
            </a:pPr>
            <a:r>
              <a:rPr>
                <a:solidFill>
                  <a:srgbClr val="D7601B"/>
                </a:solidFill>
              </a:rPr>
              <a:t>var</a:t>
            </a:r>
            <a:r>
              <a:rPr>
                <a:solidFill>
                  <a:srgbClr val="000000"/>
                </a:solidFill>
              </a:rPr>
              <a:t> </a:t>
            </a:r>
            <a:r>
              <a:rPr>
                <a:solidFill>
                  <a:srgbClr val="95A5A7"/>
                </a:solidFill>
              </a:rPr>
              <a:t>x2</a:t>
            </a:r>
            <a:r>
              <a:rPr>
                <a:solidFill>
                  <a:srgbClr val="000000"/>
                </a:solidFill>
              </a:rPr>
              <a:t> </a:t>
            </a:r>
            <a:r>
              <a:rPr>
                <a:solidFill>
                  <a:srgbClr val="A4B0B1"/>
                </a:solidFill>
              </a:rPr>
              <a:t>=</a:t>
            </a:r>
            <a:r>
              <a:rPr>
                <a:solidFill>
                  <a:srgbClr val="000000"/>
                </a:solidFill>
              </a:rPr>
              <a:t> </a:t>
            </a:r>
            <a:r>
              <a:rPr>
                <a:solidFill>
                  <a:srgbClr val="D7601B"/>
                </a:solidFill>
              </a:rPr>
              <a:t>new</a:t>
            </a:r>
            <a:r>
              <a:rPr>
                <a:solidFill>
                  <a:srgbClr val="000000"/>
                </a:solidFill>
              </a:rPr>
              <a:t> </a:t>
            </a:r>
            <a:r>
              <a:rPr>
                <a:solidFill>
                  <a:srgbClr val="A4B0B1"/>
                </a:solidFill>
              </a:rPr>
              <a:t>String();</a:t>
            </a:r>
            <a:r>
              <a:rPr>
                <a:solidFill>
                  <a:srgbClr val="000000"/>
                </a:solidFill>
              </a:rPr>
              <a:t>    </a:t>
            </a:r>
            <a:r>
              <a:t>// Un nuevo objeto String</a:t>
            </a:r>
            <a:endParaRPr>
              <a:solidFill>
                <a:srgbClr val="000000"/>
              </a:solidFill>
            </a:endParaRPr>
          </a:p>
          <a:p>
            <a:pPr defTabSz="457200">
              <a:defRPr sz="2100" b="1">
                <a:solidFill>
                  <a:srgbClr val="6A8188"/>
                </a:solidFill>
                <a:latin typeface="Courier New"/>
                <a:ea typeface="Courier New"/>
                <a:cs typeface="Courier New"/>
                <a:sym typeface="Courier New"/>
              </a:defRPr>
            </a:pPr>
            <a:r>
              <a:rPr>
                <a:solidFill>
                  <a:srgbClr val="D7601B"/>
                </a:solidFill>
              </a:rPr>
              <a:t>var</a:t>
            </a:r>
            <a:r>
              <a:rPr>
                <a:solidFill>
                  <a:srgbClr val="000000"/>
                </a:solidFill>
              </a:rPr>
              <a:t> </a:t>
            </a:r>
            <a:r>
              <a:rPr>
                <a:solidFill>
                  <a:srgbClr val="95A5A7"/>
                </a:solidFill>
              </a:rPr>
              <a:t>x3</a:t>
            </a:r>
            <a:r>
              <a:rPr>
                <a:solidFill>
                  <a:srgbClr val="000000"/>
                </a:solidFill>
              </a:rPr>
              <a:t> </a:t>
            </a:r>
            <a:r>
              <a:rPr>
                <a:solidFill>
                  <a:srgbClr val="A4B0B1"/>
                </a:solidFill>
              </a:rPr>
              <a:t>=</a:t>
            </a:r>
            <a:r>
              <a:rPr>
                <a:solidFill>
                  <a:srgbClr val="000000"/>
                </a:solidFill>
              </a:rPr>
              <a:t> </a:t>
            </a:r>
            <a:r>
              <a:rPr>
                <a:solidFill>
                  <a:srgbClr val="D7601B"/>
                </a:solidFill>
              </a:rPr>
              <a:t>new</a:t>
            </a:r>
            <a:r>
              <a:rPr>
                <a:solidFill>
                  <a:srgbClr val="000000"/>
                </a:solidFill>
              </a:rPr>
              <a:t> </a:t>
            </a:r>
            <a:r>
              <a:rPr>
                <a:solidFill>
                  <a:srgbClr val="A4B0B1"/>
                </a:solidFill>
              </a:rPr>
              <a:t>Number();</a:t>
            </a:r>
            <a:r>
              <a:rPr>
                <a:solidFill>
                  <a:srgbClr val="000000"/>
                </a:solidFill>
              </a:rPr>
              <a:t>    </a:t>
            </a:r>
            <a:r>
              <a:t>// Un nuevo objeto Number</a:t>
            </a:r>
            <a:endParaRPr>
              <a:solidFill>
                <a:srgbClr val="000000"/>
              </a:solidFill>
            </a:endParaRPr>
          </a:p>
          <a:p>
            <a:pPr defTabSz="457200">
              <a:defRPr sz="2100" b="1">
                <a:solidFill>
                  <a:srgbClr val="6A8188"/>
                </a:solidFill>
                <a:latin typeface="Courier New"/>
                <a:ea typeface="Courier New"/>
                <a:cs typeface="Courier New"/>
                <a:sym typeface="Courier New"/>
              </a:defRPr>
            </a:pPr>
            <a:r>
              <a:rPr>
                <a:solidFill>
                  <a:srgbClr val="D7601B"/>
                </a:solidFill>
              </a:rPr>
              <a:t>var</a:t>
            </a:r>
            <a:r>
              <a:rPr>
                <a:solidFill>
                  <a:srgbClr val="000000"/>
                </a:solidFill>
              </a:rPr>
              <a:t> </a:t>
            </a:r>
            <a:r>
              <a:rPr>
                <a:solidFill>
                  <a:srgbClr val="95A5A7"/>
                </a:solidFill>
              </a:rPr>
              <a:t>x4</a:t>
            </a:r>
            <a:r>
              <a:rPr>
                <a:solidFill>
                  <a:srgbClr val="000000"/>
                </a:solidFill>
              </a:rPr>
              <a:t> </a:t>
            </a:r>
            <a:r>
              <a:rPr>
                <a:solidFill>
                  <a:srgbClr val="A4B0B1"/>
                </a:solidFill>
              </a:rPr>
              <a:t>=</a:t>
            </a:r>
            <a:r>
              <a:rPr>
                <a:solidFill>
                  <a:srgbClr val="000000"/>
                </a:solidFill>
              </a:rPr>
              <a:t> </a:t>
            </a:r>
            <a:r>
              <a:rPr>
                <a:solidFill>
                  <a:srgbClr val="D7601B"/>
                </a:solidFill>
              </a:rPr>
              <a:t>new</a:t>
            </a:r>
            <a:r>
              <a:rPr>
                <a:solidFill>
                  <a:srgbClr val="000000"/>
                </a:solidFill>
              </a:rPr>
              <a:t> </a:t>
            </a:r>
            <a:r>
              <a:rPr>
                <a:solidFill>
                  <a:srgbClr val="A4B0B1"/>
                </a:solidFill>
              </a:rPr>
              <a:t>Boolean()</a:t>
            </a:r>
            <a:r>
              <a:rPr>
                <a:solidFill>
                  <a:srgbClr val="000000"/>
                </a:solidFill>
              </a:rPr>
              <a:t>    </a:t>
            </a:r>
            <a:r>
              <a:t>// Un nuevo objeto Boolean</a:t>
            </a:r>
            <a:endParaRPr>
              <a:solidFill>
                <a:srgbClr val="000000"/>
              </a:solidFill>
            </a:endParaRPr>
          </a:p>
          <a:p>
            <a:pPr defTabSz="457200">
              <a:defRPr sz="2100" b="1">
                <a:solidFill>
                  <a:srgbClr val="6A8188"/>
                </a:solidFill>
                <a:latin typeface="Courier New"/>
                <a:ea typeface="Courier New"/>
                <a:cs typeface="Courier New"/>
                <a:sym typeface="Courier New"/>
              </a:defRPr>
            </a:pPr>
            <a:r>
              <a:rPr>
                <a:solidFill>
                  <a:srgbClr val="D7601B"/>
                </a:solidFill>
              </a:rPr>
              <a:t>var</a:t>
            </a:r>
            <a:r>
              <a:rPr>
                <a:solidFill>
                  <a:srgbClr val="000000"/>
                </a:solidFill>
              </a:rPr>
              <a:t> </a:t>
            </a:r>
            <a:r>
              <a:rPr>
                <a:solidFill>
                  <a:srgbClr val="95A5A7"/>
                </a:solidFill>
              </a:rPr>
              <a:t>x5</a:t>
            </a:r>
            <a:r>
              <a:rPr>
                <a:solidFill>
                  <a:srgbClr val="000000"/>
                </a:solidFill>
              </a:rPr>
              <a:t> </a:t>
            </a:r>
            <a:r>
              <a:rPr>
                <a:solidFill>
                  <a:srgbClr val="A4B0B1"/>
                </a:solidFill>
              </a:rPr>
              <a:t>=</a:t>
            </a:r>
            <a:r>
              <a:rPr>
                <a:solidFill>
                  <a:srgbClr val="000000"/>
                </a:solidFill>
              </a:rPr>
              <a:t> </a:t>
            </a:r>
            <a:r>
              <a:rPr>
                <a:solidFill>
                  <a:srgbClr val="D7601B"/>
                </a:solidFill>
              </a:rPr>
              <a:t>new</a:t>
            </a:r>
            <a:r>
              <a:rPr>
                <a:solidFill>
                  <a:srgbClr val="000000"/>
                </a:solidFill>
              </a:rPr>
              <a:t> </a:t>
            </a:r>
            <a:r>
              <a:rPr>
                <a:solidFill>
                  <a:srgbClr val="A4B0B1"/>
                </a:solidFill>
              </a:rPr>
              <a:t>Array();</a:t>
            </a:r>
            <a:r>
              <a:rPr>
                <a:solidFill>
                  <a:srgbClr val="000000"/>
                </a:solidFill>
              </a:rPr>
              <a:t>     </a:t>
            </a:r>
            <a:r>
              <a:t>// Un nuevo objeto Array</a:t>
            </a:r>
            <a:endParaRPr>
              <a:solidFill>
                <a:srgbClr val="000000"/>
              </a:solidFill>
            </a:endParaRPr>
          </a:p>
          <a:p>
            <a:pPr defTabSz="457200">
              <a:defRPr sz="2100" b="1">
                <a:solidFill>
                  <a:srgbClr val="6A8188"/>
                </a:solidFill>
                <a:latin typeface="Courier New"/>
                <a:ea typeface="Courier New"/>
                <a:cs typeface="Courier New"/>
                <a:sym typeface="Courier New"/>
              </a:defRPr>
            </a:pPr>
            <a:r>
              <a:rPr>
                <a:solidFill>
                  <a:srgbClr val="D7601B"/>
                </a:solidFill>
              </a:rPr>
              <a:t>var</a:t>
            </a:r>
            <a:r>
              <a:rPr>
                <a:solidFill>
                  <a:srgbClr val="000000"/>
                </a:solidFill>
              </a:rPr>
              <a:t> </a:t>
            </a:r>
            <a:r>
              <a:rPr>
                <a:solidFill>
                  <a:srgbClr val="95A5A7"/>
                </a:solidFill>
              </a:rPr>
              <a:t>x6</a:t>
            </a:r>
            <a:r>
              <a:rPr>
                <a:solidFill>
                  <a:srgbClr val="000000"/>
                </a:solidFill>
              </a:rPr>
              <a:t> </a:t>
            </a:r>
            <a:r>
              <a:rPr>
                <a:solidFill>
                  <a:srgbClr val="A4B0B1"/>
                </a:solidFill>
              </a:rPr>
              <a:t>=</a:t>
            </a:r>
            <a:r>
              <a:rPr>
                <a:solidFill>
                  <a:srgbClr val="000000"/>
                </a:solidFill>
              </a:rPr>
              <a:t> </a:t>
            </a:r>
            <a:r>
              <a:rPr>
                <a:solidFill>
                  <a:srgbClr val="D7601B"/>
                </a:solidFill>
              </a:rPr>
              <a:t>new</a:t>
            </a:r>
            <a:r>
              <a:rPr>
                <a:solidFill>
                  <a:srgbClr val="000000"/>
                </a:solidFill>
              </a:rPr>
              <a:t> </a:t>
            </a:r>
            <a:r>
              <a:rPr>
                <a:solidFill>
                  <a:srgbClr val="A4B0B1"/>
                </a:solidFill>
              </a:rPr>
              <a:t>RegExp();</a:t>
            </a:r>
            <a:r>
              <a:rPr>
                <a:solidFill>
                  <a:srgbClr val="000000"/>
                </a:solidFill>
              </a:rPr>
              <a:t>    </a:t>
            </a:r>
            <a:r>
              <a:t>// Un nuevo objeto RegExp</a:t>
            </a:r>
            <a:endParaRPr>
              <a:solidFill>
                <a:srgbClr val="000000"/>
              </a:solidFill>
            </a:endParaRPr>
          </a:p>
          <a:p>
            <a:pPr defTabSz="457200">
              <a:defRPr sz="2100" b="1">
                <a:solidFill>
                  <a:srgbClr val="6A8188"/>
                </a:solidFill>
                <a:latin typeface="Courier New"/>
                <a:ea typeface="Courier New"/>
                <a:cs typeface="Courier New"/>
                <a:sym typeface="Courier New"/>
              </a:defRPr>
            </a:pPr>
            <a:r>
              <a:rPr>
                <a:solidFill>
                  <a:srgbClr val="D7601B"/>
                </a:solidFill>
              </a:rPr>
              <a:t>var</a:t>
            </a:r>
            <a:r>
              <a:rPr>
                <a:solidFill>
                  <a:srgbClr val="000000"/>
                </a:solidFill>
              </a:rPr>
              <a:t> </a:t>
            </a:r>
            <a:r>
              <a:rPr>
                <a:solidFill>
                  <a:srgbClr val="95A5A7"/>
                </a:solidFill>
              </a:rPr>
              <a:t>x7</a:t>
            </a:r>
            <a:r>
              <a:rPr>
                <a:solidFill>
                  <a:srgbClr val="000000"/>
                </a:solidFill>
              </a:rPr>
              <a:t> </a:t>
            </a:r>
            <a:r>
              <a:rPr>
                <a:solidFill>
                  <a:srgbClr val="A4B0B1"/>
                </a:solidFill>
              </a:rPr>
              <a:t>=</a:t>
            </a:r>
            <a:r>
              <a:rPr>
                <a:solidFill>
                  <a:srgbClr val="000000"/>
                </a:solidFill>
              </a:rPr>
              <a:t> </a:t>
            </a:r>
            <a:r>
              <a:rPr>
                <a:solidFill>
                  <a:srgbClr val="D7601B"/>
                </a:solidFill>
              </a:rPr>
              <a:t>new</a:t>
            </a:r>
            <a:r>
              <a:rPr>
                <a:solidFill>
                  <a:srgbClr val="000000"/>
                </a:solidFill>
              </a:rPr>
              <a:t> </a:t>
            </a:r>
            <a:r>
              <a:rPr>
                <a:solidFill>
                  <a:srgbClr val="A4B0B1"/>
                </a:solidFill>
              </a:rPr>
              <a:t>Function();</a:t>
            </a:r>
            <a:r>
              <a:rPr>
                <a:solidFill>
                  <a:srgbClr val="000000"/>
                </a:solidFill>
              </a:rPr>
              <a:t>  </a:t>
            </a:r>
            <a:r>
              <a:t>// Un nuevo objeto Function</a:t>
            </a:r>
            <a:endParaRPr>
              <a:solidFill>
                <a:srgbClr val="000000"/>
              </a:solidFill>
            </a:endParaRPr>
          </a:p>
          <a:p>
            <a:pPr defTabSz="457200">
              <a:defRPr sz="2100" b="1">
                <a:solidFill>
                  <a:srgbClr val="6A8188"/>
                </a:solidFill>
                <a:latin typeface="Courier New"/>
                <a:ea typeface="Courier New"/>
                <a:cs typeface="Courier New"/>
                <a:sym typeface="Courier New"/>
              </a:defRPr>
            </a:pPr>
            <a:r>
              <a:rPr>
                <a:solidFill>
                  <a:srgbClr val="D7601B"/>
                </a:solidFill>
              </a:rPr>
              <a:t>var</a:t>
            </a:r>
            <a:r>
              <a:rPr>
                <a:solidFill>
                  <a:srgbClr val="000000"/>
                </a:solidFill>
              </a:rPr>
              <a:t> </a:t>
            </a:r>
            <a:r>
              <a:rPr>
                <a:solidFill>
                  <a:srgbClr val="95A5A7"/>
                </a:solidFill>
              </a:rPr>
              <a:t>x8</a:t>
            </a:r>
            <a:r>
              <a:rPr>
                <a:solidFill>
                  <a:srgbClr val="000000"/>
                </a:solidFill>
              </a:rPr>
              <a:t> </a:t>
            </a:r>
            <a:r>
              <a:rPr>
                <a:solidFill>
                  <a:srgbClr val="A4B0B1"/>
                </a:solidFill>
              </a:rPr>
              <a:t>=</a:t>
            </a:r>
            <a:r>
              <a:rPr>
                <a:solidFill>
                  <a:srgbClr val="000000"/>
                </a:solidFill>
              </a:rPr>
              <a:t> </a:t>
            </a:r>
            <a:r>
              <a:rPr>
                <a:solidFill>
                  <a:srgbClr val="D7601B"/>
                </a:solidFill>
              </a:rPr>
              <a:t>new</a:t>
            </a:r>
            <a:r>
              <a:rPr>
                <a:solidFill>
                  <a:srgbClr val="000000"/>
                </a:solidFill>
              </a:rPr>
              <a:t> </a:t>
            </a:r>
            <a:r>
              <a:rPr>
                <a:solidFill>
                  <a:srgbClr val="A4B0B1"/>
                </a:solidFill>
              </a:rPr>
              <a:t>Date();</a:t>
            </a:r>
            <a:r>
              <a:rPr>
                <a:solidFill>
                  <a:srgbClr val="000000"/>
                </a:solidFill>
              </a:rPr>
              <a:t>      </a:t>
            </a:r>
            <a:r>
              <a:t>// Un nuevo objeto Date</a:t>
            </a:r>
            <a:endParaRPr>
              <a:solidFill>
                <a:srgbClr val="000000"/>
              </a:solidFill>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a:spLocks noGrp="1"/>
          </p:cNvSpPr>
          <p:nvPr>
            <p:ph type="title"/>
          </p:nvPr>
        </p:nvSpPr>
        <p:spPr>
          <a:prstGeom prst="rect">
            <a:avLst/>
          </a:prstGeom>
        </p:spPr>
        <p:txBody>
          <a:bodyPr/>
          <a:lstStyle/>
          <a:p>
            <a:r>
              <a:t>IndexOf() y search()</a:t>
            </a:r>
          </a:p>
        </p:txBody>
      </p:sp>
      <p:sp>
        <p:nvSpPr>
          <p:cNvPr id="172" name="Shape 172"/>
          <p:cNvSpPr>
            <a:spLocks noGrp="1"/>
          </p:cNvSpPr>
          <p:nvPr>
            <p:ph type="body" sz="quarter" idx="1"/>
          </p:nvPr>
        </p:nvSpPr>
        <p:spPr>
          <a:xfrm>
            <a:off x="228600" y="1524000"/>
            <a:ext cx="8686800" cy="1166515"/>
          </a:xfrm>
          <a:prstGeom prst="rect">
            <a:avLst/>
          </a:prstGeom>
        </p:spPr>
        <p:txBody>
          <a:bodyPr/>
          <a:lstStyle>
            <a:lvl1pPr marL="329184" indent="-329184" defTabSz="877823">
              <a:defRPr sz="2688"/>
            </a:lvl1pPr>
          </a:lstStyle>
          <a:p>
            <a:r>
              <a:t>Sirve para encontrar una cadena de caracteres dentro de un string, retorna el indice donde se encuentra. </a:t>
            </a:r>
          </a:p>
        </p:txBody>
      </p:sp>
      <p:sp>
        <p:nvSpPr>
          <p:cNvPr id="173" name="Shape 173"/>
          <p:cNvSpPr/>
          <p:nvPr/>
        </p:nvSpPr>
        <p:spPr>
          <a:xfrm>
            <a:off x="277776" y="2926079"/>
            <a:ext cx="8792355" cy="18440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457200">
              <a:defRPr sz="2000" b="1">
                <a:solidFill>
                  <a:srgbClr val="E5493D"/>
                </a:solidFill>
                <a:latin typeface="Courier New"/>
                <a:ea typeface="Courier New"/>
                <a:cs typeface="Courier New"/>
                <a:sym typeface="Courier New"/>
              </a:defRPr>
            </a:pPr>
            <a:r>
              <a:rPr>
                <a:solidFill>
                  <a:srgbClr val="D7601B"/>
                </a:solidFill>
              </a:rPr>
              <a:t>var</a:t>
            </a:r>
            <a:r>
              <a:rPr>
                <a:solidFill>
                  <a:srgbClr val="000000"/>
                </a:solidFill>
              </a:rPr>
              <a:t> </a:t>
            </a:r>
            <a:r>
              <a:rPr>
                <a:solidFill>
                  <a:srgbClr val="95A5A7"/>
                </a:solidFill>
              </a:rPr>
              <a:t>str</a:t>
            </a:r>
            <a:r>
              <a:rPr>
                <a:solidFill>
                  <a:srgbClr val="000000"/>
                </a:solidFill>
              </a:rPr>
              <a:t> </a:t>
            </a:r>
            <a:r>
              <a:rPr>
                <a:solidFill>
                  <a:srgbClr val="A4B0B1"/>
                </a:solidFill>
              </a:rPr>
              <a:t>=</a:t>
            </a:r>
            <a:r>
              <a:rPr>
                <a:solidFill>
                  <a:srgbClr val="000000"/>
                </a:solidFill>
              </a:rPr>
              <a:t> </a:t>
            </a:r>
            <a:r>
              <a:t>"Por favor, encontrar donde 'salto!' ocurre!"</a:t>
            </a:r>
            <a:r>
              <a:rPr>
                <a:solidFill>
                  <a:srgbClr val="A4B0B1"/>
                </a:solidFill>
              </a:rPr>
              <a:t>;</a:t>
            </a:r>
            <a:endParaRPr>
              <a:solidFill>
                <a:srgbClr val="000000"/>
              </a:solidFill>
            </a:endParaRPr>
          </a:p>
          <a:p>
            <a:pPr defTabSz="457200">
              <a:defRPr sz="2000" b="1">
                <a:solidFill>
                  <a:srgbClr val="A4B0B1"/>
                </a:solidFill>
                <a:latin typeface="Courier New"/>
                <a:ea typeface="Courier New"/>
                <a:cs typeface="Courier New"/>
                <a:sym typeface="Courier New"/>
              </a:defRPr>
            </a:pPr>
            <a:r>
              <a:rPr>
                <a:solidFill>
                  <a:srgbClr val="D7601B"/>
                </a:solidFill>
              </a:rPr>
              <a:t>var</a:t>
            </a:r>
            <a:r>
              <a:rPr>
                <a:solidFill>
                  <a:srgbClr val="000000"/>
                </a:solidFill>
              </a:rPr>
              <a:t> </a:t>
            </a:r>
            <a:r>
              <a:rPr>
                <a:solidFill>
                  <a:srgbClr val="95A5A7"/>
                </a:solidFill>
              </a:rPr>
              <a:t>pos</a:t>
            </a:r>
            <a:r>
              <a:rPr>
                <a:solidFill>
                  <a:srgbClr val="000000"/>
                </a:solidFill>
              </a:rPr>
              <a:t> </a:t>
            </a:r>
            <a:r>
              <a:t>=</a:t>
            </a:r>
            <a:r>
              <a:rPr>
                <a:solidFill>
                  <a:srgbClr val="000000"/>
                </a:solidFill>
              </a:rPr>
              <a:t> </a:t>
            </a:r>
            <a:r>
              <a:rPr>
                <a:solidFill>
                  <a:srgbClr val="95A5A7"/>
                </a:solidFill>
              </a:rPr>
              <a:t>str</a:t>
            </a:r>
            <a:r>
              <a:t>.indexOf(</a:t>
            </a:r>
            <a:r>
              <a:rPr>
                <a:solidFill>
                  <a:srgbClr val="E5493D"/>
                </a:solidFill>
              </a:rPr>
              <a:t>"salto"</a:t>
            </a:r>
            <a:r>
              <a:t>);</a:t>
            </a:r>
            <a:endParaRPr>
              <a:solidFill>
                <a:srgbClr val="000000"/>
              </a:solidFill>
            </a:endParaRPr>
          </a:p>
          <a:p>
            <a:pPr defTabSz="457200">
              <a:defRPr sz="2000" b="1">
                <a:latin typeface="Courier New"/>
                <a:ea typeface="Courier New"/>
                <a:cs typeface="Courier New"/>
                <a:sym typeface="Courier New"/>
              </a:defRPr>
            </a:pPr>
            <a:endParaRPr>
              <a:solidFill>
                <a:srgbClr val="000000"/>
              </a:solidFill>
            </a:endParaRPr>
          </a:p>
          <a:p>
            <a:pPr defTabSz="457200">
              <a:defRPr sz="2000" b="1">
                <a:solidFill>
                  <a:srgbClr val="E5493D"/>
                </a:solidFill>
                <a:latin typeface="Courier New"/>
                <a:ea typeface="Courier New"/>
                <a:cs typeface="Courier New"/>
                <a:sym typeface="Courier New"/>
              </a:defRPr>
            </a:pPr>
            <a:r>
              <a:rPr>
                <a:solidFill>
                  <a:srgbClr val="D7601B"/>
                </a:solidFill>
              </a:rPr>
              <a:t>var</a:t>
            </a:r>
            <a:r>
              <a:rPr>
                <a:solidFill>
                  <a:srgbClr val="000000"/>
                </a:solidFill>
              </a:rPr>
              <a:t> </a:t>
            </a:r>
            <a:r>
              <a:rPr>
                <a:solidFill>
                  <a:srgbClr val="95A5A7"/>
                </a:solidFill>
              </a:rPr>
              <a:t>str</a:t>
            </a:r>
            <a:r>
              <a:rPr>
                <a:solidFill>
                  <a:srgbClr val="000000"/>
                </a:solidFill>
              </a:rPr>
              <a:t> </a:t>
            </a:r>
            <a:r>
              <a:rPr>
                <a:solidFill>
                  <a:srgbClr val="A4B0B1"/>
                </a:solidFill>
              </a:rPr>
              <a:t>=</a:t>
            </a:r>
            <a:r>
              <a:rPr>
                <a:solidFill>
                  <a:srgbClr val="000000"/>
                </a:solidFill>
              </a:rPr>
              <a:t> </a:t>
            </a:r>
            <a:r>
              <a:t>"Por favor, encontrar donde 'salto!' ocurre!"</a:t>
            </a:r>
            <a:r>
              <a:rPr>
                <a:solidFill>
                  <a:srgbClr val="A4B0B1"/>
                </a:solidFill>
              </a:rPr>
              <a:t>;</a:t>
            </a:r>
            <a:endParaRPr>
              <a:solidFill>
                <a:srgbClr val="000000"/>
              </a:solidFill>
            </a:endParaRPr>
          </a:p>
          <a:p>
            <a:pPr defTabSz="457200">
              <a:defRPr sz="2000" b="1">
                <a:solidFill>
                  <a:srgbClr val="A4B0B1"/>
                </a:solidFill>
                <a:latin typeface="Courier New"/>
                <a:ea typeface="Courier New"/>
                <a:cs typeface="Courier New"/>
                <a:sym typeface="Courier New"/>
              </a:defRPr>
            </a:pPr>
            <a:r>
              <a:rPr>
                <a:solidFill>
                  <a:srgbClr val="D7601B"/>
                </a:solidFill>
              </a:rPr>
              <a:t>var</a:t>
            </a:r>
            <a:r>
              <a:rPr>
                <a:solidFill>
                  <a:srgbClr val="000000"/>
                </a:solidFill>
              </a:rPr>
              <a:t> </a:t>
            </a:r>
            <a:r>
              <a:rPr>
                <a:solidFill>
                  <a:srgbClr val="95A5A7"/>
                </a:solidFill>
              </a:rPr>
              <a:t>pos</a:t>
            </a:r>
            <a:r>
              <a:rPr>
                <a:solidFill>
                  <a:srgbClr val="000000"/>
                </a:solidFill>
              </a:rPr>
              <a:t> </a:t>
            </a:r>
            <a:r>
              <a:t>=</a:t>
            </a:r>
            <a:r>
              <a:rPr>
                <a:solidFill>
                  <a:srgbClr val="000000"/>
                </a:solidFill>
              </a:rPr>
              <a:t> </a:t>
            </a:r>
            <a:r>
              <a:rPr>
                <a:solidFill>
                  <a:srgbClr val="95A5A7"/>
                </a:solidFill>
              </a:rPr>
              <a:t>str</a:t>
            </a:r>
            <a:r>
              <a:t>.search(</a:t>
            </a:r>
            <a:r>
              <a:rPr>
                <a:solidFill>
                  <a:srgbClr val="E5493D"/>
                </a:solidFill>
              </a:rPr>
              <a:t>"salto"</a:t>
            </a:r>
            <a:r>
              <a:t>);</a:t>
            </a:r>
            <a:endParaRPr>
              <a:solidFill>
                <a:srgbClr val="000000"/>
              </a:solidFill>
            </a:endParaRP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hape 175"/>
          <p:cNvSpPr>
            <a:spLocks noGrp="1"/>
          </p:cNvSpPr>
          <p:nvPr>
            <p:ph type="title"/>
          </p:nvPr>
        </p:nvSpPr>
        <p:spPr>
          <a:prstGeom prst="rect">
            <a:avLst/>
          </a:prstGeom>
        </p:spPr>
        <p:txBody>
          <a:bodyPr/>
          <a:lstStyle>
            <a:lvl1pPr defTabSz="777240">
              <a:defRPr sz="3400"/>
            </a:lvl1pPr>
          </a:lstStyle>
          <a:p>
            <a:r>
              <a:t>Extrayendo porciones de un string</a:t>
            </a:r>
          </a:p>
        </p:txBody>
      </p:sp>
      <p:sp>
        <p:nvSpPr>
          <p:cNvPr id="176" name="Shape 176"/>
          <p:cNvSpPr>
            <a:spLocks noGrp="1"/>
          </p:cNvSpPr>
          <p:nvPr>
            <p:ph type="body" sz="quarter" idx="1"/>
          </p:nvPr>
        </p:nvSpPr>
        <p:spPr>
          <a:xfrm>
            <a:off x="228600" y="1524000"/>
            <a:ext cx="8686800" cy="1166515"/>
          </a:xfrm>
          <a:prstGeom prst="rect">
            <a:avLst/>
          </a:prstGeom>
        </p:spPr>
        <p:txBody>
          <a:bodyPr/>
          <a:lstStyle/>
          <a:p>
            <a:r>
              <a:t>Existen 3 metodos para lograr este objetivo, los cuales son: </a:t>
            </a:r>
          </a:p>
        </p:txBody>
      </p:sp>
      <p:sp>
        <p:nvSpPr>
          <p:cNvPr id="177" name="Shape 177"/>
          <p:cNvSpPr/>
          <p:nvPr/>
        </p:nvSpPr>
        <p:spPr>
          <a:xfrm>
            <a:off x="252078" y="3142952"/>
            <a:ext cx="9081962" cy="14884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457200">
              <a:defRPr sz="1900" b="1">
                <a:solidFill>
                  <a:srgbClr val="95A5A7"/>
                </a:solidFill>
                <a:latin typeface="Courier New"/>
                <a:ea typeface="Courier New"/>
                <a:cs typeface="Courier New"/>
                <a:sym typeface="Courier New"/>
              </a:defRPr>
            </a:pPr>
            <a:r>
              <a:rPr>
                <a:solidFill>
                  <a:schemeClr val="accent2">
                    <a:satOff val="-4966"/>
                    <a:lumOff val="-10549"/>
                  </a:schemeClr>
                </a:solidFill>
              </a:rPr>
              <a:t>slice</a:t>
            </a:r>
            <a:r>
              <a:rPr>
                <a:solidFill>
                  <a:srgbClr val="A4B0B1"/>
                </a:solidFill>
              </a:rPr>
              <a:t>(</a:t>
            </a:r>
            <a:r>
              <a:rPr>
                <a:solidFill>
                  <a:schemeClr val="accent1">
                    <a:satOff val="-4409"/>
                    <a:lumOff val="-10509"/>
                  </a:schemeClr>
                </a:solidFill>
              </a:rPr>
              <a:t>inicio</a:t>
            </a:r>
            <a:r>
              <a:rPr>
                <a:solidFill>
                  <a:srgbClr val="A4B0B1"/>
                </a:solidFill>
              </a:rPr>
              <a:t>,</a:t>
            </a:r>
            <a:r>
              <a:rPr>
                <a:solidFill>
                  <a:srgbClr val="000000"/>
                </a:solidFill>
              </a:rPr>
              <a:t> </a:t>
            </a:r>
            <a:r>
              <a:rPr>
                <a:solidFill>
                  <a:schemeClr val="accent1">
                    <a:satOff val="-4409"/>
                    <a:lumOff val="-10509"/>
                  </a:schemeClr>
                </a:solidFill>
              </a:rPr>
              <a:t>final</a:t>
            </a:r>
            <a:r>
              <a:rPr>
                <a:solidFill>
                  <a:srgbClr val="A4B0B1"/>
                </a:solidFill>
              </a:rPr>
              <a:t>)  =&gt;</a:t>
            </a:r>
            <a:r>
              <a:rPr>
                <a:solidFill>
                  <a:srgbClr val="000000"/>
                </a:solidFill>
              </a:rPr>
              <a:t> </a:t>
            </a:r>
            <a:r>
              <a:t>Acepta valores negativos</a:t>
            </a:r>
            <a:endParaRPr>
              <a:solidFill>
                <a:srgbClr val="000000"/>
              </a:solidFill>
            </a:endParaRPr>
          </a:p>
          <a:p>
            <a:pPr defTabSz="457200">
              <a:defRPr sz="1900" b="1">
                <a:solidFill>
                  <a:srgbClr val="95A5A7"/>
                </a:solidFill>
                <a:latin typeface="Courier New"/>
                <a:ea typeface="Courier New"/>
                <a:cs typeface="Courier New"/>
                <a:sym typeface="Courier New"/>
              </a:defRPr>
            </a:pPr>
            <a:r>
              <a:rPr>
                <a:solidFill>
                  <a:schemeClr val="accent2">
                    <a:satOff val="-4966"/>
                    <a:lumOff val="-10549"/>
                  </a:schemeClr>
                </a:solidFill>
              </a:rPr>
              <a:t>substring</a:t>
            </a:r>
            <a:r>
              <a:rPr>
                <a:solidFill>
                  <a:srgbClr val="A4B0B1"/>
                </a:solidFill>
              </a:rPr>
              <a:t>(</a:t>
            </a:r>
            <a:r>
              <a:rPr>
                <a:solidFill>
                  <a:schemeClr val="accent1">
                    <a:satOff val="-4409"/>
                    <a:lumOff val="-10509"/>
                  </a:schemeClr>
                </a:solidFill>
              </a:rPr>
              <a:t>inicio</a:t>
            </a:r>
            <a:r>
              <a:rPr>
                <a:solidFill>
                  <a:srgbClr val="A4B0B1"/>
                </a:solidFill>
              </a:rPr>
              <a:t>,</a:t>
            </a:r>
            <a:r>
              <a:rPr>
                <a:solidFill>
                  <a:srgbClr val="000000"/>
                </a:solidFill>
              </a:rPr>
              <a:t> </a:t>
            </a:r>
            <a:r>
              <a:rPr>
                <a:solidFill>
                  <a:schemeClr val="accent1">
                    <a:satOff val="-4409"/>
                    <a:lumOff val="-10509"/>
                  </a:schemeClr>
                </a:solidFill>
              </a:rPr>
              <a:t>final</a:t>
            </a:r>
            <a:r>
              <a:rPr>
                <a:solidFill>
                  <a:srgbClr val="A4B0B1"/>
                </a:solidFill>
              </a:rPr>
              <a:t>)  =&gt;</a:t>
            </a:r>
            <a:r>
              <a:rPr>
                <a:solidFill>
                  <a:srgbClr val="000000"/>
                </a:solidFill>
              </a:rPr>
              <a:t> </a:t>
            </a:r>
            <a:r>
              <a:t>No acepta valores negativos</a:t>
            </a:r>
            <a:endParaRPr>
              <a:solidFill>
                <a:srgbClr val="000000"/>
              </a:solidFill>
            </a:endParaRPr>
          </a:p>
          <a:p>
            <a:pPr defTabSz="457200">
              <a:defRPr sz="1900" b="1">
                <a:solidFill>
                  <a:srgbClr val="95A5A7"/>
                </a:solidFill>
                <a:latin typeface="Courier New"/>
                <a:ea typeface="Courier New"/>
                <a:cs typeface="Courier New"/>
                <a:sym typeface="Courier New"/>
              </a:defRPr>
            </a:pPr>
            <a:r>
              <a:rPr>
                <a:solidFill>
                  <a:schemeClr val="accent2">
                    <a:satOff val="-4966"/>
                    <a:lumOff val="-10549"/>
                  </a:schemeClr>
                </a:solidFill>
              </a:rPr>
              <a:t>substr</a:t>
            </a:r>
            <a:r>
              <a:rPr>
                <a:solidFill>
                  <a:srgbClr val="A4B0B1"/>
                </a:solidFill>
              </a:rPr>
              <a:t>(</a:t>
            </a:r>
            <a:r>
              <a:rPr>
                <a:solidFill>
                  <a:schemeClr val="accent1">
                    <a:satOff val="-4409"/>
                    <a:lumOff val="-10509"/>
                  </a:schemeClr>
                </a:solidFill>
              </a:rPr>
              <a:t>inicio</a:t>
            </a:r>
            <a:r>
              <a:rPr>
                <a:solidFill>
                  <a:srgbClr val="A4B0B1"/>
                </a:solidFill>
              </a:rPr>
              <a:t>,</a:t>
            </a:r>
            <a:r>
              <a:rPr>
                <a:solidFill>
                  <a:srgbClr val="000000"/>
                </a:solidFill>
              </a:rPr>
              <a:t> </a:t>
            </a:r>
            <a:r>
              <a:rPr>
                <a:solidFill>
                  <a:schemeClr val="accent1">
                    <a:satOff val="-4409"/>
                    <a:lumOff val="-10509"/>
                  </a:schemeClr>
                </a:solidFill>
              </a:rPr>
              <a:t>cantidad</a:t>
            </a:r>
            <a:r>
              <a:rPr>
                <a:solidFill>
                  <a:srgbClr val="A4B0B1"/>
                </a:solidFill>
              </a:rPr>
              <a:t>)  =&gt;</a:t>
            </a:r>
            <a:r>
              <a:rPr>
                <a:solidFill>
                  <a:srgbClr val="000000"/>
                </a:solidFill>
              </a:rPr>
              <a:t> </a:t>
            </a:r>
            <a:r>
              <a:t>Primer valor es de donde inicia</a:t>
            </a:r>
            <a:r>
              <a:rPr>
                <a:solidFill>
                  <a:srgbClr val="A4B0B1"/>
                </a:solidFill>
              </a:rPr>
              <a:t>,</a:t>
            </a:r>
            <a:r>
              <a:rPr>
                <a:solidFill>
                  <a:srgbClr val="000000"/>
                </a:solidFill>
              </a:rPr>
              <a:t> </a:t>
            </a:r>
            <a:r>
              <a:t>segundo es cuantos caracteres va a extraer</a:t>
            </a:r>
            <a:endParaRPr>
              <a:solidFill>
                <a:srgbClr val="000000"/>
              </a:solidFill>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p:cNvSpPr>
          <p:nvPr>
            <p:ph type="title"/>
          </p:nvPr>
        </p:nvSpPr>
        <p:spPr>
          <a:prstGeom prst="rect">
            <a:avLst/>
          </a:prstGeom>
        </p:spPr>
        <p:txBody>
          <a:bodyPr/>
          <a:lstStyle/>
          <a:p>
            <a:r>
              <a:t>Ejemplos</a:t>
            </a:r>
          </a:p>
        </p:txBody>
      </p:sp>
      <p:sp>
        <p:nvSpPr>
          <p:cNvPr id="180" name="Shape 180"/>
          <p:cNvSpPr/>
          <p:nvPr/>
        </p:nvSpPr>
        <p:spPr>
          <a:xfrm>
            <a:off x="1306625" y="1624330"/>
            <a:ext cx="5637161" cy="48539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457200">
              <a:defRPr sz="2200" b="1">
                <a:solidFill>
                  <a:srgbClr val="E5493D"/>
                </a:solidFill>
                <a:latin typeface="Courier New"/>
                <a:ea typeface="Courier New"/>
                <a:cs typeface="Courier New"/>
                <a:sym typeface="Courier New"/>
              </a:defRPr>
            </a:pPr>
            <a:r>
              <a:rPr>
                <a:solidFill>
                  <a:srgbClr val="D7601B"/>
                </a:solidFill>
              </a:rPr>
              <a:t>var</a:t>
            </a:r>
            <a:r>
              <a:rPr>
                <a:solidFill>
                  <a:srgbClr val="000000"/>
                </a:solidFill>
              </a:rPr>
              <a:t> </a:t>
            </a:r>
            <a:r>
              <a:rPr>
                <a:solidFill>
                  <a:srgbClr val="95A5A7"/>
                </a:solidFill>
              </a:rPr>
              <a:t>str</a:t>
            </a:r>
            <a:r>
              <a:rPr>
                <a:solidFill>
                  <a:srgbClr val="000000"/>
                </a:solidFill>
              </a:rPr>
              <a:t> </a:t>
            </a:r>
            <a:r>
              <a:rPr>
                <a:solidFill>
                  <a:srgbClr val="A4B0B1"/>
                </a:solidFill>
              </a:rPr>
              <a:t>=</a:t>
            </a:r>
            <a:r>
              <a:rPr>
                <a:solidFill>
                  <a:srgbClr val="000000"/>
                </a:solidFill>
              </a:rPr>
              <a:t> </a:t>
            </a:r>
            <a:r>
              <a:t>"Apple, Banana, Kiwi"</a:t>
            </a:r>
            <a:r>
              <a:rPr>
                <a:solidFill>
                  <a:srgbClr val="A4B0B1"/>
                </a:solidFill>
              </a:rPr>
              <a:t>;</a:t>
            </a:r>
            <a:endParaRPr>
              <a:solidFill>
                <a:srgbClr val="000000"/>
              </a:solidFill>
            </a:endParaRPr>
          </a:p>
          <a:p>
            <a:pPr defTabSz="457200">
              <a:defRPr sz="2200" b="1">
                <a:solidFill>
                  <a:srgbClr val="A4B0B1"/>
                </a:solidFill>
                <a:latin typeface="Courier New"/>
                <a:ea typeface="Courier New"/>
                <a:cs typeface="Courier New"/>
                <a:sym typeface="Courier New"/>
              </a:defRPr>
            </a:pPr>
            <a:r>
              <a:rPr>
                <a:solidFill>
                  <a:srgbClr val="D7601B"/>
                </a:solidFill>
              </a:rPr>
              <a:t>var</a:t>
            </a:r>
            <a:r>
              <a:rPr>
                <a:solidFill>
                  <a:srgbClr val="000000"/>
                </a:solidFill>
              </a:rPr>
              <a:t> </a:t>
            </a:r>
            <a:r>
              <a:rPr>
                <a:solidFill>
                  <a:srgbClr val="95A5A7"/>
                </a:solidFill>
              </a:rPr>
              <a:t>res</a:t>
            </a:r>
            <a:r>
              <a:rPr>
                <a:solidFill>
                  <a:srgbClr val="000000"/>
                </a:solidFill>
              </a:rPr>
              <a:t> </a:t>
            </a:r>
            <a:r>
              <a:t>=</a:t>
            </a:r>
            <a:r>
              <a:rPr>
                <a:solidFill>
                  <a:srgbClr val="000000"/>
                </a:solidFill>
              </a:rPr>
              <a:t> </a:t>
            </a:r>
            <a:r>
              <a:rPr>
                <a:solidFill>
                  <a:srgbClr val="95A5A7"/>
                </a:solidFill>
              </a:rPr>
              <a:t>str</a:t>
            </a:r>
            <a:r>
              <a:t>.substring(</a:t>
            </a:r>
            <a:r>
              <a:rPr>
                <a:solidFill>
                  <a:srgbClr val="E5493D"/>
                </a:solidFill>
              </a:rPr>
              <a:t>7</a:t>
            </a:r>
            <a:r>
              <a:t>,</a:t>
            </a:r>
            <a:r>
              <a:rPr>
                <a:solidFill>
                  <a:srgbClr val="E5493D"/>
                </a:solidFill>
              </a:rPr>
              <a:t>13</a:t>
            </a:r>
            <a:r>
              <a:t>);</a:t>
            </a:r>
            <a:endParaRPr>
              <a:solidFill>
                <a:srgbClr val="000000"/>
              </a:solidFill>
            </a:endParaRPr>
          </a:p>
          <a:p>
            <a:pPr defTabSz="457200">
              <a:defRPr sz="2200" b="1">
                <a:solidFill>
                  <a:srgbClr val="6A8188"/>
                </a:solidFill>
                <a:latin typeface="Courier New"/>
                <a:ea typeface="Courier New"/>
                <a:cs typeface="Courier New"/>
                <a:sym typeface="Courier New"/>
              </a:defRPr>
            </a:pPr>
            <a:r>
              <a:t>//Resultado</a:t>
            </a:r>
            <a:endParaRPr>
              <a:solidFill>
                <a:srgbClr val="000000"/>
              </a:solidFill>
            </a:endParaRPr>
          </a:p>
          <a:p>
            <a:pPr defTabSz="457200">
              <a:defRPr sz="2200" b="1">
                <a:solidFill>
                  <a:srgbClr val="95A5A7"/>
                </a:solidFill>
                <a:latin typeface="Courier New"/>
                <a:ea typeface="Courier New"/>
                <a:cs typeface="Courier New"/>
                <a:sym typeface="Courier New"/>
              </a:defRPr>
            </a:pPr>
            <a:r>
              <a:t>Banana</a:t>
            </a:r>
            <a:endParaRPr>
              <a:solidFill>
                <a:srgbClr val="000000"/>
              </a:solidFill>
            </a:endParaRPr>
          </a:p>
          <a:p>
            <a:pPr defTabSz="457200">
              <a:defRPr sz="2200" b="1">
                <a:latin typeface="Courier New"/>
                <a:ea typeface="Courier New"/>
                <a:cs typeface="Courier New"/>
                <a:sym typeface="Courier New"/>
              </a:defRPr>
            </a:pPr>
            <a:endParaRPr>
              <a:solidFill>
                <a:srgbClr val="000000"/>
              </a:solidFill>
            </a:endParaRPr>
          </a:p>
          <a:p>
            <a:pPr defTabSz="457200">
              <a:defRPr sz="2200" b="1">
                <a:solidFill>
                  <a:srgbClr val="E5493D"/>
                </a:solidFill>
                <a:latin typeface="Courier New"/>
                <a:ea typeface="Courier New"/>
                <a:cs typeface="Courier New"/>
                <a:sym typeface="Courier New"/>
              </a:defRPr>
            </a:pPr>
            <a:r>
              <a:rPr>
                <a:solidFill>
                  <a:srgbClr val="D7601B"/>
                </a:solidFill>
              </a:rPr>
              <a:t>var</a:t>
            </a:r>
            <a:r>
              <a:rPr>
                <a:solidFill>
                  <a:srgbClr val="000000"/>
                </a:solidFill>
              </a:rPr>
              <a:t> </a:t>
            </a:r>
            <a:r>
              <a:rPr>
                <a:solidFill>
                  <a:srgbClr val="95A5A7"/>
                </a:solidFill>
              </a:rPr>
              <a:t>str</a:t>
            </a:r>
            <a:r>
              <a:rPr>
                <a:solidFill>
                  <a:srgbClr val="000000"/>
                </a:solidFill>
              </a:rPr>
              <a:t> </a:t>
            </a:r>
            <a:r>
              <a:rPr>
                <a:solidFill>
                  <a:srgbClr val="A4B0B1"/>
                </a:solidFill>
              </a:rPr>
              <a:t>=</a:t>
            </a:r>
            <a:r>
              <a:rPr>
                <a:solidFill>
                  <a:srgbClr val="000000"/>
                </a:solidFill>
              </a:rPr>
              <a:t> </a:t>
            </a:r>
            <a:r>
              <a:t>"Apple, Banana, Kiwi"</a:t>
            </a:r>
            <a:r>
              <a:rPr>
                <a:solidFill>
                  <a:srgbClr val="A4B0B1"/>
                </a:solidFill>
              </a:rPr>
              <a:t>;</a:t>
            </a:r>
            <a:endParaRPr>
              <a:solidFill>
                <a:srgbClr val="000000"/>
              </a:solidFill>
            </a:endParaRPr>
          </a:p>
          <a:p>
            <a:pPr defTabSz="457200">
              <a:defRPr sz="2200" b="1">
                <a:solidFill>
                  <a:srgbClr val="A4B0B1"/>
                </a:solidFill>
                <a:latin typeface="Courier New"/>
                <a:ea typeface="Courier New"/>
                <a:cs typeface="Courier New"/>
                <a:sym typeface="Courier New"/>
              </a:defRPr>
            </a:pPr>
            <a:r>
              <a:rPr>
                <a:solidFill>
                  <a:srgbClr val="D7601B"/>
                </a:solidFill>
              </a:rPr>
              <a:t>var</a:t>
            </a:r>
            <a:r>
              <a:rPr>
                <a:solidFill>
                  <a:srgbClr val="000000"/>
                </a:solidFill>
              </a:rPr>
              <a:t> </a:t>
            </a:r>
            <a:r>
              <a:rPr>
                <a:solidFill>
                  <a:srgbClr val="95A5A7"/>
                </a:solidFill>
              </a:rPr>
              <a:t>res</a:t>
            </a:r>
            <a:r>
              <a:rPr>
                <a:solidFill>
                  <a:srgbClr val="000000"/>
                </a:solidFill>
              </a:rPr>
              <a:t> </a:t>
            </a:r>
            <a:r>
              <a:t>=</a:t>
            </a:r>
            <a:r>
              <a:rPr>
                <a:solidFill>
                  <a:srgbClr val="000000"/>
                </a:solidFill>
              </a:rPr>
              <a:t> </a:t>
            </a:r>
            <a:r>
              <a:rPr>
                <a:solidFill>
                  <a:srgbClr val="95A5A7"/>
                </a:solidFill>
              </a:rPr>
              <a:t>str</a:t>
            </a:r>
            <a:r>
              <a:t>.slice(-</a:t>
            </a:r>
            <a:r>
              <a:rPr>
                <a:solidFill>
                  <a:srgbClr val="E5493D"/>
                </a:solidFill>
              </a:rPr>
              <a:t>12</a:t>
            </a:r>
            <a:r>
              <a:t>,-</a:t>
            </a:r>
            <a:r>
              <a:rPr>
                <a:solidFill>
                  <a:srgbClr val="E5493D"/>
                </a:solidFill>
              </a:rPr>
              <a:t>6</a:t>
            </a:r>
            <a:r>
              <a:t>);</a:t>
            </a:r>
            <a:endParaRPr>
              <a:solidFill>
                <a:srgbClr val="000000"/>
              </a:solidFill>
            </a:endParaRPr>
          </a:p>
          <a:p>
            <a:pPr defTabSz="457200">
              <a:defRPr sz="2200" b="1">
                <a:solidFill>
                  <a:srgbClr val="6A8188"/>
                </a:solidFill>
                <a:latin typeface="Courier New"/>
                <a:ea typeface="Courier New"/>
                <a:cs typeface="Courier New"/>
                <a:sym typeface="Courier New"/>
              </a:defRPr>
            </a:pPr>
            <a:r>
              <a:t>//Resultado</a:t>
            </a:r>
            <a:endParaRPr>
              <a:solidFill>
                <a:srgbClr val="000000"/>
              </a:solidFill>
            </a:endParaRPr>
          </a:p>
          <a:p>
            <a:pPr defTabSz="457200">
              <a:defRPr sz="2200" b="1">
                <a:solidFill>
                  <a:srgbClr val="95A5A7"/>
                </a:solidFill>
                <a:latin typeface="Courier New"/>
                <a:ea typeface="Courier New"/>
                <a:cs typeface="Courier New"/>
                <a:sym typeface="Courier New"/>
              </a:defRPr>
            </a:pPr>
            <a:r>
              <a:t>Banana</a:t>
            </a:r>
            <a:endParaRPr>
              <a:solidFill>
                <a:srgbClr val="000000"/>
              </a:solidFill>
            </a:endParaRPr>
          </a:p>
          <a:p>
            <a:pPr defTabSz="457200">
              <a:defRPr sz="2200" b="1">
                <a:latin typeface="Courier New"/>
                <a:ea typeface="Courier New"/>
                <a:cs typeface="Courier New"/>
                <a:sym typeface="Courier New"/>
              </a:defRPr>
            </a:pPr>
            <a:endParaRPr>
              <a:solidFill>
                <a:srgbClr val="000000"/>
              </a:solidFill>
            </a:endParaRPr>
          </a:p>
          <a:p>
            <a:pPr defTabSz="457200">
              <a:defRPr sz="2200" b="1">
                <a:solidFill>
                  <a:srgbClr val="E5493D"/>
                </a:solidFill>
                <a:latin typeface="Courier New"/>
                <a:ea typeface="Courier New"/>
                <a:cs typeface="Courier New"/>
                <a:sym typeface="Courier New"/>
              </a:defRPr>
            </a:pPr>
            <a:r>
              <a:rPr>
                <a:solidFill>
                  <a:srgbClr val="D7601B"/>
                </a:solidFill>
              </a:rPr>
              <a:t>var</a:t>
            </a:r>
            <a:r>
              <a:rPr>
                <a:solidFill>
                  <a:srgbClr val="000000"/>
                </a:solidFill>
              </a:rPr>
              <a:t> </a:t>
            </a:r>
            <a:r>
              <a:rPr>
                <a:solidFill>
                  <a:srgbClr val="95A5A7"/>
                </a:solidFill>
              </a:rPr>
              <a:t>str</a:t>
            </a:r>
            <a:r>
              <a:rPr>
                <a:solidFill>
                  <a:srgbClr val="000000"/>
                </a:solidFill>
              </a:rPr>
              <a:t> </a:t>
            </a:r>
            <a:r>
              <a:rPr>
                <a:solidFill>
                  <a:srgbClr val="A4B0B1"/>
                </a:solidFill>
              </a:rPr>
              <a:t>=</a:t>
            </a:r>
            <a:r>
              <a:rPr>
                <a:solidFill>
                  <a:srgbClr val="000000"/>
                </a:solidFill>
              </a:rPr>
              <a:t> </a:t>
            </a:r>
            <a:r>
              <a:t>"Apple, Banana, Kiwi"</a:t>
            </a:r>
            <a:r>
              <a:rPr>
                <a:solidFill>
                  <a:srgbClr val="A4B0B1"/>
                </a:solidFill>
              </a:rPr>
              <a:t>;</a:t>
            </a:r>
            <a:endParaRPr>
              <a:solidFill>
                <a:srgbClr val="000000"/>
              </a:solidFill>
            </a:endParaRPr>
          </a:p>
          <a:p>
            <a:pPr defTabSz="457200">
              <a:defRPr sz="2200" b="1">
                <a:solidFill>
                  <a:srgbClr val="A4B0B1"/>
                </a:solidFill>
                <a:latin typeface="Courier New"/>
                <a:ea typeface="Courier New"/>
                <a:cs typeface="Courier New"/>
                <a:sym typeface="Courier New"/>
              </a:defRPr>
            </a:pPr>
            <a:r>
              <a:rPr>
                <a:solidFill>
                  <a:srgbClr val="D7601B"/>
                </a:solidFill>
              </a:rPr>
              <a:t>var</a:t>
            </a:r>
            <a:r>
              <a:rPr>
                <a:solidFill>
                  <a:srgbClr val="000000"/>
                </a:solidFill>
              </a:rPr>
              <a:t> </a:t>
            </a:r>
            <a:r>
              <a:rPr>
                <a:solidFill>
                  <a:srgbClr val="95A5A7"/>
                </a:solidFill>
              </a:rPr>
              <a:t>res</a:t>
            </a:r>
            <a:r>
              <a:rPr>
                <a:solidFill>
                  <a:srgbClr val="000000"/>
                </a:solidFill>
              </a:rPr>
              <a:t> </a:t>
            </a:r>
            <a:r>
              <a:t>=</a:t>
            </a:r>
            <a:r>
              <a:rPr>
                <a:solidFill>
                  <a:srgbClr val="000000"/>
                </a:solidFill>
              </a:rPr>
              <a:t> </a:t>
            </a:r>
            <a:r>
              <a:rPr>
                <a:solidFill>
                  <a:srgbClr val="95A5A7"/>
                </a:solidFill>
              </a:rPr>
              <a:t>str</a:t>
            </a:r>
            <a:r>
              <a:t>.substr(</a:t>
            </a:r>
            <a:r>
              <a:rPr>
                <a:solidFill>
                  <a:srgbClr val="E5493D"/>
                </a:solidFill>
              </a:rPr>
              <a:t>7</a:t>
            </a:r>
            <a:r>
              <a:t>,</a:t>
            </a:r>
            <a:r>
              <a:rPr>
                <a:solidFill>
                  <a:srgbClr val="E5493D"/>
                </a:solidFill>
              </a:rPr>
              <a:t>6</a:t>
            </a:r>
            <a:r>
              <a:t>);</a:t>
            </a:r>
            <a:endParaRPr>
              <a:solidFill>
                <a:srgbClr val="000000"/>
              </a:solidFill>
            </a:endParaRPr>
          </a:p>
          <a:p>
            <a:pPr defTabSz="457200">
              <a:defRPr sz="2200" b="1">
                <a:solidFill>
                  <a:srgbClr val="6A8188"/>
                </a:solidFill>
                <a:latin typeface="Courier New"/>
                <a:ea typeface="Courier New"/>
                <a:cs typeface="Courier New"/>
                <a:sym typeface="Courier New"/>
              </a:defRPr>
            </a:pPr>
            <a:r>
              <a:t>//Resultado</a:t>
            </a:r>
            <a:endParaRPr>
              <a:solidFill>
                <a:srgbClr val="000000"/>
              </a:solidFill>
            </a:endParaRPr>
          </a:p>
          <a:p>
            <a:pPr defTabSz="457200">
              <a:defRPr sz="2200" b="1">
                <a:solidFill>
                  <a:srgbClr val="95A5A7"/>
                </a:solidFill>
                <a:latin typeface="Courier New"/>
                <a:ea typeface="Courier New"/>
                <a:cs typeface="Courier New"/>
                <a:sym typeface="Courier New"/>
              </a:defRPr>
            </a:pPr>
            <a:r>
              <a:t>Banana</a:t>
            </a:r>
            <a:endParaRPr>
              <a:solidFill>
                <a:srgbClr val="000000"/>
              </a:solidFill>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a:spLocks noGrp="1"/>
          </p:cNvSpPr>
          <p:nvPr>
            <p:ph type="title"/>
          </p:nvPr>
        </p:nvSpPr>
        <p:spPr>
          <a:prstGeom prst="rect">
            <a:avLst/>
          </a:prstGeom>
        </p:spPr>
        <p:txBody>
          <a:bodyPr/>
          <a:lstStyle/>
          <a:p>
            <a:r>
              <a:t>Remplazando</a:t>
            </a:r>
          </a:p>
        </p:txBody>
      </p:sp>
      <p:sp>
        <p:nvSpPr>
          <p:cNvPr id="183" name="Shape 183"/>
          <p:cNvSpPr>
            <a:spLocks noGrp="1"/>
          </p:cNvSpPr>
          <p:nvPr>
            <p:ph type="body" sz="quarter" idx="1"/>
          </p:nvPr>
        </p:nvSpPr>
        <p:spPr>
          <a:xfrm>
            <a:off x="228600" y="1524000"/>
            <a:ext cx="8686800" cy="1166515"/>
          </a:xfrm>
          <a:prstGeom prst="rect">
            <a:avLst/>
          </a:prstGeom>
        </p:spPr>
        <p:txBody>
          <a:bodyPr/>
          <a:lstStyle/>
          <a:p>
            <a:r>
              <a:t>El metodo replace() se encarga de buscar y remplazar una porcion de un string</a:t>
            </a:r>
          </a:p>
        </p:txBody>
      </p:sp>
      <p:sp>
        <p:nvSpPr>
          <p:cNvPr id="184" name="Shape 184"/>
          <p:cNvSpPr/>
          <p:nvPr/>
        </p:nvSpPr>
        <p:spPr>
          <a:xfrm>
            <a:off x="457808" y="3271361"/>
            <a:ext cx="8228383" cy="12344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457200">
              <a:defRPr sz="2600" b="1">
                <a:solidFill>
                  <a:srgbClr val="E5493D"/>
                </a:solidFill>
                <a:latin typeface="Courier New"/>
                <a:ea typeface="Courier New"/>
                <a:cs typeface="Courier New"/>
                <a:sym typeface="Courier New"/>
              </a:defRPr>
            </a:pPr>
            <a:r>
              <a:t>var </a:t>
            </a:r>
            <a:r>
              <a:rPr>
                <a:solidFill>
                  <a:srgbClr val="95A5A7"/>
                </a:solidFill>
              </a:rPr>
              <a:t>str</a:t>
            </a:r>
            <a:r>
              <a:rPr>
                <a:solidFill>
                  <a:srgbClr val="000000"/>
                </a:solidFill>
              </a:rPr>
              <a:t> </a:t>
            </a:r>
            <a:r>
              <a:rPr>
                <a:solidFill>
                  <a:srgbClr val="A4B0B1"/>
                </a:solidFill>
              </a:rPr>
              <a:t>=</a:t>
            </a:r>
            <a:r>
              <a:rPr>
                <a:solidFill>
                  <a:srgbClr val="000000"/>
                </a:solidFill>
              </a:rPr>
              <a:t> </a:t>
            </a:r>
            <a:r>
              <a:t>"Comprate una compu Windows!"</a:t>
            </a:r>
            <a:r>
              <a:rPr>
                <a:solidFill>
                  <a:srgbClr val="A4B0B1"/>
                </a:solidFill>
              </a:rPr>
              <a:t>;</a:t>
            </a:r>
            <a:endParaRPr>
              <a:solidFill>
                <a:srgbClr val="000000"/>
              </a:solidFill>
            </a:endParaRPr>
          </a:p>
          <a:p>
            <a:pPr defTabSz="457200">
              <a:defRPr sz="2600" b="1">
                <a:solidFill>
                  <a:srgbClr val="A4B0B1"/>
                </a:solidFill>
                <a:latin typeface="Courier New"/>
                <a:ea typeface="Courier New"/>
                <a:cs typeface="Courier New"/>
                <a:sym typeface="Courier New"/>
              </a:defRPr>
            </a:pPr>
            <a:r>
              <a:rPr>
                <a:solidFill>
                  <a:srgbClr val="D7601B"/>
                </a:solidFill>
              </a:rPr>
              <a:t>var</a:t>
            </a:r>
            <a:r>
              <a:rPr>
                <a:solidFill>
                  <a:srgbClr val="000000"/>
                </a:solidFill>
              </a:rPr>
              <a:t> </a:t>
            </a:r>
            <a:r>
              <a:rPr>
                <a:solidFill>
                  <a:srgbClr val="95A5A7"/>
                </a:solidFill>
              </a:rPr>
              <a:t>n</a:t>
            </a:r>
            <a:r>
              <a:rPr>
                <a:solidFill>
                  <a:srgbClr val="000000"/>
                </a:solidFill>
              </a:rPr>
              <a:t> </a:t>
            </a:r>
            <a:r>
              <a:t>=</a:t>
            </a:r>
            <a:r>
              <a:rPr>
                <a:solidFill>
                  <a:srgbClr val="000000"/>
                </a:solidFill>
              </a:rPr>
              <a:t> </a:t>
            </a:r>
            <a:r>
              <a:rPr>
                <a:solidFill>
                  <a:srgbClr val="95A5A7"/>
                </a:solidFill>
              </a:rPr>
              <a:t>str</a:t>
            </a:r>
            <a:r>
              <a:t>.replace(</a:t>
            </a:r>
            <a:r>
              <a:rPr>
                <a:solidFill>
                  <a:srgbClr val="E5493D"/>
                </a:solidFill>
              </a:rPr>
              <a:t>"Windows"</a:t>
            </a:r>
            <a:r>
              <a:t>,</a:t>
            </a:r>
            <a:r>
              <a:rPr>
                <a:solidFill>
                  <a:srgbClr val="E5493D"/>
                </a:solidFill>
              </a:rPr>
              <a:t>"Mac"</a:t>
            </a:r>
            <a:r>
              <a:t>);</a:t>
            </a:r>
            <a:endParaRPr>
              <a:solidFill>
                <a:srgbClr val="000000"/>
              </a:solidFill>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p:cNvSpPr>
          <p:nvPr>
            <p:ph type="title"/>
          </p:nvPr>
        </p:nvSpPr>
        <p:spPr>
          <a:prstGeom prst="rect">
            <a:avLst/>
          </a:prstGeom>
        </p:spPr>
        <p:txBody>
          <a:bodyPr/>
          <a:lstStyle/>
          <a:p>
            <a:r>
              <a:t>Mayusculas y minusculas </a:t>
            </a:r>
          </a:p>
        </p:txBody>
      </p:sp>
      <p:sp>
        <p:nvSpPr>
          <p:cNvPr id="187" name="Shape 187"/>
          <p:cNvSpPr/>
          <p:nvPr/>
        </p:nvSpPr>
        <p:spPr>
          <a:xfrm>
            <a:off x="1439993" y="1824037"/>
            <a:ext cx="6277346" cy="12344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457200">
              <a:defRPr sz="2700" b="1">
                <a:solidFill>
                  <a:srgbClr val="6A8188"/>
                </a:solidFill>
                <a:latin typeface="Courier New"/>
                <a:ea typeface="Courier New"/>
                <a:cs typeface="Courier New"/>
                <a:sym typeface="Courier New"/>
              </a:defRPr>
            </a:pPr>
            <a:r>
              <a:rPr>
                <a:solidFill>
                  <a:schemeClr val="accent6">
                    <a:lumOff val="-9999"/>
                  </a:schemeClr>
                </a:solidFill>
              </a:rPr>
              <a:t>toUpperCase</a:t>
            </a:r>
            <a:r>
              <a:rPr>
                <a:solidFill>
                  <a:srgbClr val="A4B0B1"/>
                </a:solidFill>
              </a:rPr>
              <a:t>()</a:t>
            </a:r>
            <a:r>
              <a:rPr>
                <a:solidFill>
                  <a:srgbClr val="000000"/>
                </a:solidFill>
              </a:rPr>
              <a:t> </a:t>
            </a:r>
            <a:r>
              <a:t>// a mayusculas</a:t>
            </a:r>
            <a:endParaRPr>
              <a:solidFill>
                <a:srgbClr val="000000"/>
              </a:solidFill>
            </a:endParaRPr>
          </a:p>
          <a:p>
            <a:pPr defTabSz="457200">
              <a:defRPr sz="2700" b="1">
                <a:solidFill>
                  <a:srgbClr val="6A8188"/>
                </a:solidFill>
                <a:latin typeface="Courier New"/>
                <a:ea typeface="Courier New"/>
                <a:cs typeface="Courier New"/>
                <a:sym typeface="Courier New"/>
              </a:defRPr>
            </a:pPr>
            <a:r>
              <a:rPr>
                <a:solidFill>
                  <a:schemeClr val="accent6">
                    <a:lumOff val="-9999"/>
                  </a:schemeClr>
                </a:solidFill>
              </a:rPr>
              <a:t>toLowerCase</a:t>
            </a:r>
            <a:r>
              <a:rPr>
                <a:solidFill>
                  <a:srgbClr val="A4B0B1"/>
                </a:solidFill>
              </a:rPr>
              <a:t>()</a:t>
            </a:r>
            <a:r>
              <a:rPr>
                <a:solidFill>
                  <a:srgbClr val="000000"/>
                </a:solidFill>
              </a:rPr>
              <a:t> </a:t>
            </a:r>
            <a:r>
              <a:t>// a minusculas</a:t>
            </a:r>
            <a:endParaRPr>
              <a:solidFill>
                <a:srgbClr val="000000"/>
              </a:solidFill>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a:spLocks noGrp="1"/>
          </p:cNvSpPr>
          <p:nvPr>
            <p:ph type="title"/>
          </p:nvPr>
        </p:nvSpPr>
        <p:spPr>
          <a:prstGeom prst="rect">
            <a:avLst/>
          </a:prstGeom>
        </p:spPr>
        <p:txBody>
          <a:bodyPr/>
          <a:lstStyle/>
          <a:p>
            <a:r>
              <a:t>split()</a:t>
            </a:r>
          </a:p>
        </p:txBody>
      </p:sp>
      <p:sp>
        <p:nvSpPr>
          <p:cNvPr id="190" name="Shape 190"/>
          <p:cNvSpPr>
            <a:spLocks noGrp="1"/>
          </p:cNvSpPr>
          <p:nvPr>
            <p:ph type="body" sz="quarter" idx="1"/>
          </p:nvPr>
        </p:nvSpPr>
        <p:spPr>
          <a:xfrm>
            <a:off x="228600" y="1588998"/>
            <a:ext cx="8686800" cy="1166516"/>
          </a:xfrm>
          <a:prstGeom prst="rect">
            <a:avLst/>
          </a:prstGeom>
        </p:spPr>
        <p:txBody>
          <a:bodyPr/>
          <a:lstStyle/>
          <a:p>
            <a:r>
              <a:t>Divide un string en porciones (a Array)</a:t>
            </a:r>
          </a:p>
        </p:txBody>
      </p:sp>
      <p:sp>
        <p:nvSpPr>
          <p:cNvPr id="191" name="Shape 191"/>
          <p:cNvSpPr/>
          <p:nvPr/>
        </p:nvSpPr>
        <p:spPr>
          <a:xfrm>
            <a:off x="709756" y="3119754"/>
            <a:ext cx="7359562" cy="1539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457200">
              <a:defRPr sz="3400" b="1">
                <a:solidFill>
                  <a:srgbClr val="E5493D"/>
                </a:solidFill>
                <a:latin typeface="Courier New"/>
                <a:ea typeface="Courier New"/>
                <a:cs typeface="Courier New"/>
                <a:sym typeface="Courier New"/>
              </a:defRPr>
            </a:pPr>
            <a:r>
              <a:rPr>
                <a:solidFill>
                  <a:srgbClr val="D7601B"/>
                </a:solidFill>
              </a:rPr>
              <a:t>var</a:t>
            </a:r>
            <a:r>
              <a:rPr>
                <a:solidFill>
                  <a:srgbClr val="000000"/>
                </a:solidFill>
              </a:rPr>
              <a:t> </a:t>
            </a:r>
            <a:r>
              <a:rPr>
                <a:solidFill>
                  <a:srgbClr val="95A5A7"/>
                </a:solidFill>
              </a:rPr>
              <a:t>txt</a:t>
            </a:r>
            <a:r>
              <a:rPr>
                <a:solidFill>
                  <a:srgbClr val="000000"/>
                </a:solidFill>
              </a:rPr>
              <a:t>   </a:t>
            </a:r>
            <a:r>
              <a:rPr>
                <a:solidFill>
                  <a:srgbClr val="A4B0B1"/>
                </a:solidFill>
              </a:rPr>
              <a:t>=</a:t>
            </a:r>
            <a:r>
              <a:rPr>
                <a:solidFill>
                  <a:srgbClr val="000000"/>
                </a:solidFill>
              </a:rPr>
              <a:t> </a:t>
            </a:r>
            <a:r>
              <a:t>"a,b,c,d,e"</a:t>
            </a:r>
            <a:r>
              <a:rPr>
                <a:solidFill>
                  <a:srgbClr val="A4B0B1"/>
                </a:solidFill>
              </a:rPr>
              <a:t>;</a:t>
            </a:r>
            <a:r>
              <a:rPr>
                <a:solidFill>
                  <a:srgbClr val="000000"/>
                </a:solidFill>
              </a:rPr>
              <a:t>  </a:t>
            </a:r>
          </a:p>
          <a:p>
            <a:pPr defTabSz="457200">
              <a:defRPr sz="3400" b="1">
                <a:solidFill>
                  <a:srgbClr val="A4B0B1"/>
                </a:solidFill>
                <a:latin typeface="Courier New"/>
                <a:ea typeface="Courier New"/>
                <a:cs typeface="Courier New"/>
                <a:sym typeface="Courier New"/>
              </a:defRPr>
            </a:pPr>
            <a:r>
              <a:rPr>
                <a:solidFill>
                  <a:srgbClr val="D7601B"/>
                </a:solidFill>
              </a:rPr>
              <a:t>var</a:t>
            </a:r>
            <a:r>
              <a:rPr>
                <a:solidFill>
                  <a:srgbClr val="000000"/>
                </a:solidFill>
              </a:rPr>
              <a:t> </a:t>
            </a:r>
            <a:r>
              <a:rPr>
                <a:solidFill>
                  <a:srgbClr val="95A5A7"/>
                </a:solidFill>
              </a:rPr>
              <a:t>array</a:t>
            </a:r>
            <a:r>
              <a:rPr>
                <a:solidFill>
                  <a:srgbClr val="000000"/>
                </a:solidFill>
              </a:rPr>
              <a:t> </a:t>
            </a:r>
            <a:r>
              <a:t>=</a:t>
            </a:r>
            <a:r>
              <a:rPr>
                <a:solidFill>
                  <a:srgbClr val="000000"/>
                </a:solidFill>
              </a:rPr>
              <a:t> </a:t>
            </a:r>
            <a:r>
              <a:rPr>
                <a:solidFill>
                  <a:srgbClr val="95A5A7"/>
                </a:solidFill>
              </a:rPr>
              <a:t>txt</a:t>
            </a:r>
            <a:r>
              <a:t>.split(</a:t>
            </a:r>
            <a:r>
              <a:rPr>
                <a:solidFill>
                  <a:srgbClr val="E5493D"/>
                </a:solidFill>
              </a:rPr>
              <a:t>","</a:t>
            </a:r>
            <a:r>
              <a:t>);</a:t>
            </a:r>
            <a:endParaRPr>
              <a:solidFill>
                <a:srgbClr val="000000"/>
              </a:solidFill>
            </a:endParaRPr>
          </a:p>
        </p:txBody>
      </p:sp>
    </p:spTree>
  </p:cSld>
  <p:clrMapOvr>
    <a:masterClrMapping/>
  </p:clrMapOvr>
  <p:transition spd="slow"/>
</p:sld>
</file>

<file path=ppt/theme/theme1.xml><?xml version="1.0" encoding="utf-8"?>
<a:theme xmlns:a="http://schemas.openxmlformats.org/drawingml/2006/main" name="PlantillaUML">
  <a:themeElements>
    <a:clrScheme name="PlantillaUML">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F0000"/>
      </a:accent6>
      <a:hlink>
        <a:srgbClr val="0000FF"/>
      </a:hlink>
      <a:folHlink>
        <a:srgbClr val="FF00FF"/>
      </a:folHlink>
    </a:clrScheme>
    <a:fontScheme name="PlantillaUML">
      <a:majorFont>
        <a:latin typeface="Calibri"/>
        <a:ea typeface="Calibri"/>
        <a:cs typeface="Calibri"/>
      </a:majorFont>
      <a:minorFont>
        <a:latin typeface="Helvetica"/>
        <a:ea typeface="Helvetica"/>
        <a:cs typeface="Helvetica"/>
      </a:minorFont>
    </a:fontScheme>
    <a:fmtScheme name="PlantillaUM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PlantillaUML">
  <a:themeElements>
    <a:clrScheme name="PlantillaUML">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F0000"/>
      </a:accent6>
      <a:hlink>
        <a:srgbClr val="0000FF"/>
      </a:hlink>
      <a:folHlink>
        <a:srgbClr val="FF00FF"/>
      </a:folHlink>
    </a:clrScheme>
    <a:fontScheme name="PlantillaUML">
      <a:majorFont>
        <a:latin typeface="Calibri"/>
        <a:ea typeface="Calibri"/>
        <a:cs typeface="Calibri"/>
      </a:majorFont>
      <a:minorFont>
        <a:latin typeface="Helvetica"/>
        <a:ea typeface="Helvetica"/>
        <a:cs typeface="Helvetica"/>
      </a:minorFont>
    </a:fontScheme>
    <a:fmtScheme name="PlantillaUM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1580</Words>
  <Application>Microsoft Office PowerPoint</Application>
  <PresentationFormat>Presentación en pantalla (4:3)</PresentationFormat>
  <Paragraphs>274</Paragraphs>
  <Slides>34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34</vt:i4>
      </vt:variant>
    </vt:vector>
  </HeadingPairs>
  <TitlesOfParts>
    <vt:vector size="40" baseType="lpstr">
      <vt:lpstr>Arial</vt:lpstr>
      <vt:lpstr>Calibri</vt:lpstr>
      <vt:lpstr>Courier New</vt:lpstr>
      <vt:lpstr>Symbol</vt:lpstr>
      <vt:lpstr>Verdana</vt:lpstr>
      <vt:lpstr>PlantillaUML</vt:lpstr>
      <vt:lpstr>Introducción a JS</vt:lpstr>
      <vt:lpstr>String</vt:lpstr>
      <vt:lpstr>Length</vt:lpstr>
      <vt:lpstr>IndexOf() y search()</vt:lpstr>
      <vt:lpstr>Extrayendo porciones de un string</vt:lpstr>
      <vt:lpstr>Ejemplos</vt:lpstr>
      <vt:lpstr>Remplazando</vt:lpstr>
      <vt:lpstr>Mayusculas y minusculas </vt:lpstr>
      <vt:lpstr>split()</vt:lpstr>
      <vt:lpstr>Practica</vt:lpstr>
      <vt:lpstr>Introducción a JS</vt:lpstr>
      <vt:lpstr>Numbers</vt:lpstr>
      <vt:lpstr>toString()</vt:lpstr>
      <vt:lpstr>toFixed()</vt:lpstr>
      <vt:lpstr>Number</vt:lpstr>
      <vt:lpstr>parseInt()</vt:lpstr>
      <vt:lpstr>Introducción a JS</vt:lpstr>
      <vt:lpstr>Arrays</vt:lpstr>
      <vt:lpstr>Multiples tipos</vt:lpstr>
      <vt:lpstr>Metodos</vt:lpstr>
      <vt:lpstr>Introducción a JS</vt:lpstr>
      <vt:lpstr>If</vt:lpstr>
      <vt:lpstr>Switch</vt:lpstr>
      <vt:lpstr>Switch</vt:lpstr>
      <vt:lpstr>For</vt:lpstr>
      <vt:lpstr>While y do while</vt:lpstr>
      <vt:lpstr>While y do while</vt:lpstr>
      <vt:lpstr>Introducción a JS</vt:lpstr>
      <vt:lpstr>Objetos</vt:lpstr>
      <vt:lpstr>Objetos</vt:lpstr>
      <vt:lpstr>New()</vt:lpstr>
      <vt:lpstr>Constructor de un Objeto</vt:lpstr>
      <vt:lpstr>this</vt:lpstr>
      <vt:lpstr>Constructores de JS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JS</dc:title>
  <cp:lastModifiedBy>PROGRAMACION</cp:lastModifiedBy>
  <cp:revision>2</cp:revision>
  <dcterms:modified xsi:type="dcterms:W3CDTF">2016-12-13T02:17:40Z</dcterms:modified>
</cp:coreProperties>
</file>