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4" r:id="rId3"/>
    <p:sldId id="301" r:id="rId4"/>
    <p:sldId id="297" r:id="rId5"/>
    <p:sldId id="299" r:id="rId6"/>
    <p:sldId id="30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9F42B-095A-401F-AED4-32F274E2E1FA}" v="15" dt="2024-10-01T02:14:57.988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3979" autoAdjust="0"/>
  </p:normalViewPr>
  <p:slideViewPr>
    <p:cSldViewPr snapToGrid="0">
      <p:cViewPr varScale="1">
        <p:scale>
          <a:sx n="59" d="100"/>
          <a:sy n="59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25C20-52F2-43D0-B037-AB02280CCA26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73415-F225-4A3F-840F-8E28CB382A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ainformacion.es/transformacion-laboral-en-europa-fin-del-fichaje-con-huella-dactila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977E3B5-7F20-9F88-6FB4-5B8AFDB0E2CD}"/>
              </a:ext>
            </a:extLst>
          </p:cNvPr>
          <p:cNvSpPr/>
          <p:nvPr/>
        </p:nvSpPr>
        <p:spPr>
          <a:xfrm>
            <a:off x="1609558" y="-286315"/>
            <a:ext cx="1058244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000" b="1" spc="50" dirty="0">
                <a:ln w="635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    </a:t>
            </a:r>
          </a:p>
          <a:p>
            <a:pPr algn="ctr"/>
            <a:r>
              <a:rPr lang="es-ES" sz="5000" b="1" spc="50" dirty="0">
                <a:ln w="635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Reloj Control sobre Sueldo Base</a:t>
            </a:r>
          </a:p>
          <a:p>
            <a:pPr algn="ctr"/>
            <a:r>
              <a:rPr lang="es-ES" sz="5000" b="1" spc="50" dirty="0">
                <a:ln w="635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</a:t>
            </a:r>
          </a:p>
          <a:p>
            <a:pPr algn="ctr"/>
            <a:r>
              <a:rPr lang="es-ES" sz="5000" b="1" spc="50" dirty="0">
                <a:ln w="635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Perdidas por días no trabajados.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2EE0B7-23AB-B751-F339-465C26E8913F}"/>
              </a:ext>
            </a:extLst>
          </p:cNvPr>
          <p:cNvSpPr txBox="1"/>
          <p:nvPr/>
        </p:nvSpPr>
        <p:spPr>
          <a:xfrm>
            <a:off x="3506679" y="3673136"/>
            <a:ext cx="4625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spc="50" dirty="0">
                <a:ln w="635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Análisis táctico</a:t>
            </a:r>
          </a:p>
          <a:p>
            <a:pPr algn="ctr"/>
            <a:r>
              <a:rPr lang="es-ES" sz="5400" b="1" spc="50" dirty="0">
                <a:ln w="635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 Proceso</a:t>
            </a:r>
          </a:p>
          <a:p>
            <a:endParaRPr lang="es-CL" dirty="0"/>
          </a:p>
        </p:txBody>
      </p:sp>
      <p:pic>
        <p:nvPicPr>
          <p:cNvPr id="5" name="Imagen 4" descr="Mano de persona sosteniendo teléfono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2C02ABC7-326A-416D-F27A-0D21BDC5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09315" y="4358936"/>
            <a:ext cx="3086695" cy="2102370"/>
          </a:xfrm>
          <a:prstGeom prst="hexagon">
            <a:avLst>
              <a:gd name="adj" fmla="val 40534"/>
              <a:gd name="vf" fmla="val 115470"/>
            </a:avLst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352B43-A4CF-6E49-EE7B-B56D30A5D67A}"/>
              </a:ext>
            </a:extLst>
          </p:cNvPr>
          <p:cNvSpPr txBox="1"/>
          <p:nvPr/>
        </p:nvSpPr>
        <p:spPr>
          <a:xfrm>
            <a:off x="9612086" y="6009439"/>
            <a:ext cx="2792185" cy="455057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>
                <a:hlinkClick r:id="rId3" tooltip="https://contrainformacion.es/transformacion-laboral-en-europa-fin-del-fichaje-con-huella-dactilar/"/>
              </a:rPr>
              <a:t>Esta foto</a:t>
            </a:r>
            <a:r>
              <a:rPr lang="es-CL" sz="900"/>
              <a:t> de Autor desconocido está bajo licencia </a:t>
            </a:r>
            <a:r>
              <a:rPr lang="es-CL" sz="900">
                <a:hlinkClick r:id="rId4" tooltip="https://creativecommons.org/licenses/by-sa/3.0/"/>
              </a:rPr>
              <a:t>CC BY-SA</a:t>
            </a:r>
            <a:endParaRPr lang="es-CL" sz="90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7C0C64-7B11-4763-6385-792DCD7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83661BB-E230-AA62-B28A-17B0F7E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814" y="346595"/>
            <a:ext cx="11691257" cy="11890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100" b="1" i="0" dirty="0">
                <a:solidFill>
                  <a:srgbClr val="FFFFFF"/>
                </a:solidFill>
                <a:effectLst/>
                <a:latin typeface="wf_standard-font"/>
              </a:rPr>
              <a:t>"Alerta en el Proceso 259: ¡Horas Extras Duplican el Promedio!" </a:t>
            </a:r>
            <a:br>
              <a:rPr lang="es-E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s-ES" sz="2700" b="1" i="0" dirty="0">
                <a:solidFill>
                  <a:srgbClr val="FFFFFF"/>
                </a:solidFill>
                <a:effectLst/>
                <a:latin typeface="wf_standard-font"/>
              </a:rPr>
              <a:t>Médicos y auxiliares encabezan el exceso de horas.</a:t>
            </a:r>
            <a:br>
              <a:rPr lang="es-E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s-CL" sz="4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C513FE-831F-D7F1-E9B4-DF929472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1129801"/>
            <a:ext cx="2545130" cy="16095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8F8B65-BE06-B57A-36BD-F62CBB6C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887" y="-12213"/>
            <a:ext cx="1333113" cy="149457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BA255C9-E758-05D8-884E-5CD4F61F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43" y="2861557"/>
            <a:ext cx="4282233" cy="306947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9893F7E-4FC2-0266-BF8B-DDF9D23FE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177" y="2253342"/>
            <a:ext cx="5799266" cy="32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0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7C0C64-7B11-4763-6385-792DCD7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83661BB-E230-AA62-B28A-17B0F7E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72" y="214768"/>
            <a:ext cx="10610514" cy="11890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900" b="1" i="0" dirty="0">
                <a:solidFill>
                  <a:srgbClr val="FFFFFF"/>
                </a:solidFill>
                <a:effectLst/>
                <a:latin typeface="wf_standard-font"/>
              </a:rPr>
              <a:t>"Alerta en el Proceso 259: ¡Horas Extras Duplican el Promedio!" </a:t>
            </a:r>
            <a:br>
              <a:rPr lang="es-ES" sz="4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s-ES" sz="3100" b="0" cap="none" dirty="0">
                <a:solidFill>
                  <a:schemeClr val="bg1"/>
                </a:solidFill>
                <a:latin typeface="wf_standard-font"/>
              </a:rPr>
              <a:t>A</a:t>
            </a:r>
            <a:r>
              <a:rPr lang="es-ES" sz="3100" i="0" cap="none" dirty="0">
                <a:solidFill>
                  <a:schemeClr val="bg1"/>
                </a:solidFill>
                <a:effectLst/>
                <a:latin typeface="wf_standard-font"/>
              </a:rPr>
              <a:t>nálisis por médicos.</a:t>
            </a:r>
            <a:br>
              <a:rPr lang="es-ES" sz="3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s-CL" sz="44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8F8B65-BE06-B57A-36BD-F62CBB6C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887" y="-12213"/>
            <a:ext cx="1333113" cy="14945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DA0AC8-C338-8A16-6493-FD020CAD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2" y="983804"/>
            <a:ext cx="5128472" cy="29730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1F4AA1-E9C5-F734-D3D1-DBF863F4D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72" y="4052635"/>
            <a:ext cx="5128473" cy="26814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34E683-7273-8390-AFFE-C111A936B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470" y="2046264"/>
            <a:ext cx="5899302" cy="36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7C0C64-7B11-4763-6385-792DCD7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529" y="-12213"/>
            <a:ext cx="1219200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83661BB-E230-AA62-B28A-17B0F7E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29" y="137672"/>
            <a:ext cx="10951416" cy="1189063"/>
          </a:xfrm>
        </p:spPr>
        <p:txBody>
          <a:bodyPr>
            <a:noAutofit/>
          </a:bodyPr>
          <a:lstStyle/>
          <a:p>
            <a:pPr algn="ctr"/>
            <a:r>
              <a:rPr lang="es-MX" sz="2800" b="1" i="0" dirty="0">
                <a:solidFill>
                  <a:srgbClr val="FFFFFF"/>
                </a:solidFill>
                <a:effectLst/>
                <a:latin typeface="wf_standard-font"/>
              </a:rPr>
              <a:t>PREOCUANT</a:t>
            </a:r>
            <a:r>
              <a:rPr lang="es-MX" sz="2800" b="1" i="0" dirty="0">
                <a:solidFill>
                  <a:schemeClr val="bg1"/>
                </a:solidFill>
                <a:effectLst/>
                <a:latin typeface="wf_standard-font"/>
              </a:rPr>
              <a:t>E</a:t>
            </a:r>
            <a:r>
              <a:rPr lang="es-MX" sz="2800" b="0" dirty="0">
                <a:solidFill>
                  <a:schemeClr val="bg1"/>
                </a:solidFill>
                <a:latin typeface="Segoe UI" panose="020B0502040204020203" pitchFamily="34" charset="0"/>
              </a:rPr>
              <a:t>: </a:t>
            </a:r>
            <a:r>
              <a:rPr lang="es-MX" sz="2800" b="1" i="0" dirty="0">
                <a:solidFill>
                  <a:srgbClr val="FFFFFF"/>
                </a:solidFill>
                <a:effectLst/>
                <a:latin typeface="wf_standard-font"/>
              </a:rPr>
              <a:t>AUSENTISMO BORDEA EL 15%</a:t>
            </a:r>
            <a:r>
              <a:rPr lang="es-MX" sz="28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br>
              <a:rPr lang="es-MX" sz="2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s-MX" sz="28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PERDEMOS EN PROMEDIO 800 MIL POR PROCESO.</a:t>
            </a:r>
            <a:endParaRPr lang="es-MX" sz="2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8F8B65-BE06-B57A-36BD-F62CBB6C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887" y="-12213"/>
            <a:ext cx="1333113" cy="14945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DDA19E-C26E-FCBC-F70A-ABCB685A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22" y="1476620"/>
            <a:ext cx="2660538" cy="16533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D0BEBC-779A-211C-A4DE-9F2D1E9DDD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04"/>
          <a:stretch/>
        </p:blipFill>
        <p:spPr>
          <a:xfrm>
            <a:off x="4530710" y="1099457"/>
            <a:ext cx="6235648" cy="2569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19BEC6F-FACF-1C4A-089C-0D538429704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67"/>
          <a:stretch/>
        </p:blipFill>
        <p:spPr>
          <a:xfrm>
            <a:off x="535493" y="3806285"/>
            <a:ext cx="10125499" cy="28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7C0C64-7B11-4763-6385-792DCD7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13"/>
            <a:ext cx="1219200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83661BB-E230-AA62-B28A-17B0F7E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5" y="0"/>
            <a:ext cx="9764873" cy="1189063"/>
          </a:xfrm>
        </p:spPr>
        <p:txBody>
          <a:bodyPr>
            <a:noAutofit/>
          </a:bodyPr>
          <a:lstStyle/>
          <a:p>
            <a:pPr algn="ctr"/>
            <a:r>
              <a:rPr lang="es-MX" sz="2800" dirty="0">
                <a:solidFill>
                  <a:srgbClr val="FFFFFF"/>
                </a:solidFill>
                <a:latin typeface="wf_standard-font"/>
              </a:rPr>
              <a:t> </a:t>
            </a:r>
            <a:r>
              <a:rPr lang="es-MX" sz="2400" dirty="0">
                <a:solidFill>
                  <a:srgbClr val="FFFFFF"/>
                </a:solidFill>
                <a:latin typeface="wf_standard-font"/>
              </a:rPr>
              <a:t>top de reloj control el liderado por un </a:t>
            </a:r>
            <a:r>
              <a:rPr lang="es-MX" sz="2400" b="1" i="0" dirty="0">
                <a:solidFill>
                  <a:srgbClr val="FFFFFF"/>
                </a:solidFill>
                <a:effectLst/>
                <a:latin typeface="wf_standard-font"/>
              </a:rPr>
              <a:t>m</a:t>
            </a:r>
            <a:r>
              <a:rPr lang="es-MX" sz="2400" dirty="0">
                <a:solidFill>
                  <a:srgbClr val="FFFFFF"/>
                </a:solidFill>
                <a:latin typeface="wf_standard-font"/>
              </a:rPr>
              <a:t>é</a:t>
            </a:r>
            <a:r>
              <a:rPr lang="es-MX" sz="2400" b="1" i="0" dirty="0">
                <a:solidFill>
                  <a:srgbClr val="FFFFFF"/>
                </a:solidFill>
                <a:effectLst/>
                <a:latin typeface="wf_standard-font"/>
              </a:rPr>
              <a:t>dico continuidad del proceso-69 que está ganando su sueldo base en horas extras</a:t>
            </a:r>
            <a:endParaRPr lang="es-MX" sz="2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8F8B65-BE06-B57A-36BD-F62CBB6C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887" y="-12213"/>
            <a:ext cx="1333113" cy="14945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736582-8CDD-E767-6433-7166CDC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84" y="1346599"/>
            <a:ext cx="2272115" cy="147738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9B024B1-A06B-C177-96B2-808A1D03A3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338"/>
          <a:stretch/>
        </p:blipFill>
        <p:spPr>
          <a:xfrm>
            <a:off x="5898911" y="943827"/>
            <a:ext cx="4201377" cy="28609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82D66CB-93EE-E7C5-B488-8CFEDD239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33" y="3787221"/>
            <a:ext cx="4899134" cy="299066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1DDD0F2-435C-E3A6-0C11-B7C3452F34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040"/>
          <a:stretch/>
        </p:blipFill>
        <p:spPr>
          <a:xfrm>
            <a:off x="6096000" y="3804749"/>
            <a:ext cx="4743299" cy="30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7C0C64-7B11-4763-6385-792DCD7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83661BB-E230-AA62-B28A-17B0F7E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14" y="293301"/>
            <a:ext cx="9764873" cy="1189063"/>
          </a:xfrm>
        </p:spPr>
        <p:txBody>
          <a:bodyPr>
            <a:noAutofit/>
          </a:bodyPr>
          <a:lstStyle/>
          <a:p>
            <a:pPr algn="ctr"/>
            <a:r>
              <a:rPr lang="es-MX" sz="2800" dirty="0">
                <a:solidFill>
                  <a:srgbClr val="FFFFFF"/>
                </a:solidFill>
                <a:latin typeface="wf_standard-font"/>
              </a:rPr>
              <a:t>El top de reloj control el liderado por un </a:t>
            </a:r>
            <a:r>
              <a:rPr lang="es-MX" sz="2800" b="1" i="0" dirty="0">
                <a:solidFill>
                  <a:srgbClr val="FFFFFF"/>
                </a:solidFill>
                <a:effectLst/>
                <a:latin typeface="wf_standard-font"/>
              </a:rPr>
              <a:t>medico continuidad del proceso-69 que está ganando su sueldo base en horas extras</a:t>
            </a:r>
            <a:endParaRPr lang="es-MX" sz="2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8F8B65-BE06-B57A-36BD-F62CBB6C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887" y="-12213"/>
            <a:ext cx="1333113" cy="14945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0C9967-69FD-BF0F-3EB7-22922BE4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73" y="2012227"/>
            <a:ext cx="5884127" cy="35431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2086EB-8D2C-CA3B-7DC9-FD12CFF85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4789"/>
            <a:ext cx="6020493" cy="41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1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3955</TotalTime>
  <Words>134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wf_standard-font</vt:lpstr>
      <vt:lpstr>Tema de Office</vt:lpstr>
      <vt:lpstr>Presentación de PowerPoint</vt:lpstr>
      <vt:lpstr>"Alerta en el Proceso 259: ¡Horas Extras Duplican el Promedio!"  Médicos y auxiliares encabezan el exceso de horas. </vt:lpstr>
      <vt:lpstr>"Alerta en el Proceso 259: ¡Horas Extras Duplican el Promedio!"  Análisis por médicos. </vt:lpstr>
      <vt:lpstr>PREOCUANTE: AUSENTISMO BORDEA EL 15%  PERDEMOS EN PROMEDIO 800 MIL POR PROCESO.</vt:lpstr>
      <vt:lpstr> top de reloj control el liderado por un médico continuidad del proceso-69 que está ganando su sueldo base en horas extras</vt:lpstr>
      <vt:lpstr>El top de reloj control el liderado por un medico continuidad del proceso-69 que está ganando su sueldo base en horas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marjorie gonzalez</cp:lastModifiedBy>
  <cp:revision>97</cp:revision>
  <dcterms:created xsi:type="dcterms:W3CDTF">2020-02-10T20:31:49Z</dcterms:created>
  <dcterms:modified xsi:type="dcterms:W3CDTF">2024-10-01T23:44:12Z</dcterms:modified>
</cp:coreProperties>
</file>