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3D6A-F42D-4E8B-AA3D-F1688701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00E60-D47A-434B-950F-317F90D95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80162-7539-43F1-ACDE-532E65A9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E866C9-5E1A-4F31-A6F1-B7F73ABF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D6651-67FB-4FB1-852F-7B036ED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4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24ED1-43A9-4926-B572-F985CEE0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DC2F0-A82C-4117-829D-D10B6A0A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D6DDD-2D8E-4B12-B383-CC32596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9CC1F-B045-40DE-A44C-A6B90395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FCE7C-235F-4DCE-ACE8-5620037E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B66D37-9CC1-44CC-960A-0C54FD95B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9D7B8-6A11-4FB1-8F61-333B0A69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F5C9B-A2D6-4563-AA1E-2E95295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9060-6A5E-44C6-8D6F-00EA6BFB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1BD98-E3EC-4AB5-AC8C-CE281E75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3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1E441-101D-4856-AC12-2FF89547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27DE-D8E0-4384-BD9F-D283F19B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C495E-3FF4-440A-98E5-885AD31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68403-33C0-4DA0-8E3D-0BBFE1C9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182AA-D2D3-4DC4-B686-14357E6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A8A2F-B6EA-4DDB-907F-49143E1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58FC3-C0BA-4489-A160-F6E0B7C4C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B31B4-3DC9-4FC0-BFDA-1100931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939C6-C492-4A0A-B89E-C61CC9B5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D21FB-D3EA-45D8-9354-678CAF9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C4E2B-5626-4050-9844-B51CCB1E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BFD30-8F90-444A-8D0F-04372BE97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5E4D3-B25E-43BA-9E38-286151C6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0A6CC-8D67-4DAB-9A9C-E05257A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4BD2F-B63C-4369-8CC4-86893C6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5C6F63-1CFA-46A7-A7E5-BD1019BA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B1CE8-4060-46BF-85CF-51DE0ED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02062-057E-4FE6-A0F9-35FA7B6A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3366F-3F60-417B-949A-182F5376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7A7D3-A8A2-4A08-AAF4-E316AE08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9AE92-2898-4AE1-B3E5-0C48263B3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E0DAA5-3E0B-4B77-90C6-1CE29E42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E10773-9EEE-4D89-B240-3267062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53999-9BBE-42D6-AFB2-C1456B6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4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5D95D-81B7-4E05-B36E-B22033CE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44411-48E1-4C91-BC46-059C3CE9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2EEBF-8142-4814-BDF7-FB62AA09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29F64-1E85-4CED-89E8-B92A5338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4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B9FAE7-99A1-49DE-9EC2-3D843C0D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8202F7-7BF6-4F56-8DC5-8F3EC901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69BC1-71C5-4440-8C31-48BA9ECB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00947-080A-4C4D-A24A-087F7BF4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1E750-F73B-4AC4-B3A5-13F4C5D1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40156-3744-411D-A834-0F292D6BC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E60BA-6154-4B91-B883-339B4F3D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60AB6-53EF-4CF7-BD78-B55FB77F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31316-58F2-4DF3-BA34-5FDF792F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4D78C-10E3-4659-9023-FB5E8D1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5AA9A7-4060-47F6-93C0-F1124D79A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D27D7-510E-43F7-87BA-36694165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F06540-257D-4CC5-B57C-A488799E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D0B54-FD84-4CF4-AC7C-165EF81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ED8F1-51D6-4BD6-B24E-12B5BB9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1011B0-1505-4C60-A440-8555200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2967F-F7C1-4496-AB25-71745854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FCB53-1C4B-49FD-8764-49A10324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AD6F-EC2B-44F5-BC2A-5A29AFEAD9C8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4DDEBE-2D27-48CB-8CD8-4A7C48F3C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59AA6-254C-40AD-8B02-087E7631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7F373D-1C9A-47ED-8AFB-31787C0DDDA2}"/>
              </a:ext>
            </a:extLst>
          </p:cNvPr>
          <p:cNvSpPr txBox="1"/>
          <p:nvPr/>
        </p:nvSpPr>
        <p:spPr>
          <a:xfrm>
            <a:off x="449912" y="261770"/>
            <a:ext cx="11419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–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Copier mqpar.xml and #runningTime.txt (</a:t>
            </a:r>
            <a:r>
              <a:rPr lang="fr-FR" dirty="0" err="1"/>
              <a:t>found</a:t>
            </a:r>
            <a:r>
              <a:rPr lang="fr-FR" dirty="0"/>
              <a:t> in « </a:t>
            </a:r>
            <a:r>
              <a:rPr lang="fr-FR" dirty="0" err="1"/>
              <a:t>combined</a:t>
            </a:r>
            <a:r>
              <a:rPr lang="fr-FR" dirty="0"/>
              <a:t>/proc ») </a:t>
            </a:r>
            <a:r>
              <a:rPr lang="fr-FR" dirty="0" err="1"/>
              <a:t>is</a:t>
            </a:r>
            <a:r>
              <a:rPr lang="fr-FR" dirty="0"/>
              <a:t> the txt folder.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(txt folder must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contain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proteinGroups.txt</a:t>
            </a:r>
            <a:r>
              <a:rPr lang="fr-FR" i="1">
                <a:solidFill>
                  <a:schemeClr val="bg2">
                    <a:lumMod val="75000"/>
                  </a:schemeClr>
                </a:solidFill>
              </a:rPr>
              <a:t>, peptides.txt 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and evidence.txt)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For  DIA-NN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:  folder must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contain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report.pg_matrix.tsv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report.pr_matrix.tsv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and report.log.txt</a:t>
            </a:r>
          </a:p>
          <a:p>
            <a:endParaRPr lang="fr-FR" dirty="0"/>
          </a:p>
          <a:p>
            <a:r>
              <a:rPr lang="fr-FR" dirty="0"/>
              <a:t>1 – Open R.</a:t>
            </a:r>
          </a:p>
          <a:p>
            <a:r>
              <a:rPr lang="fr-FR" dirty="0"/>
              <a:t>2 – Clic 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CBD9491-D4A5-4558-8610-42DBE00A5FD5}"/>
              </a:ext>
            </a:extLst>
          </p:cNvPr>
          <p:cNvGrpSpPr/>
          <p:nvPr/>
        </p:nvGrpSpPr>
        <p:grpSpPr>
          <a:xfrm>
            <a:off x="2507681" y="1847826"/>
            <a:ext cx="4657725" cy="1257300"/>
            <a:chOff x="2507681" y="1644376"/>
            <a:chExt cx="4657725" cy="12573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122D3E7-D5B3-48A3-B66E-505CC88E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681" y="1644376"/>
              <a:ext cx="4657725" cy="1257300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6D316A5-5DA9-42CE-8CEF-A76C3D5033D4}"/>
                </a:ext>
              </a:extLst>
            </p:cNvPr>
            <p:cNvSpPr/>
            <p:nvPr/>
          </p:nvSpPr>
          <p:spPr>
            <a:xfrm>
              <a:off x="3165896" y="2029225"/>
              <a:ext cx="405441" cy="3364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F0F0AEF4-CBD1-4476-9877-08CDC160EE7C}"/>
              </a:ext>
            </a:extLst>
          </p:cNvPr>
          <p:cNvSpPr txBox="1"/>
          <p:nvPr/>
        </p:nvSpPr>
        <p:spPr>
          <a:xfrm>
            <a:off x="515698" y="3210049"/>
            <a:ext cx="422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– Select file </a:t>
            </a:r>
            <a:r>
              <a:rPr lang="fr-FR" dirty="0" err="1"/>
              <a:t>DIANN_MaxQ_process.Rmd</a:t>
            </a:r>
            <a:endParaRPr lang="fr-FR" dirty="0"/>
          </a:p>
          <a:p>
            <a:r>
              <a:rPr lang="fr-FR" dirty="0"/>
              <a:t>4 – Clic on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F9CAA2A-F822-48F5-ABBD-6FA9A9CD30B6}"/>
              </a:ext>
            </a:extLst>
          </p:cNvPr>
          <p:cNvGrpSpPr/>
          <p:nvPr/>
        </p:nvGrpSpPr>
        <p:grpSpPr>
          <a:xfrm>
            <a:off x="2507681" y="3693127"/>
            <a:ext cx="4648200" cy="1233256"/>
            <a:chOff x="2196142" y="3735758"/>
            <a:chExt cx="4648200" cy="12332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23D42D-1AAB-4220-BF41-DD95B6C2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142" y="3735758"/>
              <a:ext cx="4648200" cy="1190625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CE12B43-2852-4C53-884F-B1527CAB3545}"/>
                </a:ext>
              </a:extLst>
            </p:cNvPr>
            <p:cNvSpPr/>
            <p:nvPr/>
          </p:nvSpPr>
          <p:spPr>
            <a:xfrm>
              <a:off x="3835545" y="4632584"/>
              <a:ext cx="598098" cy="3364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03B23986-B90B-459B-8305-F02CCABAA6AD}"/>
              </a:ext>
            </a:extLst>
          </p:cNvPr>
          <p:cNvSpPr txBox="1"/>
          <p:nvPr/>
        </p:nvSpPr>
        <p:spPr>
          <a:xfrm>
            <a:off x="517585" y="5192125"/>
            <a:ext cx="881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– A </a:t>
            </a:r>
            <a:r>
              <a:rPr lang="fr-FR" dirty="0" err="1"/>
              <a:t>window</a:t>
            </a:r>
            <a:r>
              <a:rPr lang="fr-FR" dirty="0"/>
              <a:t> opens but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aware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open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rstudio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 </a:t>
            </a:r>
            <a:r>
              <a:rPr lang="fr-FR" dirty="0" err="1"/>
              <a:t>Please</a:t>
            </a:r>
            <a:r>
              <a:rPr lang="fr-FR" dirty="0"/>
              <a:t> check </a:t>
            </a:r>
            <a:r>
              <a:rPr lang="fr-FR" dirty="0" err="1"/>
              <a:t>taskbar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6 – For DIA-NN </a:t>
            </a:r>
            <a:r>
              <a:rPr lang="fr-FR" dirty="0" err="1"/>
              <a:t>analysis</a:t>
            </a:r>
            <a:r>
              <a:rPr lang="fr-FR" dirty="0"/>
              <a:t> : Select </a:t>
            </a:r>
            <a:r>
              <a:rPr lang="fr-FR" dirty="0" err="1"/>
              <a:t>report.pg_matrix.tsv</a:t>
            </a:r>
            <a:r>
              <a:rPr lang="fr-FR" dirty="0"/>
              <a:t> </a:t>
            </a:r>
          </a:p>
          <a:p>
            <a:r>
              <a:rPr lang="fr-FR" dirty="0"/>
              <a:t>   – For 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Select ProteinGroup.txt</a:t>
            </a:r>
          </a:p>
        </p:txBody>
      </p:sp>
    </p:spTree>
    <p:extLst>
      <p:ext uri="{BB962C8B-B14F-4D97-AF65-F5344CB8AC3E}">
        <p14:creationId xmlns:p14="http://schemas.microsoft.com/office/powerpoint/2010/main" val="35978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317391-4B3E-44A5-8CEC-40EAFEECF875}"/>
              </a:ext>
            </a:extLst>
          </p:cNvPr>
          <p:cNvSpPr txBox="1"/>
          <p:nvPr/>
        </p:nvSpPr>
        <p:spPr>
          <a:xfrm>
            <a:off x="401043" y="27834"/>
            <a:ext cx="10111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– For DIA-NN </a:t>
            </a:r>
            <a:r>
              <a:rPr lang="fr-FR" dirty="0" err="1"/>
              <a:t>analysis</a:t>
            </a:r>
            <a:r>
              <a:rPr lang="fr-FR" dirty="0"/>
              <a:t> :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extraction of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expression </a:t>
            </a:r>
            <a:r>
              <a:rPr lang="fr-FR" dirty="0" err="1"/>
              <a:t>appears</a:t>
            </a:r>
            <a:r>
              <a:rPr lang="fr-FR" dirty="0"/>
              <a:t>.</a:t>
            </a:r>
          </a:p>
          <a:p>
            <a:r>
              <a:rPr lang="fr-FR" dirty="0"/>
              <a:t>Clic on « Test </a:t>
            </a:r>
            <a:r>
              <a:rPr lang="fr-FR" dirty="0" err="1"/>
              <a:t>regular</a:t>
            </a:r>
            <a:r>
              <a:rPr lang="fr-FR" dirty="0"/>
              <a:t> expression » to check if </a:t>
            </a:r>
            <a:r>
              <a:rPr lang="fr-FR" dirty="0" err="1"/>
              <a:t>regular</a:t>
            </a:r>
            <a:r>
              <a:rPr lang="fr-FR" dirty="0"/>
              <a:t> expression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adapted</a:t>
            </a:r>
            <a:r>
              <a:rPr lang="fr-FR" dirty="0"/>
              <a:t>. If not, change </a:t>
            </a:r>
            <a:r>
              <a:rPr lang="fr-FR" dirty="0" err="1"/>
              <a:t>it</a:t>
            </a:r>
            <a:r>
              <a:rPr lang="fr-FR" dirty="0"/>
              <a:t>. </a:t>
            </a:r>
          </a:p>
          <a:p>
            <a:r>
              <a:rPr lang="fr-FR" dirty="0"/>
              <a:t>Clic 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71451F-10BF-4F68-B86A-6F9369A81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t="5130" r="61651" b="58817"/>
          <a:stretch/>
        </p:blipFill>
        <p:spPr>
          <a:xfrm>
            <a:off x="2945934" y="2454214"/>
            <a:ext cx="4304581" cy="23808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BC587E-CD60-4506-AEC1-60A57650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9" t="19816" r="76173" b="67914"/>
          <a:stretch/>
        </p:blipFill>
        <p:spPr>
          <a:xfrm>
            <a:off x="2945934" y="5374255"/>
            <a:ext cx="2424024" cy="12767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94368-EFC7-4A63-9A1A-C9CC7D322021}"/>
              </a:ext>
            </a:extLst>
          </p:cNvPr>
          <p:cNvSpPr txBox="1"/>
          <p:nvPr/>
        </p:nvSpPr>
        <p:spPr>
          <a:xfrm>
            <a:off x="744493" y="4953162"/>
            <a:ext cx="893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– For 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</a:t>
            </a:r>
            <a:r>
              <a:rPr lang="fr-FR" dirty="0" err="1"/>
              <a:t>Choose</a:t>
            </a:r>
            <a:r>
              <a:rPr lang="fr-FR" dirty="0"/>
              <a:t> if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 LFQ </a:t>
            </a:r>
            <a:r>
              <a:rPr lang="fr-FR" dirty="0" err="1"/>
              <a:t>intensities</a:t>
            </a:r>
            <a:r>
              <a:rPr lang="fr-FR" dirty="0"/>
              <a:t> or on </a:t>
            </a:r>
            <a:r>
              <a:rPr lang="fr-FR" dirty="0" err="1"/>
              <a:t>intensities</a:t>
            </a:r>
            <a:r>
              <a:rPr lang="fr-FR" dirty="0"/>
              <a:t>.</a:t>
            </a:r>
          </a:p>
          <a:p>
            <a:r>
              <a:rPr lang="fr-FR" dirty="0"/>
              <a:t> Clic OK</a:t>
            </a:r>
          </a:p>
        </p:txBody>
      </p:sp>
    </p:spTree>
    <p:extLst>
      <p:ext uri="{BB962C8B-B14F-4D97-AF65-F5344CB8AC3E}">
        <p14:creationId xmlns:p14="http://schemas.microsoft.com/office/powerpoint/2010/main" val="27577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BB331BA-BA19-4261-B8E9-F8200BFA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t="7807" r="83797" b="57843"/>
          <a:stretch/>
        </p:blipFill>
        <p:spPr>
          <a:xfrm>
            <a:off x="5433214" y="2511613"/>
            <a:ext cx="2425450" cy="38719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52589F-78AB-43E8-96BD-09B30C83089C}"/>
              </a:ext>
            </a:extLst>
          </p:cNvPr>
          <p:cNvSpPr txBox="1"/>
          <p:nvPr/>
        </p:nvSpPr>
        <p:spPr>
          <a:xfrm>
            <a:off x="701361" y="376597"/>
            <a:ext cx="1089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–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reordering</a:t>
            </a:r>
            <a:r>
              <a:rPr lang="fr-FR" dirty="0"/>
              <a:t> of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:</a:t>
            </a:r>
          </a:p>
          <a:p>
            <a:r>
              <a:rPr lang="fr-FR" dirty="0"/>
              <a:t>   To change </a:t>
            </a:r>
            <a:r>
              <a:rPr lang="fr-FR" dirty="0" err="1"/>
              <a:t>order</a:t>
            </a:r>
            <a:r>
              <a:rPr lang="fr-FR" dirty="0"/>
              <a:t> : select one </a:t>
            </a:r>
            <a:r>
              <a:rPr lang="fr-FR" dirty="0" err="1"/>
              <a:t>sample</a:t>
            </a:r>
            <a:r>
              <a:rPr lang="fr-FR" dirty="0"/>
              <a:t> and clic on up or down. Doit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to </a:t>
            </a:r>
            <a:r>
              <a:rPr lang="fr-FR" dirty="0" err="1"/>
              <a:t>reorder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clic OK</a:t>
            </a:r>
            <a:br>
              <a:rPr lang="fr-FR" dirty="0"/>
            </a:br>
            <a:r>
              <a:rPr lang="fr-FR" dirty="0"/>
              <a:t>  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: clic OK</a:t>
            </a:r>
          </a:p>
        </p:txBody>
      </p:sp>
    </p:spTree>
    <p:extLst>
      <p:ext uri="{BB962C8B-B14F-4D97-AF65-F5344CB8AC3E}">
        <p14:creationId xmlns:p14="http://schemas.microsoft.com/office/powerpoint/2010/main" val="37777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97D61B-1FC3-40E7-9DA1-80E62D76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58" y="2166578"/>
            <a:ext cx="6076950" cy="4543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63B37E-EDBE-4011-9127-36D504D1F1E0}"/>
              </a:ext>
            </a:extLst>
          </p:cNvPr>
          <p:cNvSpPr/>
          <p:nvPr/>
        </p:nvSpPr>
        <p:spPr>
          <a:xfrm>
            <a:off x="284463" y="147997"/>
            <a:ext cx="102915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 – A table </a:t>
            </a:r>
            <a:r>
              <a:rPr lang="fr-FR" dirty="0" err="1"/>
              <a:t>showinf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. In Condition </a:t>
            </a:r>
            <a:r>
              <a:rPr lang="fr-FR" dirty="0" err="1"/>
              <a:t>column</a:t>
            </a:r>
            <a:r>
              <a:rPr lang="fr-FR" dirty="0"/>
              <a:t> enter condition </a:t>
            </a:r>
            <a:r>
              <a:rPr lang="fr-FR" dirty="0" err="1"/>
              <a:t>corresponding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 </a:t>
            </a:r>
            <a:r>
              <a:rPr lang="fr-FR" dirty="0" err="1"/>
              <a:t>samples</a:t>
            </a:r>
            <a:r>
              <a:rPr lang="fr-FR" dirty="0"/>
              <a:t>.</a:t>
            </a:r>
          </a:p>
          <a:p>
            <a:r>
              <a:rPr lang="fr-FR" dirty="0"/>
              <a:t>Close the table once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To note :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This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step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asked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the first time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use the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sript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data.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After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a file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named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ExperimentalDesign.txt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generated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in the folder and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time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use the script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data.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ExperimentalDesign.txt file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can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also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change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color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of conditions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that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be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report’s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plots.</a:t>
            </a:r>
          </a:p>
        </p:txBody>
      </p:sp>
    </p:spTree>
    <p:extLst>
      <p:ext uri="{BB962C8B-B14F-4D97-AF65-F5344CB8AC3E}">
        <p14:creationId xmlns:p14="http://schemas.microsoft.com/office/powerpoint/2010/main" val="21951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8A90A0-C1BB-45DC-84E7-EE66BF51F7BB}"/>
              </a:ext>
            </a:extLst>
          </p:cNvPr>
          <p:cNvSpPr txBox="1"/>
          <p:nvPr/>
        </p:nvSpPr>
        <p:spPr>
          <a:xfrm>
            <a:off x="198407" y="595223"/>
            <a:ext cx="11706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10 – Programmation of </a:t>
            </a:r>
            <a:r>
              <a:rPr lang="fr-FR" dirty="0" err="1"/>
              <a:t>Student</a:t>
            </a:r>
            <a:r>
              <a:rPr lang="fr-FR" dirty="0"/>
              <a:t> tests : </a:t>
            </a:r>
          </a:p>
          <a:p>
            <a:r>
              <a:rPr lang="fr-FR" dirty="0"/>
              <a:t>              Pour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 tests:</a:t>
            </a:r>
          </a:p>
          <a:p>
            <a:r>
              <a:rPr lang="fr-FR" dirty="0"/>
              <a:t>                      Select conditions to compare, type of </a:t>
            </a:r>
            <a:r>
              <a:rPr lang="fr-FR" dirty="0" err="1"/>
              <a:t>T-test</a:t>
            </a:r>
            <a:r>
              <a:rPr lang="fr-FR" dirty="0"/>
              <a:t>, </a:t>
            </a:r>
            <a:r>
              <a:rPr lang="fr-FR" dirty="0" err="1"/>
              <a:t>significativity</a:t>
            </a:r>
            <a:r>
              <a:rPr lang="fr-FR" dirty="0"/>
              <a:t> and </a:t>
            </a:r>
            <a:r>
              <a:rPr lang="fr-FR" dirty="0" err="1"/>
              <a:t>fold</a:t>
            </a:r>
            <a:r>
              <a:rPr lang="fr-FR" dirty="0"/>
              <a:t> change </a:t>
            </a:r>
            <a:r>
              <a:rPr lang="fr-FR" dirty="0" err="1"/>
              <a:t>threashold</a:t>
            </a:r>
            <a:r>
              <a:rPr lang="fr-FR" dirty="0"/>
              <a:t>.</a:t>
            </a:r>
          </a:p>
          <a:p>
            <a:r>
              <a:rPr lang="fr-FR" dirty="0"/>
              <a:t>                      Clic OK</a:t>
            </a:r>
          </a:p>
          <a:p>
            <a:r>
              <a:rPr lang="fr-FR" dirty="0"/>
              <a:t>              Pour </a:t>
            </a:r>
            <a:r>
              <a:rPr lang="fr-FR" b="1" u="sng" dirty="0"/>
              <a:t>ne pas faire</a:t>
            </a:r>
            <a:r>
              <a:rPr lang="fr-FR" dirty="0"/>
              <a:t> les tests de </a:t>
            </a:r>
            <a:r>
              <a:rPr lang="fr-FR" dirty="0" err="1"/>
              <a:t>Student</a:t>
            </a:r>
            <a:r>
              <a:rPr lang="fr-FR" dirty="0"/>
              <a:t> :</a:t>
            </a:r>
          </a:p>
          <a:p>
            <a:r>
              <a:rPr lang="fr-FR" dirty="0"/>
              <a:t>                      Clic </a:t>
            </a:r>
            <a:r>
              <a:rPr lang="fr-FR" dirty="0" err="1"/>
              <a:t>NoStat</a:t>
            </a:r>
            <a:r>
              <a:rPr lang="fr-FR" dirty="0"/>
              <a:t> on the right </a:t>
            </a:r>
            <a:r>
              <a:rPr lang="fr-FR" dirty="0" err="1"/>
              <a:t>bottom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11 – Let time for script to run.</a:t>
            </a:r>
          </a:p>
          <a:p>
            <a:endParaRPr lang="fr-FR" dirty="0"/>
          </a:p>
          <a:p>
            <a:r>
              <a:rPr lang="fr-FR" dirty="0"/>
              <a:t>12 –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a Word file </a:t>
            </a:r>
            <a:r>
              <a:rPr lang="fr-FR" dirty="0" err="1"/>
              <a:t>appears</a:t>
            </a:r>
            <a:r>
              <a:rPr lang="fr-FR" dirty="0"/>
              <a:t>. Save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3DB93F-F6D4-41DD-A6A5-2157170830D1}"/>
              </a:ext>
            </a:extLst>
          </p:cNvPr>
          <p:cNvSpPr txBox="1"/>
          <p:nvPr/>
        </p:nvSpPr>
        <p:spPr>
          <a:xfrm>
            <a:off x="414067" y="4347713"/>
            <a:ext cx="10085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DIANN_MaxQ_process.rmd</a:t>
            </a:r>
            <a:r>
              <a:rPr lang="en-US" dirty="0"/>
              <a:t> generates 4 files :</a:t>
            </a:r>
          </a:p>
          <a:p>
            <a:r>
              <a:rPr lang="en-US" dirty="0"/>
              <a:t>- a Word file containing report with many plots including PCA, heatmaps, </a:t>
            </a:r>
            <a:r>
              <a:rPr lang="en-US" dirty="0" err="1"/>
              <a:t>volcanoplot</a:t>
            </a:r>
            <a:r>
              <a:rPr lang="en-US" dirty="0"/>
              <a:t> ...</a:t>
            </a:r>
          </a:p>
          <a:p>
            <a:r>
              <a:rPr lang="en-US" dirty="0"/>
              <a:t>- a Excel file containing protein quantifications, student tests results and number of peptides per proteins.</a:t>
            </a:r>
          </a:p>
          <a:p>
            <a:r>
              <a:rPr lang="en-US" dirty="0"/>
              <a:t>- a txt file containing the same data as the Excel file</a:t>
            </a:r>
          </a:p>
          <a:p>
            <a:r>
              <a:rPr lang="en-US" dirty="0"/>
              <a:t>- a .</a:t>
            </a:r>
            <a:r>
              <a:rPr lang="en-US" dirty="0" err="1"/>
              <a:t>rds</a:t>
            </a:r>
            <a:r>
              <a:rPr lang="en-US" dirty="0"/>
              <a:t> file that can be use with </a:t>
            </a:r>
            <a:r>
              <a:rPr lang="en-US" dirty="0" err="1"/>
              <a:t>shiny_PROTEOMIC.R</a:t>
            </a:r>
            <a:r>
              <a:rPr lang="en-US" dirty="0"/>
              <a:t> script to custom plots.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41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RML_MaxQprocess.Rmd</dc:title>
  <dc:creator>Marjorie</dc:creator>
  <cp:lastModifiedBy>Marjorie</cp:lastModifiedBy>
  <cp:revision>58</cp:revision>
  <dcterms:created xsi:type="dcterms:W3CDTF">2022-08-23T15:42:04Z</dcterms:created>
  <dcterms:modified xsi:type="dcterms:W3CDTF">2024-07-25T12:45:12Z</dcterms:modified>
</cp:coreProperties>
</file>