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9" autoAdjust="0"/>
    <p:restoredTop sz="94660"/>
  </p:normalViewPr>
  <p:slideViewPr>
    <p:cSldViewPr snapToGrid="0" showGuides="1">
      <p:cViewPr varScale="1">
        <p:scale>
          <a:sx n="113" d="100"/>
          <a:sy n="113" d="100"/>
        </p:scale>
        <p:origin x="510" y="1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292283-7B3C-42D7-B9F1-B9DE431A2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A863E4C-213F-46C9-9848-4E1F6F4432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36A82A6-C264-40D8-A02E-F3D2E188D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011FD-6D8C-42AA-BC57-7CE54BC7AB9A}" type="datetimeFigureOut">
              <a:rPr lang="fr-FR" smtClean="0"/>
              <a:t>27/01/2025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860ADEC-09D1-4C1D-AED8-A6824B1BC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C483C4A-7E6E-4843-8032-41837EC18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825C1-6E22-4419-86DC-237268C251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0882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504C68-FAC5-421F-9677-043E76D00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7BDBCBE-82B2-4DB0-A915-A69E3639E7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DF7FF82-E83E-48E0-8BA5-44266AC4D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011FD-6D8C-42AA-BC57-7CE54BC7AB9A}" type="datetimeFigureOut">
              <a:rPr lang="fr-FR" smtClean="0"/>
              <a:t>27/01/2025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82C4C03-C462-4F6C-8FC1-B61ECA606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78305E8-C873-448F-BECC-15E24B9E3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825C1-6E22-4419-86DC-237268C251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3163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19CE73E-086A-41EF-A110-84E0D921A4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1042AE8-81D9-4049-B234-643B2A171D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3685EA2-CF8A-4D3C-86F5-D8DB3161B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011FD-6D8C-42AA-BC57-7CE54BC7AB9A}" type="datetimeFigureOut">
              <a:rPr lang="fr-FR" smtClean="0"/>
              <a:t>27/01/2025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7DE52A4-ECAD-4697-A373-C790162D8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2CA8C73-1901-45C9-BB5D-BB0B4DA12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825C1-6E22-4419-86DC-237268C251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5708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C0F49D-EF0A-4563-854F-D65CD5130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8962A8B-D28B-4BF5-AABD-D7FC0891B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C46DFA3-4D8F-4AF6-B33A-B8C1F6F7B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011FD-6D8C-42AA-BC57-7CE54BC7AB9A}" type="datetimeFigureOut">
              <a:rPr lang="fr-FR" smtClean="0"/>
              <a:t>27/01/2025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CC3C2B3-9B01-4B67-8C57-EC2A0650E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58F4EA2-3DAE-4433-9781-FC4FBF2D6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825C1-6E22-4419-86DC-237268C251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256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EC23E8-BDA1-46E0-941D-3DBC7BE04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B592F3A-69E7-465E-ADF0-BCA6D0AAA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2BC0CE2-3D0F-4401-90D5-16DCA65F9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011FD-6D8C-42AA-BC57-7CE54BC7AB9A}" type="datetimeFigureOut">
              <a:rPr lang="fr-FR" smtClean="0"/>
              <a:t>27/01/2025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B2939EA-CC74-468B-BB70-6287B352F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1FA8486-C418-4667-A632-07A9C7CF6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825C1-6E22-4419-86DC-237268C251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4984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2269F7-650A-4A77-A948-ADF2051AE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3EB70D5-A03A-4CED-92F0-47475CDAED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8EBB824-D43E-46CD-930F-0B72D70528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748FBF0-BE94-433F-B474-0D42E21F0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011FD-6D8C-42AA-BC57-7CE54BC7AB9A}" type="datetimeFigureOut">
              <a:rPr lang="fr-FR" smtClean="0"/>
              <a:t>27/01/2025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5C17E48-0508-4B74-8F65-F201018AA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B173300-E1F6-45B6-800B-58C0B846E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825C1-6E22-4419-86DC-237268C251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3832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7B758C-EA9D-4804-AB7D-AADE53CD4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5986BF8-A1D0-421D-9446-A2EF5C6B45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6843166-396A-43B9-81B7-9CC660E775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F95D753-D1F7-49D4-8DB8-DC80446E61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BD2AC3D-98ED-46D0-AFF8-F802F66E9E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B8EC220-A883-4A8E-8EF4-3ED4278D4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011FD-6D8C-42AA-BC57-7CE54BC7AB9A}" type="datetimeFigureOut">
              <a:rPr lang="fr-FR" smtClean="0"/>
              <a:t>27/01/2025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5088F79-F6A6-4A20-9E97-E7535C37B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63E5AFF-1B60-4B72-87E8-D862C163C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825C1-6E22-4419-86DC-237268C251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2016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7B82ED-AF8F-4A83-9007-5B3B44127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B5BF55D-3A65-47F6-A151-B5EBC48A5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011FD-6D8C-42AA-BC57-7CE54BC7AB9A}" type="datetimeFigureOut">
              <a:rPr lang="fr-FR" smtClean="0"/>
              <a:t>27/01/2025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586945F-A7C1-478F-B1A9-E1682A7BF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334197C-333C-4FC1-9057-AD8BA6245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825C1-6E22-4419-86DC-237268C251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1612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619AF81-74DC-4CC2-847D-2FF80E0EA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011FD-6D8C-42AA-BC57-7CE54BC7AB9A}" type="datetimeFigureOut">
              <a:rPr lang="fr-FR" smtClean="0"/>
              <a:t>27/01/2025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5CD43D7-C070-4695-9464-8FBB211F4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EB525CE-138C-4FDF-87F8-9783F1FD8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825C1-6E22-4419-86DC-237268C251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6595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CB0A71-5EF7-4AA9-9B87-2F1834026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953258B-8083-40B4-A475-6180B5F025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87F05BC-3E26-49B0-935E-CE1E394634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D970AB8-8DE6-4BA0-9355-05A08FA24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011FD-6D8C-42AA-BC57-7CE54BC7AB9A}" type="datetimeFigureOut">
              <a:rPr lang="fr-FR" smtClean="0"/>
              <a:t>27/01/2025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D53DD15-653D-4DDF-AA70-79C045707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AAB8387-C9D7-48F1-8624-6F46E30A9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825C1-6E22-4419-86DC-237268C251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5792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3A7E8E-51AB-4BF0-9F4D-B60BB9C54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4B4B264-FA93-481F-A24E-1C1BD5A4DB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F156B42-51E6-449E-9345-DEF265E4E7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A343F11-2E6F-4C62-ACDB-9DA856C8F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011FD-6D8C-42AA-BC57-7CE54BC7AB9A}" type="datetimeFigureOut">
              <a:rPr lang="fr-FR" smtClean="0"/>
              <a:t>27/01/2025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FB0CAF0-917C-46D8-A1C7-080B621BA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FD411C0-DEC4-4728-826C-09836A31A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825C1-6E22-4419-86DC-237268C251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4076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948CE00-C2C4-4421-A4A5-7C291862E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E0443B2-07A9-4686-8357-C368B8C988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90C9221-FF93-49C2-A5F5-B83C6F2836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E011FD-6D8C-42AA-BC57-7CE54BC7AB9A}" type="datetimeFigureOut">
              <a:rPr lang="fr-FR" smtClean="0"/>
              <a:t>27/01/2025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8A475D1-D280-4620-A435-D525F8E269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A8FC830-B235-4212-8DF3-CA7B72A1A1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825C1-6E22-4419-86DC-237268C251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5399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BC525E6A-FC4B-4793-85B1-43C84B7C0DDF}"/>
              </a:ext>
            </a:extLst>
          </p:cNvPr>
          <p:cNvSpPr txBox="1"/>
          <p:nvPr/>
        </p:nvSpPr>
        <p:spPr>
          <a:xfrm>
            <a:off x="4572000" y="297180"/>
            <a:ext cx="351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Tuto </a:t>
            </a:r>
            <a:r>
              <a:rPr lang="en-US" dirty="0"/>
              <a:t>RML_shiny_PROTEOMIC_2.9.R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8F443B5D-8803-48AB-A49E-8E22B5101606}"/>
              </a:ext>
            </a:extLst>
          </p:cNvPr>
          <p:cNvSpPr txBox="1"/>
          <p:nvPr/>
        </p:nvSpPr>
        <p:spPr>
          <a:xfrm>
            <a:off x="491490" y="666512"/>
            <a:ext cx="115443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In the </a:t>
            </a:r>
            <a:r>
              <a:rPr lang="fr-FR" dirty="0" err="1"/>
              <a:t>interrogated</a:t>
            </a:r>
            <a:r>
              <a:rPr lang="fr-FR" dirty="0"/>
              <a:t>  folder </a:t>
            </a:r>
            <a:r>
              <a:rPr lang="fr-FR" dirty="0" err="1"/>
              <a:t>you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need</a:t>
            </a:r>
            <a:r>
              <a:rPr lang="fr-FR" dirty="0"/>
              <a:t> </a:t>
            </a:r>
            <a:r>
              <a:rPr lang="fr-FR" dirty="0" err="1"/>
              <a:t>report.pg_matrix.tsv</a:t>
            </a:r>
            <a:r>
              <a:rPr lang="fr-FR" dirty="0"/>
              <a:t>, le </a:t>
            </a:r>
            <a:r>
              <a:rPr lang="fr-FR" dirty="0" err="1"/>
              <a:t>report.pr_matrix.tsv</a:t>
            </a:r>
            <a:r>
              <a:rPr lang="fr-FR" dirty="0"/>
              <a:t>, </a:t>
            </a:r>
            <a:r>
              <a:rPr lang="fr-FR" dirty="0" err="1"/>
              <a:t>report.tsv</a:t>
            </a:r>
            <a:r>
              <a:rPr lang="fr-FR" dirty="0"/>
              <a:t> et report.log.txt.</a:t>
            </a:r>
          </a:p>
          <a:p>
            <a:r>
              <a:rPr lang="fr-FR" dirty="0"/>
              <a:t>Open </a:t>
            </a:r>
            <a:r>
              <a:rPr lang="fr-FR" dirty="0" err="1"/>
              <a:t>Rstudio</a:t>
            </a:r>
            <a:endParaRPr lang="fr-FR" dirty="0"/>
          </a:p>
          <a:p>
            <a:r>
              <a:rPr lang="fr-FR" dirty="0"/>
              <a:t>Open script H:\systemes\R script\</a:t>
            </a:r>
            <a:r>
              <a:rPr lang="en-US" dirty="0"/>
              <a:t>RML_shiny_PROTEOMIC_2.9.R</a:t>
            </a:r>
          </a:p>
          <a:p>
            <a:r>
              <a:rPr lang="fr-FR" dirty="0"/>
              <a:t>Clic « run app ».</a:t>
            </a:r>
          </a:p>
          <a:p>
            <a:r>
              <a:rPr lang="fr-FR" dirty="0"/>
              <a:t>Follow instruction in « Data » </a:t>
            </a:r>
            <a:r>
              <a:rPr lang="fr-FR" dirty="0" err="1"/>
              <a:t>sheets</a:t>
            </a:r>
            <a:r>
              <a:rPr lang="fr-FR" dirty="0"/>
              <a:t>.</a:t>
            </a:r>
          </a:p>
          <a:p>
            <a:r>
              <a:rPr lang="fr-FR" dirty="0" err="1"/>
              <a:t>Customize</a:t>
            </a:r>
            <a:r>
              <a:rPr lang="fr-FR" dirty="0"/>
              <a:t> or not plots</a:t>
            </a:r>
          </a:p>
          <a:p>
            <a:r>
              <a:rPr lang="fr-FR" dirty="0"/>
              <a:t>Clic « report » (</a:t>
            </a:r>
            <a:r>
              <a:rPr lang="fr-FR" dirty="0" err="1"/>
              <a:t>take</a:t>
            </a:r>
            <a:r>
              <a:rPr lang="fr-FR" dirty="0"/>
              <a:t> few minutes).</a:t>
            </a:r>
          </a:p>
          <a:p>
            <a:r>
              <a:rPr lang="fr-FR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Script </a:t>
            </a:r>
            <a:r>
              <a:rPr lang="fr-FR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generate</a:t>
            </a:r>
            <a:r>
              <a:rPr lang="fr-FR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an </a:t>
            </a:r>
            <a:r>
              <a:rPr lang="fr-FR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excel</a:t>
            </a:r>
            <a:r>
              <a:rPr lang="fr-FR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file , a txt file , a .</a:t>
            </a:r>
            <a:r>
              <a:rPr lang="fr-FR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rds</a:t>
            </a:r>
            <a:r>
              <a:rPr lang="fr-FR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file (usable </a:t>
            </a:r>
            <a:r>
              <a:rPr lang="fr-FR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with</a:t>
            </a:r>
            <a:r>
              <a:rPr lang="fr-FR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fr-FR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sript</a:t>
            </a:r>
            <a:r>
              <a:rPr lang="fr-FR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RML_shiny_PROTEOM_IC_viewer_1.15.R).</a:t>
            </a:r>
          </a:p>
          <a:p>
            <a:r>
              <a:rPr lang="fr-FR" dirty="0"/>
              <a:t>Save .docx file in the </a:t>
            </a:r>
            <a:r>
              <a:rPr lang="fr-FR" dirty="0" err="1"/>
              <a:t>interrogated</a:t>
            </a:r>
            <a:r>
              <a:rPr lang="fr-FR" dirty="0"/>
              <a:t> folder.</a:t>
            </a:r>
          </a:p>
        </p:txBody>
      </p:sp>
    </p:spTree>
    <p:extLst>
      <p:ext uri="{BB962C8B-B14F-4D97-AF65-F5344CB8AC3E}">
        <p14:creationId xmlns:p14="http://schemas.microsoft.com/office/powerpoint/2010/main" val="255324801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137</Words>
  <Application>Microsoft Office PowerPoint</Application>
  <PresentationFormat>Grand écran</PresentationFormat>
  <Paragraphs>10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Marjorie</dc:creator>
  <cp:lastModifiedBy>Marjorie</cp:lastModifiedBy>
  <cp:revision>8</cp:revision>
  <dcterms:created xsi:type="dcterms:W3CDTF">2024-10-01T16:15:07Z</dcterms:created>
  <dcterms:modified xsi:type="dcterms:W3CDTF">2025-01-27T14:52:06Z</dcterms:modified>
</cp:coreProperties>
</file>