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43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2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5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77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9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524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1452" y="788229"/>
            <a:ext cx="7729728" cy="1188720"/>
          </a:xfrm>
        </p:spPr>
        <p:txBody>
          <a:bodyPr/>
          <a:lstStyle/>
          <a:p>
            <a:pPr algn="l"/>
            <a:r>
              <a:rPr lang="es-EC" dirty="0" smtClean="0"/>
              <a:t>REQUISITOS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8779" y="1527770"/>
            <a:ext cx="10315074" cy="4953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dirty="0" smtClean="0"/>
              <a:t>EL SISTEMA DEBE PERMITIR:</a:t>
            </a:r>
          </a:p>
          <a:p>
            <a:r>
              <a:rPr lang="es-EC" dirty="0" smtClean="0"/>
              <a:t>Registrar equipos de la Liga </a:t>
            </a:r>
            <a:r>
              <a:rPr lang="es-EC" dirty="0"/>
              <a:t>B</a:t>
            </a:r>
            <a:r>
              <a:rPr lang="es-EC" dirty="0" smtClean="0"/>
              <a:t>arrial (Nombre equipo, Persona responsable del equipo,  Contacto Responsable)</a:t>
            </a:r>
          </a:p>
          <a:p>
            <a:r>
              <a:rPr lang="es-EC" dirty="0" smtClean="0"/>
              <a:t>Registrar los datos de los jugadores (Cedula, del jugador, posición en el capo, nombre, numero de camiseta y fecha de nacimiento)</a:t>
            </a:r>
          </a:p>
          <a:p>
            <a:r>
              <a:rPr lang="es-EC" dirty="0"/>
              <a:t>Registrar las tarjetas amarillas y </a:t>
            </a:r>
            <a:r>
              <a:rPr lang="es-EC" dirty="0" smtClean="0"/>
              <a:t>rojas a los juradores.</a:t>
            </a:r>
          </a:p>
          <a:p>
            <a:r>
              <a:rPr lang="es-EC" dirty="0" smtClean="0"/>
              <a:t>Mostrar los datos del equipo y modificarlos si fuera necesario (Nombre equipo, nombre responsable, contacto responsable)</a:t>
            </a:r>
            <a:endParaRPr lang="es-EC" dirty="0"/>
          </a:p>
          <a:p>
            <a:r>
              <a:rPr lang="es-EC" dirty="0" smtClean="0"/>
              <a:t>Registra el calendario  (Código, </a:t>
            </a:r>
            <a:r>
              <a:rPr lang="es-EC" dirty="0"/>
              <a:t>j</a:t>
            </a:r>
            <a:r>
              <a:rPr lang="es-EC" dirty="0" smtClean="0"/>
              <a:t>ornada, fecha, equipo 1 vs equipo 2, Hora)</a:t>
            </a:r>
          </a:p>
          <a:p>
            <a:r>
              <a:rPr lang="es-EC" dirty="0" smtClean="0"/>
              <a:t>Visualizar y pagar la vocalía ( Pagar arbitraje y Pagar Multas)</a:t>
            </a:r>
          </a:p>
        </p:txBody>
      </p:sp>
    </p:spTree>
    <p:extLst>
      <p:ext uri="{BB962C8B-B14F-4D97-AF65-F5344CB8AC3E}">
        <p14:creationId xmlns:p14="http://schemas.microsoft.com/office/powerpoint/2010/main" val="49336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29</TotalTime>
  <Words>111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REQUISITOS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</dc:title>
  <dc:creator>Marjorie Montalvan</dc:creator>
  <cp:lastModifiedBy>Marjorie Montalvan</cp:lastModifiedBy>
  <cp:revision>4</cp:revision>
  <dcterms:created xsi:type="dcterms:W3CDTF">2021-12-07T22:20:01Z</dcterms:created>
  <dcterms:modified xsi:type="dcterms:W3CDTF">2021-12-07T22:49:27Z</dcterms:modified>
</cp:coreProperties>
</file>