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56" r:id="rId2"/>
    <p:sldId id="258"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8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8A7A6979-0714-4377-B894-6BE4C2D6E202}" type="slidenum">
              <a:rPr lang="en-US" smtClean="0"/>
              <a:pPr/>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6947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199547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313310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1375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160EA64-D806-43AC-9DF2-F8C432F32B4C}" type="datetimeFigureOut">
              <a:rPr lang="en-US" smtClean="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‹Nº›</a:t>
            </a:fld>
            <a:endParaRPr lang="en-US" dirty="0"/>
          </a:p>
        </p:txBody>
      </p:sp>
    </p:spTree>
    <p:extLst>
      <p:ext uri="{BB962C8B-B14F-4D97-AF65-F5344CB8AC3E}">
        <p14:creationId xmlns:p14="http://schemas.microsoft.com/office/powerpoint/2010/main" val="2215619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3204363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smtClean="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345883204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96456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278504F-A551-4DE0-9316-4DCD1D8CC752}" type="datetimeFigureOut">
              <a:rPr lang="en-US" smtClean="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2498496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1BE4249-C0D0-4B06-8692-E8BB871AF643}" type="datetimeFigureOut">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311157731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042B0DB6-F5C7-45FB-8CF3-31B45F9C2DAC}" type="datetimeFigureOut">
              <a:rPr lang="en-US" smtClean="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150799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a:p>
            <a:pPr lvl="4"/>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1160EA64-D806-43AC-9DF2-F8C432F32B4C}" type="datetimeFigureOut">
              <a:rPr lang="en-US" smtClean="0"/>
              <a:t>12/7/2021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8A7A6979-0714-4377-B894-6BE4C2D6E202}" type="slidenum">
              <a:rPr lang="en-US" smtClean="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3524829"/>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56D2C-96A4-4993-91F9-E4015FD5A18A}"/>
              </a:ext>
            </a:extLst>
          </p:cNvPr>
          <p:cNvSpPr>
            <a:spLocks noGrp="1"/>
          </p:cNvSpPr>
          <p:nvPr>
            <p:ph type="ctrTitle"/>
          </p:nvPr>
        </p:nvSpPr>
        <p:spPr>
          <a:xfrm>
            <a:off x="673486" y="750882"/>
            <a:ext cx="7813290" cy="3035808"/>
          </a:xfrm>
        </p:spPr>
        <p:txBody>
          <a:bodyPr/>
          <a:lstStyle/>
          <a:p>
            <a:pPr algn="ctr"/>
            <a:r>
              <a:rPr lang="es-ES" dirty="0"/>
              <a:t>Universidad de las Fuerzas Armadas ESPE</a:t>
            </a:r>
          </a:p>
        </p:txBody>
      </p:sp>
      <p:sp>
        <p:nvSpPr>
          <p:cNvPr id="3" name="Subtítulo 2">
            <a:extLst>
              <a:ext uri="{FF2B5EF4-FFF2-40B4-BE49-F238E27FC236}">
                <a16:creationId xmlns:a16="http://schemas.microsoft.com/office/drawing/2014/main" id="{89B790C1-3C1E-473C-8831-BCBF1D1E4400}"/>
              </a:ext>
            </a:extLst>
          </p:cNvPr>
          <p:cNvSpPr>
            <a:spLocks noGrp="1"/>
          </p:cNvSpPr>
          <p:nvPr>
            <p:ph type="subTitle" idx="1"/>
          </p:nvPr>
        </p:nvSpPr>
        <p:spPr>
          <a:xfrm>
            <a:off x="2396630" y="3581400"/>
            <a:ext cx="9033369" cy="2609850"/>
          </a:xfrm>
        </p:spPr>
        <p:txBody>
          <a:bodyPr>
            <a:normAutofit/>
          </a:bodyPr>
          <a:lstStyle/>
          <a:p>
            <a:pPr algn="l"/>
            <a:r>
              <a:rPr lang="es-ES" dirty="0"/>
              <a:t>Integrantes:</a:t>
            </a:r>
          </a:p>
          <a:p>
            <a:pPr marL="285750" indent="-285750" algn="l">
              <a:buFont typeface="Arial" panose="020B0604020202020204" pitchFamily="34" charset="0"/>
              <a:buChar char="•"/>
            </a:pPr>
            <a:r>
              <a:rPr lang="es-ES" dirty="0"/>
              <a:t>Andrango Jessica </a:t>
            </a:r>
          </a:p>
          <a:p>
            <a:pPr marL="285750" indent="-285750" algn="l">
              <a:buFont typeface="Arial" panose="020B0604020202020204" pitchFamily="34" charset="0"/>
              <a:buChar char="•"/>
            </a:pPr>
            <a:r>
              <a:rPr lang="es-ES" dirty="0"/>
              <a:t>Montalván Marjorie</a:t>
            </a:r>
          </a:p>
          <a:p>
            <a:pPr marL="285750" indent="-285750" algn="l">
              <a:buFont typeface="Arial" panose="020B0604020202020204" pitchFamily="34" charset="0"/>
              <a:buChar char="•"/>
            </a:pPr>
            <a:r>
              <a:rPr lang="es-ES" dirty="0"/>
              <a:t>Topón Kevin </a:t>
            </a:r>
          </a:p>
          <a:p>
            <a:pPr marL="285750" indent="-285750" algn="l">
              <a:buFont typeface="Arial" panose="020B0604020202020204" pitchFamily="34" charset="0"/>
              <a:buChar char="•"/>
            </a:pPr>
            <a:r>
              <a:rPr lang="es-ES" dirty="0"/>
              <a:t>Sánchez </a:t>
            </a:r>
            <a:r>
              <a:rPr lang="es-ES" dirty="0" err="1"/>
              <a:t>Jordan</a:t>
            </a:r>
            <a:r>
              <a:rPr lang="es-ES" dirty="0"/>
              <a:t> </a:t>
            </a:r>
          </a:p>
          <a:p>
            <a:endParaRPr lang="es-ES" dirty="0"/>
          </a:p>
        </p:txBody>
      </p:sp>
    </p:spTree>
    <p:extLst>
      <p:ext uri="{BB962C8B-B14F-4D97-AF65-F5344CB8AC3E}">
        <p14:creationId xmlns:p14="http://schemas.microsoft.com/office/powerpoint/2010/main" val="88019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6DC2B-2F7D-4085-92CB-3D77958A2124}"/>
              </a:ext>
            </a:extLst>
          </p:cNvPr>
          <p:cNvSpPr>
            <a:spLocks noGrp="1"/>
          </p:cNvSpPr>
          <p:nvPr>
            <p:ph type="title"/>
          </p:nvPr>
        </p:nvSpPr>
        <p:spPr/>
        <p:txBody>
          <a:bodyPr/>
          <a:lstStyle/>
          <a:p>
            <a:r>
              <a:rPr lang="es-ES" dirty="0"/>
              <a:t>OBJETIVO </a:t>
            </a:r>
          </a:p>
        </p:txBody>
      </p:sp>
      <p:sp>
        <p:nvSpPr>
          <p:cNvPr id="3" name="Marcador de contenido 2">
            <a:extLst>
              <a:ext uri="{FF2B5EF4-FFF2-40B4-BE49-F238E27FC236}">
                <a16:creationId xmlns:a16="http://schemas.microsoft.com/office/drawing/2014/main" id="{0E70D2A5-0658-42B1-8858-FD940669AA5C}"/>
              </a:ext>
            </a:extLst>
          </p:cNvPr>
          <p:cNvSpPr txBox="1">
            <a:spLocks/>
          </p:cNvSpPr>
          <p:nvPr/>
        </p:nvSpPr>
        <p:spPr>
          <a:xfrm>
            <a:off x="1069848" y="2182575"/>
            <a:ext cx="10213670" cy="3699769"/>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s-ES" dirty="0"/>
              <a:t>Desarrollar un programa que ayude a organizar la información de una vocalía de fútbol  de manera optima y ágil  , con el fin de fomentar el deporte en niños jóvenes y adultos </a:t>
            </a:r>
            <a:r>
              <a:rPr lang="es-ES" dirty="0" err="1"/>
              <a:t>através</a:t>
            </a:r>
            <a:r>
              <a:rPr lang="es-ES" dirty="0"/>
              <a:t> del orden  , nuestro programa denominado  “MYSPORT” es creado debido a la falta de organización y por ende genera la  falta de interés por el deporte(Fútbol), en múltiples ocasiones la falta de organización disminuye el interés de una persona, de manera que al usar  nuestro programa dirigido al deporte (fútbol)las personas van a incentivarse a practicar el deporte , sin filas , sin trampas , sin confusiones , etc.</a:t>
            </a:r>
          </a:p>
        </p:txBody>
      </p:sp>
    </p:spTree>
    <p:extLst>
      <p:ext uri="{BB962C8B-B14F-4D97-AF65-F5344CB8AC3E}">
        <p14:creationId xmlns:p14="http://schemas.microsoft.com/office/powerpoint/2010/main" val="10036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51452" y="788229"/>
            <a:ext cx="7729728" cy="1188720"/>
          </a:xfrm>
        </p:spPr>
        <p:txBody>
          <a:bodyPr/>
          <a:lstStyle/>
          <a:p>
            <a:pPr algn="l"/>
            <a:r>
              <a:rPr lang="es-EC" dirty="0"/>
              <a:t>REQUISITOS</a:t>
            </a:r>
          </a:p>
        </p:txBody>
      </p:sp>
      <p:sp>
        <p:nvSpPr>
          <p:cNvPr id="3" name="Marcador de contenido 2"/>
          <p:cNvSpPr>
            <a:spLocks noGrp="1"/>
          </p:cNvSpPr>
          <p:nvPr>
            <p:ph idx="1"/>
          </p:nvPr>
        </p:nvSpPr>
        <p:spPr>
          <a:xfrm>
            <a:off x="1058779" y="1527770"/>
            <a:ext cx="10315074" cy="4953241"/>
          </a:xfrm>
        </p:spPr>
        <p:txBody>
          <a:bodyPr>
            <a:noAutofit/>
          </a:bodyPr>
          <a:lstStyle/>
          <a:p>
            <a:pPr marL="0" indent="0">
              <a:buNone/>
            </a:pPr>
            <a:r>
              <a:rPr lang="es-EC" dirty="0"/>
              <a:t>EL SISTEMA DEBE PERMITIR:</a:t>
            </a:r>
          </a:p>
          <a:p>
            <a:r>
              <a:rPr lang="es-EC" dirty="0"/>
              <a:t>Registrar equipos de la Liga Barrial (Nombre equipo, Persona responsable del equipo,  Contacto Responsable)</a:t>
            </a:r>
          </a:p>
          <a:p>
            <a:r>
              <a:rPr lang="es-EC" dirty="0"/>
              <a:t>Registrar los datos de los jugadores (Cedula, del jugador, posición en el capo, nombre, numero de camiseta y fecha de nacimiento)</a:t>
            </a:r>
          </a:p>
          <a:p>
            <a:r>
              <a:rPr lang="es-EC" dirty="0"/>
              <a:t>Registrar las tarjetas amarillas y rojas a los juradores.</a:t>
            </a:r>
          </a:p>
          <a:p>
            <a:r>
              <a:rPr lang="es-EC" dirty="0"/>
              <a:t>Mostrar los datos del equipo y modificarlos si fuera necesario (Nombre equipo, nombre responsable, contacto responsable)</a:t>
            </a:r>
          </a:p>
          <a:p>
            <a:r>
              <a:rPr lang="es-EC" dirty="0"/>
              <a:t>Registra el calendario  (Código, jornada, fecha, equipo 1 vs equipo 2, Hora)</a:t>
            </a:r>
          </a:p>
          <a:p>
            <a:r>
              <a:rPr lang="es-EC" dirty="0"/>
              <a:t>Visualizar y pagar la vocalía ( Pagar arbitraje y Pagar Multas)</a:t>
            </a:r>
          </a:p>
        </p:txBody>
      </p:sp>
    </p:spTree>
    <p:extLst>
      <p:ext uri="{BB962C8B-B14F-4D97-AF65-F5344CB8AC3E}">
        <p14:creationId xmlns:p14="http://schemas.microsoft.com/office/powerpoint/2010/main" val="493365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Madison</Template>
  <TotalTime>33</TotalTime>
  <Words>240</Words>
  <Application>Microsoft Office PowerPoint</Application>
  <PresentationFormat>Panorámica</PresentationFormat>
  <Paragraphs>16</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MS Shell Dlg 2</vt:lpstr>
      <vt:lpstr>Wingdings</vt:lpstr>
      <vt:lpstr>Wingdings 3</vt:lpstr>
      <vt:lpstr>Madison</vt:lpstr>
      <vt:lpstr>Universidad de las Fuerzas Armadas ESPE</vt:lpstr>
      <vt:lpstr>OBJETIVO </vt:lpstr>
      <vt:lpstr>REQUISITOS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REQUISITO</dc:title>
  <dc:creator>Marjorie Montalvan;````</dc:creator>
  <cp:lastModifiedBy>Jessica Andrango</cp:lastModifiedBy>
  <cp:revision>5</cp:revision>
  <dcterms:created xsi:type="dcterms:W3CDTF">2021-12-07T22:20:01Z</dcterms:created>
  <dcterms:modified xsi:type="dcterms:W3CDTF">2021-12-07T23:56:41Z</dcterms:modified>
</cp:coreProperties>
</file>