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7E56-6168-4718-B91D-6AAB66A3B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AD770-FE7E-4F76-847D-F04CB7675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89A6D-0C0B-4A8C-B6A1-6B2E3AAC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58C3-D48C-46BC-8E9B-9622D696A99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58D6-08C7-4282-9378-461EBD56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EEA8A-BDC9-4368-96F4-6F5B67B7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11E8-C0C9-444D-8E9D-2267F00AE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435F-4598-4994-8094-B46742E0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DA99D-6E08-4D50-ADCD-BF14F9117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9A38D-24EB-4BF8-B75C-581FD229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58C3-D48C-46BC-8E9B-9622D696A99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D8737-206A-4272-AFBF-8EFB7B9D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721E8-DB93-4AB9-BF59-024850D5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11E8-C0C9-444D-8E9D-2267F00AE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2E9153-64F8-4FD1-BDC4-A355ECD57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1D19F-CBE7-4B8D-A62B-9D0B9FDEF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A8691-14F9-4491-B308-B062C96B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58C3-D48C-46BC-8E9B-9622D696A99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51092-4A1F-4430-AEE2-72004B1E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A168A-E0C3-4866-BA5F-0C80E5B0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11E8-C0C9-444D-8E9D-2267F00AE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4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7B24-6EC6-401B-B1AD-61B42F36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765B8-1311-4858-8D5B-EA686E550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09CFE-721F-4DE7-A064-0AD4316C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58C3-D48C-46BC-8E9B-9622D696A99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B108B-0281-4EFF-A39B-90D7F772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2BB59-827C-42BC-B3B0-E65B58DD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11E8-C0C9-444D-8E9D-2267F00AE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2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DEEB-2456-4C23-8D41-2E1EE0E6A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EA9A4-CD5C-4A44-B659-B737F3896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EBF99-41B3-4E0C-A1E8-6056325A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58C3-D48C-46BC-8E9B-9622D696A99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62900-FC6C-49F3-BC8A-67BF1163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61194-16F4-4120-BC51-4DAF2E1C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11E8-C0C9-444D-8E9D-2267F00AE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2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EF0C-FAE8-4593-8C07-65E45731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7208B-AB5A-407C-9C09-9912862A0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D2F8A-D6D1-43F6-AA01-A9980A521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069C6-E16A-4225-91D7-A0725EB52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58C3-D48C-46BC-8E9B-9622D696A99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1CC43-3778-45F0-A144-61A91E7C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75A7A-11C6-4C2B-817C-A856BB36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11E8-C0C9-444D-8E9D-2267F00AE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2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4F21-A75C-425F-93EE-24D1FB605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DC7B4-2D66-47F9-9502-E1CCE266F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7B246-1B7D-4BB0-B34E-2D751F44C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485ED-DF97-4C06-AF8F-2F6359C38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26BF0-1FFF-4E87-9855-7FF26E39D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47D53-A8C4-42A0-B34A-2C0E1833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58C3-D48C-46BC-8E9B-9622D696A99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62C13-B671-4863-9C1C-45D9E032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4FAB3-31FA-4EE1-B51C-C22B7AEE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11E8-C0C9-444D-8E9D-2267F00AE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3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3E9C-2711-4400-9770-BAE2329D4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4D525-B5B6-4E9E-B154-26937488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58C3-D48C-46BC-8E9B-9622D696A99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96F2A-FB60-4182-88E5-AABC4E14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7199B-770C-4726-9CF5-7887B4C0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11E8-C0C9-444D-8E9D-2267F00AE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8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4508B-58A8-4B6F-98EC-9B26D635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58C3-D48C-46BC-8E9B-9622D696A99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A9A385-9677-4E51-9395-AA7C1233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01D84-FBDA-4D8D-8D7D-444509EF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11E8-C0C9-444D-8E9D-2267F00AE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6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6603-1FD8-4194-8D2E-F75591D3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556FC-5727-4886-8EE4-3AE82CB2C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080CF-3034-4707-8356-D6DB8AADD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1B700-F7D4-4218-8570-839F1E9B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58C3-D48C-46BC-8E9B-9622D696A99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E21AF-E0E8-4206-B246-E812F38B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B310B-AE95-4954-A0B5-DE3DB921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11E8-C0C9-444D-8E9D-2267F00AE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1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93DEF-203E-4A2D-B863-76D099386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89719-53F5-4C83-9B42-CE2A0B1F5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E6259-F3E6-4B40-A1DE-FD51C1C2C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C4E6F-D408-45C5-9F8A-FE1FFE119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58C3-D48C-46BC-8E9B-9622D696A99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DCDFC-CC1C-461C-A5B2-1B342F670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258DF-09FA-48FE-B1BE-D44074F5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11E8-C0C9-444D-8E9D-2267F00AE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4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11C0D-F5A9-4939-8C1C-7EB7A526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57305-CD5E-4BB6-8C56-914EB4C67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ED0A-ED15-45F1-BDDA-E27B6EE2B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D58C3-D48C-46BC-8E9B-9622D696A99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2325C-5C3F-40A1-882D-E617EEFE8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F88A9-CA76-424E-9736-4474CD512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411E8-C0C9-444D-8E9D-2267F00AE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0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18A7-C424-43F5-8F1B-0EE9BCAF87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2B3D1-1E36-4365-99C5-02E6308CD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7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6E33CF-B8FB-4683-9F54-9AD29DB79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40" y="373857"/>
            <a:ext cx="2918559" cy="25574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A6BD4B-7FB0-4A57-A394-268E3669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61" y="1175148"/>
            <a:ext cx="2918559" cy="25574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2FA251-1DE6-4AEE-9184-095C1CACB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65" y="2053234"/>
            <a:ext cx="2918559" cy="25574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EF084E-5D49-49E1-B21E-C044B71A491F}"/>
              </a:ext>
            </a:extLst>
          </p:cNvPr>
          <p:cNvSpPr txBox="1"/>
          <p:nvPr/>
        </p:nvSpPr>
        <p:spPr>
          <a:xfrm>
            <a:off x="786664" y="4857750"/>
            <a:ext cx="4426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series Landsat data</a:t>
            </a:r>
          </a:p>
          <a:p>
            <a:r>
              <a:rPr lang="en-US" dirty="0"/>
              <a:t>Labeled with tree damage survey date (USFS)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629F2E9-7E5E-427A-AA57-6A2DFA767328}"/>
              </a:ext>
            </a:extLst>
          </p:cNvPr>
          <p:cNvSpPr/>
          <p:nvPr/>
        </p:nvSpPr>
        <p:spPr>
          <a:xfrm rot="5224492">
            <a:off x="4264816" y="2369576"/>
            <a:ext cx="878074" cy="1310011"/>
          </a:xfrm>
          <a:prstGeom prst="triangle">
            <a:avLst>
              <a:gd name="adj" fmla="val 573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7151F-6099-4E08-B7F7-533E759C7E9A}"/>
              </a:ext>
            </a:extLst>
          </p:cNvPr>
          <p:cNvSpPr txBox="1"/>
          <p:nvPr/>
        </p:nvSpPr>
        <p:spPr>
          <a:xfrm>
            <a:off x="4010024" y="3496472"/>
            <a:ext cx="26623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 single labeled pixel</a:t>
            </a:r>
          </a:p>
          <a:p>
            <a:r>
              <a:rPr lang="en-US" dirty="0"/>
              <a:t>Create time/band image</a:t>
            </a:r>
          </a:p>
          <a:p>
            <a:r>
              <a:rPr lang="en-US" dirty="0"/>
              <a:t>6-month sample of 4 years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F8DE5BBA-B0AC-458D-8E2A-6DAFCEDBE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304" y="1134339"/>
            <a:ext cx="2505811" cy="244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A0FED3-9EB3-40B9-914F-E8ED1A3CE910}"/>
              </a:ext>
            </a:extLst>
          </p:cNvPr>
          <p:cNvSpPr txBox="1"/>
          <p:nvPr/>
        </p:nvSpPr>
        <p:spPr>
          <a:xfrm>
            <a:off x="6228536" y="76500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1CF62-9A5D-43A6-AA23-23D3CB5C7FEF}"/>
              </a:ext>
            </a:extLst>
          </p:cNvPr>
          <p:cNvSpPr txBox="1"/>
          <p:nvPr/>
        </p:nvSpPr>
        <p:spPr>
          <a:xfrm rot="16200000">
            <a:off x="5106323" y="184059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Band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58CBF73E-B166-4F7B-BA7C-AD66CB3A02C9}"/>
              </a:ext>
            </a:extLst>
          </p:cNvPr>
          <p:cNvSpPr/>
          <p:nvPr/>
        </p:nvSpPr>
        <p:spPr>
          <a:xfrm rot="5049204">
            <a:off x="7974806" y="1755391"/>
            <a:ext cx="507484" cy="784783"/>
          </a:xfrm>
          <a:prstGeom prst="triangle">
            <a:avLst>
              <a:gd name="adj" fmla="val 573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AED91E-E5C4-4995-A35A-9260F35FF050}"/>
              </a:ext>
            </a:extLst>
          </p:cNvPr>
          <p:cNvSpPr txBox="1"/>
          <p:nvPr/>
        </p:nvSpPr>
        <p:spPr>
          <a:xfrm>
            <a:off x="8745396" y="414644"/>
            <a:ext cx="3202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ImageNet feature augmentation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F2A78A9-C6EE-4697-BF72-29FD70C3ED0C}"/>
              </a:ext>
            </a:extLst>
          </p:cNvPr>
          <p:cNvSpPr/>
          <p:nvPr/>
        </p:nvSpPr>
        <p:spPr>
          <a:xfrm rot="12995812">
            <a:off x="10607766" y="2909612"/>
            <a:ext cx="878074" cy="1454288"/>
          </a:xfrm>
          <a:prstGeom prst="triangle">
            <a:avLst>
              <a:gd name="adj" fmla="val 573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5A8AC4-E2CE-401A-81C2-F9C2ECC679AA}"/>
              </a:ext>
            </a:extLst>
          </p:cNvPr>
          <p:cNvSpPr txBox="1"/>
          <p:nvPr/>
        </p:nvSpPr>
        <p:spPr>
          <a:xfrm>
            <a:off x="9137748" y="4426030"/>
            <a:ext cx="2299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 model (TBD) </a:t>
            </a:r>
          </a:p>
          <a:p>
            <a:r>
              <a:rPr lang="en-US" dirty="0"/>
              <a:t>	Regression</a:t>
            </a:r>
          </a:p>
          <a:p>
            <a:r>
              <a:rPr lang="en-US" dirty="0"/>
              <a:t>	RF</a:t>
            </a:r>
          </a:p>
          <a:p>
            <a:r>
              <a:rPr lang="en-US" dirty="0"/>
              <a:t>	</a:t>
            </a:r>
            <a:r>
              <a:rPr lang="en-US" dirty="0" err="1"/>
              <a:t>NNet</a:t>
            </a:r>
            <a:endParaRPr lang="en-US" dirty="0"/>
          </a:p>
        </p:txBody>
      </p:sp>
      <p:pic>
        <p:nvPicPr>
          <p:cNvPr id="1028" name="Picture 4" descr="AlexNet - ImageNet Classification with Convolutional Neural Networks">
            <a:extLst>
              <a:ext uri="{FF2B5EF4-FFF2-40B4-BE49-F238E27FC236}">
                <a16:creationId xmlns:a16="http://schemas.microsoft.com/office/drawing/2014/main" id="{923FB990-62C0-42E2-B12D-3706C561D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899" y="800325"/>
            <a:ext cx="3303017" cy="185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3BCA3309-ADCC-4EF0-8F72-A770EC9CB250}"/>
              </a:ext>
            </a:extLst>
          </p:cNvPr>
          <p:cNvSpPr/>
          <p:nvPr/>
        </p:nvSpPr>
        <p:spPr>
          <a:xfrm>
            <a:off x="11617639" y="1720893"/>
            <a:ext cx="517104" cy="8897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5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DA6B3D3-A885-4D62-8283-FA9552574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888" y="0"/>
            <a:ext cx="4340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CF92D7-CAA5-4DC6-91B7-2C5CBD2460C6}"/>
              </a:ext>
            </a:extLst>
          </p:cNvPr>
          <p:cNvSpPr/>
          <p:nvPr/>
        </p:nvSpPr>
        <p:spPr>
          <a:xfrm>
            <a:off x="5885896" y="2956263"/>
            <a:ext cx="275208" cy="310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6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Champion, Cody</dc:creator>
  <cp:lastModifiedBy>Champion, Cody</cp:lastModifiedBy>
  <cp:revision>2</cp:revision>
  <dcterms:created xsi:type="dcterms:W3CDTF">2022-01-20T17:00:35Z</dcterms:created>
  <dcterms:modified xsi:type="dcterms:W3CDTF">2022-01-20T20:11:57Z</dcterms:modified>
</cp:coreProperties>
</file>