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55309-4CF7-89BE-6CA8-22702C52734C}" v="14" dt="2024-02-15T23:03:49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99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RODRIGUES VIEIRA" userId="S::danilo.vieira36@etec.sp.gov.br::c6113b85-765d-445a-a80b-98f210054403" providerId="AD" clId="Web-{7B655309-4CF7-89BE-6CA8-22702C52734C}"/>
    <pc:docChg chg="modSld">
      <pc:chgData name="DANILO RODRIGUES VIEIRA" userId="S::danilo.vieira36@etec.sp.gov.br::c6113b85-765d-445a-a80b-98f210054403" providerId="AD" clId="Web-{7B655309-4CF7-89BE-6CA8-22702C52734C}" dt="2024-02-15T23:03:49.057" v="13" actId="20577"/>
      <pc:docMkLst>
        <pc:docMk/>
      </pc:docMkLst>
      <pc:sldChg chg="modSp">
        <pc:chgData name="DANILO RODRIGUES VIEIRA" userId="S::danilo.vieira36@etec.sp.gov.br::c6113b85-765d-445a-a80b-98f210054403" providerId="AD" clId="Web-{7B655309-4CF7-89BE-6CA8-22702C52734C}" dt="2024-02-15T23:03:49.057" v="13" actId="20577"/>
        <pc:sldMkLst>
          <pc:docMk/>
          <pc:sldMk cId="3632425792" sldId="263"/>
        </pc:sldMkLst>
        <pc:spChg chg="mod">
          <ac:chgData name="DANILO RODRIGUES VIEIRA" userId="S::danilo.vieira36@etec.sp.gov.br::c6113b85-765d-445a-a80b-98f210054403" providerId="AD" clId="Web-{7B655309-4CF7-89BE-6CA8-22702C52734C}" dt="2024-02-15T23:03:49.057" v="13" actId="20577"/>
          <ac:spMkLst>
            <pc:docMk/>
            <pc:sldMk cId="3632425792" sldId="263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51520" y="1173720"/>
            <a:ext cx="8712968" cy="1470025"/>
          </a:xfrm>
        </p:spPr>
        <p:txBody>
          <a:bodyPr/>
          <a:lstStyle/>
          <a:p>
            <a:endParaRPr lang="pt-BR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539552" y="2636912"/>
            <a:ext cx="8136904" cy="252028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Nomes dos Alunos</a:t>
            </a:r>
          </a:p>
          <a:p>
            <a:r>
              <a:rPr lang="pt-BR" dirty="0">
                <a:solidFill>
                  <a:schemeClr val="tx1"/>
                </a:solidFill>
              </a:rPr>
              <a:t>(em Ordem Alfabética)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sp>
        <p:nvSpPr>
          <p:cNvPr id="6" name="Subtítulo 9"/>
          <p:cNvSpPr txBox="1">
            <a:spLocks/>
          </p:cNvSpPr>
          <p:nvPr/>
        </p:nvSpPr>
        <p:spPr>
          <a:xfrm>
            <a:off x="251520" y="5445224"/>
            <a:ext cx="8712968" cy="74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C00000"/>
                </a:solidFill>
              </a:rPr>
              <a:t>Turma: ______– Técnico em __________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36A525-A54E-0581-5276-18551B9C4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312969"/>
            <a:ext cx="8784976" cy="57369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Gráfico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79512" y="2105874"/>
            <a:ext cx="8784976" cy="42754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FE0AA71-F27D-2D9B-0C77-8FD9279D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312969"/>
            <a:ext cx="8784976" cy="573695"/>
          </a:xfrm>
        </p:spPr>
        <p:txBody>
          <a:bodyPr>
            <a:normAutofit fontScale="90000"/>
          </a:bodyPr>
          <a:lstStyle/>
          <a:p>
            <a:pPr algn="l"/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79512" y="1993121"/>
            <a:ext cx="8784976" cy="117911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sp>
        <p:nvSpPr>
          <p:cNvPr id="6" name="Título 8"/>
          <p:cNvSpPr txBox="1">
            <a:spLocks/>
          </p:cNvSpPr>
          <p:nvPr/>
        </p:nvSpPr>
        <p:spPr>
          <a:xfrm>
            <a:off x="179512" y="3384516"/>
            <a:ext cx="8784976" cy="573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/>
              <a:t>Lista Numerada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4826" y="3958211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1.</a:t>
            </a:r>
          </a:p>
          <a:p>
            <a:r>
              <a:rPr lang="pt-BR" sz="3200" dirty="0"/>
              <a:t>2.</a:t>
            </a:r>
          </a:p>
          <a:p>
            <a:r>
              <a:rPr lang="pt-BR" sz="3200" dirty="0"/>
              <a:t>3.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C4F1AF-A33C-4FBF-113D-D034078AFA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312969"/>
            <a:ext cx="8784976" cy="57369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Imagem</a:t>
            </a: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79512" y="2105874"/>
            <a:ext cx="8784976" cy="42754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7D64E3E-F5FC-6D93-1DF7-AE291A2AA4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2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254427"/>
            <a:ext cx="8784976" cy="57369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Texto Livre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F999703-4900-09BE-F287-66CEA87F3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254427"/>
            <a:ext cx="8784976" cy="573695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F999703-4900-09BE-F287-66CEA87F3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1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312969"/>
            <a:ext cx="8784976" cy="57369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Tópicos</a:t>
            </a: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79512" y="2105874"/>
            <a:ext cx="8784976" cy="42754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A775285-1414-DE1F-7ED2-2C99E1BFF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1312969"/>
            <a:ext cx="8784976" cy="57369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Referências Bibliográficas</a:t>
            </a: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79512" y="2105874"/>
            <a:ext cx="8784976" cy="42754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/>
                <a:cs typeface="Calibri"/>
              </a:rPr>
              <a:t>OLX acessado em 15/02/2024 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C13F68E-97E5-7662-7AAE-442DB0B26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9142412" cy="1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79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Apresentação TC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989EC53A4BB54EAB82F103AB95DB20" ma:contentTypeVersion="4" ma:contentTypeDescription="Crie um novo documento." ma:contentTypeScope="" ma:versionID="f466b1d632050fb0fee50c8ccad19ee5">
  <xsd:schema xmlns:xsd="http://www.w3.org/2001/XMLSchema" xmlns:xs="http://www.w3.org/2001/XMLSchema" xmlns:p="http://schemas.microsoft.com/office/2006/metadata/properties" xmlns:ns2="a48d1116-e01a-4931-81e2-47d80ca11b99" targetNamespace="http://schemas.microsoft.com/office/2006/metadata/properties" ma:root="true" ma:fieldsID="615b9a96283fe01a2706f5125abe59f1" ns2:_="">
    <xsd:import namespace="a48d1116-e01a-4931-81e2-47d80ca11b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d1116-e01a-4931-81e2-47d80ca11b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6034A-2F60-47AD-B3C4-4F1D86D3D4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950918-EBEF-4E1D-A407-4675017E57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F1198-24DE-4C9C-8B96-854B17A97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8d1116-e01a-4931-81e2-47d80ca11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Apresentação TCC</Template>
  <TotalTime>84</TotalTime>
  <Words>30</Words>
  <Application>Microsoft Office PowerPoint</Application>
  <PresentationFormat>Apresentação na tela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Modelo Apresentação TCC</vt:lpstr>
      <vt:lpstr>Apresentação do PowerPoint</vt:lpstr>
      <vt:lpstr>Gráfico</vt:lpstr>
      <vt:lpstr>Apresentação do PowerPoint</vt:lpstr>
      <vt:lpstr>Imagem</vt:lpstr>
      <vt:lpstr>Texto Livre</vt:lpstr>
      <vt:lpstr>Tabela</vt:lpstr>
      <vt:lpstr>Tópicos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Diniz</dc:creator>
  <cp:lastModifiedBy>lenovo</cp:lastModifiedBy>
  <cp:revision>24</cp:revision>
  <dcterms:created xsi:type="dcterms:W3CDTF">2012-08-27T20:41:56Z</dcterms:created>
  <dcterms:modified xsi:type="dcterms:W3CDTF">2024-02-15T23:03:50Z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2023-04-27T11:59:49Z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a98fd0b0-f980-4184-a1f6-56e7f535217c</vt:lpwstr>
  </property>
  <property fmtid="{D5CDD505-2E9C-101B-9397-08002B2CF9AE}" pid="8" name="MSIP_Label_ff380b4d-8a71-4241-982c-3816ad3ce8fc_ContentBits">
    <vt:lpwstr>0</vt:lpwstr>
  </property>
  <property fmtid="{D5CDD505-2E9C-101B-9397-08002B2CF9AE}" pid="9" name="ContentTypeId">
    <vt:lpwstr>0x01010031989EC53A4BB54EAB82F103AB95DB20</vt:lpwstr>
  </property>
</Properties>
</file>