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25700" cy="10693400"/>
  <p:notesSz cx="151257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51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HA JULIANE PEREIRA HERMANN" userId="4ff00b01-0a83-42e6-8a4b-2c258fb93263" providerId="ADAL" clId="{339331DC-D82C-744B-A313-00DB07E7FA3F}"/>
  </pc:docChgLst>
  <pc:docChgLst>
    <pc:chgData name="MARTHA JULIANE PEREIRA HERMANN" userId="4ff00b01-0a83-42e6-8a4b-2c258fb93263" providerId="ADAL" clId="{BDA9A40C-AACF-4A58-90B8-B1D6C40C4DC2}"/>
    <pc:docChg chg="undo custSel modSld">
      <pc:chgData name="MARTHA JULIANE PEREIRA HERMANN" userId="4ff00b01-0a83-42e6-8a4b-2c258fb93263" providerId="ADAL" clId="{BDA9A40C-AACF-4A58-90B8-B1D6C40C4DC2}" dt="2024-12-03T00:56:25.769" v="578" actId="20577"/>
      <pc:docMkLst>
        <pc:docMk/>
      </pc:docMkLst>
      <pc:sldChg chg="modSp">
        <pc:chgData name="MARTHA JULIANE PEREIRA HERMANN" userId="4ff00b01-0a83-42e6-8a4b-2c258fb93263" providerId="ADAL" clId="{BDA9A40C-AACF-4A58-90B8-B1D6C40C4DC2}" dt="2024-12-03T00:56:25.769" v="578" actId="20577"/>
        <pc:sldMkLst>
          <pc:docMk/>
          <pc:sldMk cId="0" sldId="256"/>
        </pc:sldMkLst>
        <pc:spChg chg="mod">
          <ac:chgData name="MARTHA JULIANE PEREIRA HERMANN" userId="4ff00b01-0a83-42e6-8a4b-2c258fb93263" providerId="ADAL" clId="{BDA9A40C-AACF-4A58-90B8-B1D6C40C4DC2}" dt="2024-12-03T00:41:28.432" v="36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MARTHA JULIANE PEREIRA HERMANN" userId="4ff00b01-0a83-42e6-8a4b-2c258fb93263" providerId="ADAL" clId="{BDA9A40C-AACF-4A58-90B8-B1D6C40C4DC2}" dt="2024-12-03T00:43:01.254" v="126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RTHA JULIANE PEREIRA HERMANN" userId="4ff00b01-0a83-42e6-8a4b-2c258fb93263" providerId="ADAL" clId="{BDA9A40C-AACF-4A58-90B8-B1D6C40C4DC2}" dt="2024-12-03T00:44:12.334" v="180" actId="2057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RTHA JULIANE PEREIRA HERMANN" userId="4ff00b01-0a83-42e6-8a4b-2c258fb93263" providerId="ADAL" clId="{BDA9A40C-AACF-4A58-90B8-B1D6C40C4DC2}" dt="2024-12-03T00:49:11.009" v="381" actId="20577"/>
          <ac:spMkLst>
            <pc:docMk/>
            <pc:sldMk cId="0" sldId="256"/>
            <ac:spMk id="198" creationId="{2968AF7D-DE18-FB10-1901-5F1ECFD16172}"/>
          </ac:spMkLst>
        </pc:spChg>
        <pc:spChg chg="mod">
          <ac:chgData name="MARTHA JULIANE PEREIRA HERMANN" userId="4ff00b01-0a83-42e6-8a4b-2c258fb93263" providerId="ADAL" clId="{BDA9A40C-AACF-4A58-90B8-B1D6C40C4DC2}" dt="2024-12-03T00:51:44.528" v="480" actId="20577"/>
          <ac:spMkLst>
            <pc:docMk/>
            <pc:sldMk cId="0" sldId="256"/>
            <ac:spMk id="201" creationId="{C3E54B52-3248-7822-0DB6-B4CB31278E05}"/>
          </ac:spMkLst>
        </pc:spChg>
        <pc:spChg chg="mod">
          <ac:chgData name="MARTHA JULIANE PEREIRA HERMANN" userId="4ff00b01-0a83-42e6-8a4b-2c258fb93263" providerId="ADAL" clId="{BDA9A40C-AACF-4A58-90B8-B1D6C40C4DC2}" dt="2024-12-03T00:56:25.769" v="578" actId="20577"/>
          <ac:spMkLst>
            <pc:docMk/>
            <pc:sldMk cId="0" sldId="256"/>
            <ac:spMk id="202" creationId="{487A3C8C-8124-221F-9C05-C65B85DFDE48}"/>
          </ac:spMkLst>
        </pc:spChg>
        <pc:spChg chg="mod">
          <ac:chgData name="MARTHA JULIANE PEREIRA HERMANN" userId="4ff00b01-0a83-42e6-8a4b-2c258fb93263" providerId="ADAL" clId="{BDA9A40C-AACF-4A58-90B8-B1D6C40C4DC2}" dt="2024-12-03T00:53:37.214" v="515" actId="20577"/>
          <ac:spMkLst>
            <pc:docMk/>
            <pc:sldMk cId="0" sldId="256"/>
            <ac:spMk id="203" creationId="{1AB8A3BE-71E3-7438-A51D-BBE0C5A777C5}"/>
          </ac:spMkLst>
        </pc:spChg>
        <pc:spChg chg="mod">
          <ac:chgData name="MARTHA JULIANE PEREIRA HERMANN" userId="4ff00b01-0a83-42e6-8a4b-2c258fb93263" providerId="ADAL" clId="{BDA9A40C-AACF-4A58-90B8-B1D6C40C4DC2}" dt="2024-12-03T00:52:34.377" v="488" actId="20577"/>
          <ac:spMkLst>
            <pc:docMk/>
            <pc:sldMk cId="0" sldId="256"/>
            <ac:spMk id="204" creationId="{89411B47-B862-AE63-BA93-363480A0AE46}"/>
          </ac:spMkLst>
        </pc:spChg>
        <pc:spChg chg="mod">
          <ac:chgData name="MARTHA JULIANE PEREIRA HERMANN" userId="4ff00b01-0a83-42e6-8a4b-2c258fb93263" providerId="ADAL" clId="{BDA9A40C-AACF-4A58-90B8-B1D6C40C4DC2}" dt="2024-12-03T00:52:48.824" v="494" actId="20577"/>
          <ac:spMkLst>
            <pc:docMk/>
            <pc:sldMk cId="0" sldId="256"/>
            <ac:spMk id="205" creationId="{08D9986C-CF04-B673-2334-AAA0DBAEB576}"/>
          </ac:spMkLst>
        </pc:spChg>
        <pc:graphicFrameChg chg="modGraphic">
          <ac:chgData name="MARTHA JULIANE PEREIRA HERMANN" userId="4ff00b01-0a83-42e6-8a4b-2c258fb93263" providerId="ADAL" clId="{BDA9A40C-AACF-4A58-90B8-B1D6C40C4DC2}" dt="2024-12-03T00:42:42.809" v="112" actId="14100"/>
          <ac:graphicFrameMkLst>
            <pc:docMk/>
            <pc:sldMk cId="0" sldId="256"/>
            <ac:graphicFrameMk id="195" creationId="{30BF31D2-05BC-7FD3-1F4B-37479670AE90}"/>
          </ac:graphicFrameMkLst>
        </pc:graphicFrameChg>
        <pc:graphicFrameChg chg="modGraphic">
          <ac:chgData name="MARTHA JULIANE PEREIRA HERMANN" userId="4ff00b01-0a83-42e6-8a4b-2c258fb93263" providerId="ADAL" clId="{BDA9A40C-AACF-4A58-90B8-B1D6C40C4DC2}" dt="2024-12-03T00:45:40.642" v="238" actId="20577"/>
          <ac:graphicFrameMkLst>
            <pc:docMk/>
            <pc:sldMk cId="0" sldId="256"/>
            <ac:graphicFrameMk id="196" creationId="{300DDD50-069C-F6C9-82E8-382E0AD9E33A}"/>
          </ac:graphicFrameMkLst>
        </pc:graphicFrameChg>
      </pc:sldChg>
    </pc:docChg>
  </pc:docChgLst>
  <pc:docChgLst>
    <pc:chgData name="MARTHA JULIANE PEREIRA HERMANN" userId="S::martha.1958@aluno.pr.senac.br::4ff00b01-0a83-42e6-8a4b-2c258fb93263" providerId="AD" clId="Web-{E72513FF-D408-EB77-7337-197427D52C96}"/>
  </pc:docChgLst>
  <pc:docChgLst>
    <pc:chgData name="MARTHA JULIANE PEREIRA HERMANN" userId="S::martha.1958@aluno.pr.senac.br::4ff00b01-0a83-42e6-8a4b-2c258fb93263" providerId="AD" clId="Web-{44859ED5-0C17-99E7-AB1E-AC988906284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59" Type="http://schemas.openxmlformats.org/officeDocument/2006/relationships/image" Target="../media/image58.png"/><Relationship Id="rId103" Type="http://schemas.openxmlformats.org/officeDocument/2006/relationships/image" Target="../media/image102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46" Type="http://schemas.openxmlformats.org/officeDocument/2006/relationships/image" Target="../media/image45.png"/><Relationship Id="rId67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47165" y="2146246"/>
            <a:ext cx="4231005" cy="347980"/>
          </a:xfrm>
          <a:custGeom>
            <a:avLst/>
            <a:gdLst/>
            <a:ahLst/>
            <a:cxnLst/>
            <a:rect l="l" t="t" r="r" b="b"/>
            <a:pathLst>
              <a:path w="4231005" h="347980">
                <a:moveTo>
                  <a:pt x="4230585" y="0"/>
                </a:moveTo>
                <a:lnTo>
                  <a:pt x="0" y="0"/>
                </a:lnTo>
                <a:lnTo>
                  <a:pt x="0" y="347764"/>
                </a:lnTo>
                <a:lnTo>
                  <a:pt x="4230585" y="347764"/>
                </a:lnTo>
                <a:lnTo>
                  <a:pt x="4230585" y="0"/>
                </a:lnTo>
                <a:close/>
              </a:path>
            </a:pathLst>
          </a:custGeom>
          <a:solidFill>
            <a:srgbClr val="11B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0674" y="6023226"/>
            <a:ext cx="1792605" cy="347980"/>
          </a:xfrm>
          <a:custGeom>
            <a:avLst/>
            <a:gdLst/>
            <a:ahLst/>
            <a:cxnLst/>
            <a:rect l="l" t="t" r="r" b="b"/>
            <a:pathLst>
              <a:path w="1792604" h="347979">
                <a:moveTo>
                  <a:pt x="1792541" y="0"/>
                </a:moveTo>
                <a:lnTo>
                  <a:pt x="0" y="0"/>
                </a:lnTo>
                <a:lnTo>
                  <a:pt x="0" y="347814"/>
                </a:lnTo>
                <a:lnTo>
                  <a:pt x="1792541" y="347814"/>
                </a:lnTo>
                <a:lnTo>
                  <a:pt x="1792541" y="0"/>
                </a:lnTo>
                <a:close/>
              </a:path>
            </a:pathLst>
          </a:custGeom>
          <a:solidFill>
            <a:srgbClr val="11B6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73610" y="295081"/>
            <a:ext cx="8945880" cy="822325"/>
            <a:chOff x="5973610" y="295081"/>
            <a:chExt cx="8945880" cy="822325"/>
          </a:xfrm>
        </p:grpSpPr>
        <p:sp>
          <p:nvSpPr>
            <p:cNvPr id="5" name="object 5"/>
            <p:cNvSpPr/>
            <p:nvPr/>
          </p:nvSpPr>
          <p:spPr>
            <a:xfrm>
              <a:off x="5973610" y="295081"/>
              <a:ext cx="8945880" cy="822325"/>
            </a:xfrm>
            <a:custGeom>
              <a:avLst/>
              <a:gdLst/>
              <a:ahLst/>
              <a:cxnLst/>
              <a:rect l="l" t="t" r="r" b="b"/>
              <a:pathLst>
                <a:path w="8945880" h="822325">
                  <a:moveTo>
                    <a:pt x="8945410" y="0"/>
                  </a:moveTo>
                  <a:lnTo>
                    <a:pt x="0" y="0"/>
                  </a:lnTo>
                  <a:lnTo>
                    <a:pt x="0" y="821829"/>
                  </a:lnTo>
                  <a:lnTo>
                    <a:pt x="8945410" y="821829"/>
                  </a:lnTo>
                  <a:lnTo>
                    <a:pt x="8945410" y="0"/>
                  </a:lnTo>
                  <a:close/>
                </a:path>
              </a:pathLst>
            </a:custGeom>
            <a:solidFill>
              <a:srgbClr val="F9C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28537" y="332981"/>
              <a:ext cx="8839200" cy="739775"/>
            </a:xfrm>
            <a:custGeom>
              <a:avLst/>
              <a:gdLst/>
              <a:ahLst/>
              <a:cxnLst/>
              <a:rect l="l" t="t" r="r" b="b"/>
              <a:pathLst>
                <a:path w="8839200" h="739775">
                  <a:moveTo>
                    <a:pt x="8838844" y="699681"/>
                  </a:moveTo>
                  <a:lnTo>
                    <a:pt x="3911" y="739276"/>
                  </a:lnTo>
                  <a:lnTo>
                    <a:pt x="0" y="39582"/>
                  </a:lnTo>
                  <a:lnTo>
                    <a:pt x="8834932" y="0"/>
                  </a:lnTo>
                  <a:lnTo>
                    <a:pt x="8838844" y="699681"/>
                  </a:lnTo>
                  <a:close/>
                </a:path>
              </a:pathLst>
            </a:custGeom>
            <a:ln w="14718">
              <a:solidFill>
                <a:srgbClr val="A16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46278" y="462810"/>
              <a:ext cx="7934325" cy="548640"/>
            </a:xfrm>
            <a:custGeom>
              <a:avLst/>
              <a:gdLst/>
              <a:ahLst/>
              <a:cxnLst/>
              <a:rect l="l" t="t" r="r" b="b"/>
              <a:pathLst>
                <a:path w="7934325" h="548640">
                  <a:moveTo>
                    <a:pt x="7921625" y="0"/>
                  </a:moveTo>
                  <a:lnTo>
                    <a:pt x="0" y="93802"/>
                  </a:lnTo>
                  <a:lnTo>
                    <a:pt x="12547" y="548233"/>
                  </a:lnTo>
                  <a:lnTo>
                    <a:pt x="7934172" y="454418"/>
                  </a:lnTo>
                  <a:lnTo>
                    <a:pt x="7921625" y="0"/>
                  </a:lnTo>
                  <a:close/>
                </a:path>
              </a:pathLst>
            </a:custGeom>
            <a:solidFill>
              <a:srgbClr val="E8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899" y="403666"/>
              <a:ext cx="7936230" cy="598170"/>
            </a:xfrm>
            <a:custGeom>
              <a:avLst/>
              <a:gdLst/>
              <a:ahLst/>
              <a:cxnLst/>
              <a:rect l="l" t="t" r="r" b="b"/>
              <a:pathLst>
                <a:path w="7936230" h="598169">
                  <a:moveTo>
                    <a:pt x="7920037" y="0"/>
                  </a:moveTo>
                  <a:lnTo>
                    <a:pt x="0" y="143281"/>
                  </a:lnTo>
                  <a:lnTo>
                    <a:pt x="16027" y="597598"/>
                  </a:lnTo>
                  <a:lnTo>
                    <a:pt x="7936064" y="454329"/>
                  </a:lnTo>
                  <a:lnTo>
                    <a:pt x="7920037" y="0"/>
                  </a:lnTo>
                  <a:close/>
                </a:path>
              </a:pathLst>
            </a:custGeom>
            <a:solidFill>
              <a:srgbClr val="F9FDFF"/>
            </a:solidFill>
          </p:spPr>
          <p:txBody>
            <a:bodyPr wrap="square" lIns="0" tIns="0" rIns="0" bIns="0" rtlCol="0" anchor="t"/>
            <a:lstStyle/>
            <a:p>
              <a:r>
                <a:rPr lang="pt-BR" sz="4000" dirty="0">
                  <a:solidFill>
                    <a:schemeClr val="tx1"/>
                  </a:solidFill>
                  <a:latin typeface="Arial"/>
                  <a:cs typeface="Arial"/>
                </a:rPr>
                <a:t>     Canoa Havaiana</a:t>
              </a: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9669" y="1455340"/>
            <a:ext cx="11733581" cy="6857251"/>
            <a:chOff x="149669" y="1455340"/>
            <a:chExt cx="11733581" cy="6857251"/>
          </a:xfrm>
        </p:grpSpPr>
        <p:sp>
          <p:nvSpPr>
            <p:cNvPr id="10" name="object 10"/>
            <p:cNvSpPr/>
            <p:nvPr/>
          </p:nvSpPr>
          <p:spPr>
            <a:xfrm>
              <a:off x="2273503" y="2146246"/>
              <a:ext cx="2434590" cy="347980"/>
            </a:xfrm>
            <a:custGeom>
              <a:avLst/>
              <a:gdLst/>
              <a:ahLst/>
              <a:cxnLst/>
              <a:rect l="l" t="t" r="r" b="b"/>
              <a:pathLst>
                <a:path w="2434590" h="347980">
                  <a:moveTo>
                    <a:pt x="2434132" y="0"/>
                  </a:moveTo>
                  <a:lnTo>
                    <a:pt x="0" y="0"/>
                  </a:lnTo>
                  <a:lnTo>
                    <a:pt x="0" y="347764"/>
                  </a:lnTo>
                  <a:lnTo>
                    <a:pt x="2434132" y="347764"/>
                  </a:lnTo>
                  <a:lnTo>
                    <a:pt x="2434132" y="0"/>
                  </a:lnTo>
                  <a:close/>
                </a:path>
              </a:pathLst>
            </a:custGeom>
            <a:solidFill>
              <a:srgbClr val="11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417" y="2146245"/>
              <a:ext cx="6828155" cy="347980"/>
            </a:xfrm>
            <a:custGeom>
              <a:avLst/>
              <a:gdLst/>
              <a:ahLst/>
              <a:cxnLst/>
              <a:rect l="l" t="t" r="r" b="b"/>
              <a:pathLst>
                <a:path w="6828155" h="347980">
                  <a:moveTo>
                    <a:pt x="1970036" y="0"/>
                  </a:moveTo>
                  <a:lnTo>
                    <a:pt x="0" y="0"/>
                  </a:lnTo>
                  <a:lnTo>
                    <a:pt x="0" y="347764"/>
                  </a:lnTo>
                  <a:lnTo>
                    <a:pt x="1970036" y="347764"/>
                  </a:lnTo>
                  <a:lnTo>
                    <a:pt x="1970036" y="0"/>
                  </a:lnTo>
                  <a:close/>
                </a:path>
                <a:path w="6828155" h="347980">
                  <a:moveTo>
                    <a:pt x="6827787" y="0"/>
                  </a:moveTo>
                  <a:lnTo>
                    <a:pt x="4392219" y="0"/>
                  </a:lnTo>
                  <a:lnTo>
                    <a:pt x="4392219" y="347764"/>
                  </a:lnTo>
                  <a:lnTo>
                    <a:pt x="6827787" y="347764"/>
                  </a:lnTo>
                  <a:lnTo>
                    <a:pt x="6827787" y="0"/>
                  </a:lnTo>
                  <a:close/>
                </a:path>
              </a:pathLst>
            </a:custGeom>
            <a:solidFill>
              <a:srgbClr val="B6D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69" y="1455340"/>
              <a:ext cx="7174357" cy="35106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60780" y="1492691"/>
              <a:ext cx="4522470" cy="6819900"/>
            </a:xfrm>
            <a:custGeom>
              <a:avLst/>
              <a:gdLst/>
              <a:ahLst/>
              <a:cxnLst/>
              <a:rect l="l" t="t" r="r" b="b"/>
              <a:pathLst>
                <a:path w="4522470" h="6819900">
                  <a:moveTo>
                    <a:pt x="4521860" y="6785737"/>
                  </a:moveTo>
                  <a:lnTo>
                    <a:pt x="4414405" y="6759537"/>
                  </a:lnTo>
                  <a:lnTo>
                    <a:pt x="4414075" y="6759549"/>
                  </a:lnTo>
                  <a:lnTo>
                    <a:pt x="4414063" y="6756400"/>
                  </a:lnTo>
                  <a:lnTo>
                    <a:pt x="4413999" y="6731000"/>
                  </a:lnTo>
                  <a:lnTo>
                    <a:pt x="4413936" y="6718300"/>
                  </a:lnTo>
                  <a:lnTo>
                    <a:pt x="4413872" y="6692900"/>
                  </a:lnTo>
                  <a:lnTo>
                    <a:pt x="4413796" y="6667500"/>
                  </a:lnTo>
                  <a:lnTo>
                    <a:pt x="4413732" y="6642100"/>
                  </a:lnTo>
                  <a:lnTo>
                    <a:pt x="4413669" y="6616700"/>
                  </a:lnTo>
                  <a:lnTo>
                    <a:pt x="4413605" y="6578600"/>
                  </a:lnTo>
                  <a:lnTo>
                    <a:pt x="4413529" y="6553200"/>
                  </a:lnTo>
                  <a:lnTo>
                    <a:pt x="4413466" y="6515100"/>
                  </a:lnTo>
                  <a:lnTo>
                    <a:pt x="4413402" y="6489700"/>
                  </a:lnTo>
                  <a:lnTo>
                    <a:pt x="4413339" y="6451600"/>
                  </a:lnTo>
                  <a:lnTo>
                    <a:pt x="4413275" y="6413500"/>
                  </a:lnTo>
                  <a:lnTo>
                    <a:pt x="4413199" y="6375400"/>
                  </a:lnTo>
                  <a:lnTo>
                    <a:pt x="4413135" y="6324600"/>
                  </a:lnTo>
                  <a:lnTo>
                    <a:pt x="4413072" y="6286500"/>
                  </a:lnTo>
                  <a:lnTo>
                    <a:pt x="4413008" y="6235700"/>
                  </a:lnTo>
                  <a:lnTo>
                    <a:pt x="4412932" y="6197600"/>
                  </a:lnTo>
                  <a:lnTo>
                    <a:pt x="4412869" y="6146800"/>
                  </a:lnTo>
                  <a:lnTo>
                    <a:pt x="4412805" y="6096000"/>
                  </a:lnTo>
                  <a:lnTo>
                    <a:pt x="4412742" y="6045200"/>
                  </a:lnTo>
                  <a:lnTo>
                    <a:pt x="4412678" y="5994400"/>
                  </a:lnTo>
                  <a:lnTo>
                    <a:pt x="4412615" y="5943600"/>
                  </a:lnTo>
                  <a:lnTo>
                    <a:pt x="4412539" y="5892800"/>
                  </a:lnTo>
                  <a:lnTo>
                    <a:pt x="4412475" y="5842000"/>
                  </a:lnTo>
                  <a:lnTo>
                    <a:pt x="4412412" y="5778500"/>
                  </a:lnTo>
                  <a:lnTo>
                    <a:pt x="4412348" y="5727700"/>
                  </a:lnTo>
                  <a:lnTo>
                    <a:pt x="4412285" y="5664200"/>
                  </a:lnTo>
                  <a:lnTo>
                    <a:pt x="4412221" y="5613400"/>
                  </a:lnTo>
                  <a:lnTo>
                    <a:pt x="4412158" y="5549900"/>
                  </a:lnTo>
                  <a:lnTo>
                    <a:pt x="4411650" y="5041900"/>
                  </a:lnTo>
                  <a:lnTo>
                    <a:pt x="4411523" y="4902200"/>
                  </a:lnTo>
                  <a:lnTo>
                    <a:pt x="4411396" y="4762500"/>
                  </a:lnTo>
                  <a:lnTo>
                    <a:pt x="4411269" y="4622800"/>
                  </a:lnTo>
                  <a:lnTo>
                    <a:pt x="4411154" y="4483100"/>
                  </a:lnTo>
                  <a:lnTo>
                    <a:pt x="4411027" y="4343400"/>
                  </a:lnTo>
                  <a:lnTo>
                    <a:pt x="4410913" y="4191000"/>
                  </a:lnTo>
                  <a:lnTo>
                    <a:pt x="4410799" y="4051300"/>
                  </a:lnTo>
                  <a:lnTo>
                    <a:pt x="4410672" y="3911600"/>
                  </a:lnTo>
                  <a:lnTo>
                    <a:pt x="4410557" y="3759200"/>
                  </a:lnTo>
                  <a:lnTo>
                    <a:pt x="4410443" y="3619500"/>
                  </a:lnTo>
                  <a:lnTo>
                    <a:pt x="4410341" y="3467100"/>
                  </a:lnTo>
                  <a:lnTo>
                    <a:pt x="4410227" y="3327400"/>
                  </a:lnTo>
                  <a:lnTo>
                    <a:pt x="4410113" y="3187700"/>
                  </a:lnTo>
                  <a:lnTo>
                    <a:pt x="4410011" y="3048000"/>
                  </a:lnTo>
                  <a:lnTo>
                    <a:pt x="4409897" y="2895600"/>
                  </a:lnTo>
                  <a:lnTo>
                    <a:pt x="4409795" y="2768600"/>
                  </a:lnTo>
                  <a:lnTo>
                    <a:pt x="4409694" y="2628900"/>
                  </a:lnTo>
                  <a:lnTo>
                    <a:pt x="4409592" y="2489200"/>
                  </a:lnTo>
                  <a:lnTo>
                    <a:pt x="4409491" y="2362200"/>
                  </a:lnTo>
                  <a:lnTo>
                    <a:pt x="4409402" y="2235200"/>
                  </a:lnTo>
                  <a:lnTo>
                    <a:pt x="4409300" y="2108200"/>
                  </a:lnTo>
                  <a:lnTo>
                    <a:pt x="4409211" y="1993900"/>
                  </a:lnTo>
                  <a:lnTo>
                    <a:pt x="4409122" y="1866900"/>
                  </a:lnTo>
                  <a:lnTo>
                    <a:pt x="4409033" y="1752600"/>
                  </a:lnTo>
                  <a:lnTo>
                    <a:pt x="4408944" y="1651000"/>
                  </a:lnTo>
                  <a:lnTo>
                    <a:pt x="4408830" y="1498600"/>
                  </a:lnTo>
                  <a:lnTo>
                    <a:pt x="4408703" y="1358900"/>
                  </a:lnTo>
                  <a:lnTo>
                    <a:pt x="4408589" y="1231900"/>
                  </a:lnTo>
                  <a:lnTo>
                    <a:pt x="4408487" y="1117600"/>
                  </a:lnTo>
                  <a:lnTo>
                    <a:pt x="4408386" y="1016000"/>
                  </a:lnTo>
                  <a:lnTo>
                    <a:pt x="4408259" y="901700"/>
                  </a:lnTo>
                  <a:lnTo>
                    <a:pt x="4408144" y="825500"/>
                  </a:lnTo>
                  <a:lnTo>
                    <a:pt x="4408055" y="787400"/>
                  </a:lnTo>
                  <a:lnTo>
                    <a:pt x="4407852" y="736600"/>
                  </a:lnTo>
                  <a:lnTo>
                    <a:pt x="4407713" y="673100"/>
                  </a:lnTo>
                  <a:lnTo>
                    <a:pt x="4407713" y="355600"/>
                  </a:lnTo>
                  <a:lnTo>
                    <a:pt x="4408157" y="304800"/>
                  </a:lnTo>
                  <a:lnTo>
                    <a:pt x="4408678" y="266700"/>
                  </a:lnTo>
                  <a:lnTo>
                    <a:pt x="4409084" y="215900"/>
                  </a:lnTo>
                  <a:lnTo>
                    <a:pt x="4409148" y="152400"/>
                  </a:lnTo>
                  <a:lnTo>
                    <a:pt x="4408919" y="114300"/>
                  </a:lnTo>
                  <a:lnTo>
                    <a:pt x="4408005" y="76200"/>
                  </a:lnTo>
                  <a:lnTo>
                    <a:pt x="4406316" y="25400"/>
                  </a:lnTo>
                  <a:lnTo>
                    <a:pt x="4408970" y="12700"/>
                  </a:lnTo>
                  <a:lnTo>
                    <a:pt x="4409325" y="12700"/>
                  </a:lnTo>
                  <a:lnTo>
                    <a:pt x="4407408" y="0"/>
                  </a:lnTo>
                  <a:lnTo>
                    <a:pt x="1845830" y="0"/>
                  </a:lnTo>
                  <a:lnTo>
                    <a:pt x="7645" y="0"/>
                  </a:lnTo>
                  <a:lnTo>
                    <a:pt x="5715" y="12700"/>
                  </a:lnTo>
                  <a:lnTo>
                    <a:pt x="6070" y="12700"/>
                  </a:lnTo>
                  <a:lnTo>
                    <a:pt x="8737" y="25400"/>
                  </a:lnTo>
                  <a:lnTo>
                    <a:pt x="6959" y="63500"/>
                  </a:lnTo>
                  <a:lnTo>
                    <a:pt x="6045" y="76200"/>
                  </a:lnTo>
                  <a:lnTo>
                    <a:pt x="5816" y="88900"/>
                  </a:lnTo>
                  <a:lnTo>
                    <a:pt x="6045" y="88900"/>
                  </a:lnTo>
                  <a:lnTo>
                    <a:pt x="6540" y="114300"/>
                  </a:lnTo>
                  <a:lnTo>
                    <a:pt x="7099" y="152400"/>
                  </a:lnTo>
                  <a:lnTo>
                    <a:pt x="25603" y="152400"/>
                  </a:lnTo>
                  <a:lnTo>
                    <a:pt x="26022" y="88900"/>
                  </a:lnTo>
                  <a:lnTo>
                    <a:pt x="25869" y="88900"/>
                  </a:lnTo>
                  <a:lnTo>
                    <a:pt x="25196" y="76200"/>
                  </a:lnTo>
                  <a:lnTo>
                    <a:pt x="23799" y="63500"/>
                  </a:lnTo>
                  <a:lnTo>
                    <a:pt x="21488" y="25400"/>
                  </a:lnTo>
                  <a:lnTo>
                    <a:pt x="1840712" y="25400"/>
                  </a:lnTo>
                  <a:lnTo>
                    <a:pt x="4393565" y="25400"/>
                  </a:lnTo>
                  <a:lnTo>
                    <a:pt x="4391355" y="76200"/>
                  </a:lnTo>
                  <a:lnTo>
                    <a:pt x="4389983" y="114300"/>
                  </a:lnTo>
                  <a:lnTo>
                    <a:pt x="4389259" y="165100"/>
                  </a:lnTo>
                  <a:lnTo>
                    <a:pt x="4389018" y="215900"/>
                  </a:lnTo>
                  <a:lnTo>
                    <a:pt x="4389120" y="266700"/>
                  </a:lnTo>
                  <a:lnTo>
                    <a:pt x="4389640" y="355600"/>
                  </a:lnTo>
                  <a:lnTo>
                    <a:pt x="4389742" y="406400"/>
                  </a:lnTo>
                  <a:lnTo>
                    <a:pt x="4389831" y="673100"/>
                  </a:lnTo>
                  <a:lnTo>
                    <a:pt x="4389971" y="736600"/>
                  </a:lnTo>
                  <a:lnTo>
                    <a:pt x="4390148" y="787400"/>
                  </a:lnTo>
                  <a:lnTo>
                    <a:pt x="4390212" y="812800"/>
                  </a:lnTo>
                  <a:lnTo>
                    <a:pt x="4390326" y="901700"/>
                  </a:lnTo>
                  <a:lnTo>
                    <a:pt x="4390441" y="1016000"/>
                  </a:lnTo>
                  <a:lnTo>
                    <a:pt x="4390542" y="1143000"/>
                  </a:lnTo>
                  <a:lnTo>
                    <a:pt x="4390656" y="1308100"/>
                  </a:lnTo>
                  <a:lnTo>
                    <a:pt x="4390783" y="1498600"/>
                  </a:lnTo>
                  <a:lnTo>
                    <a:pt x="4390885" y="1651000"/>
                  </a:lnTo>
                  <a:lnTo>
                    <a:pt x="4390987" y="1816100"/>
                  </a:lnTo>
                  <a:lnTo>
                    <a:pt x="4391088" y="1993900"/>
                  </a:lnTo>
                  <a:lnTo>
                    <a:pt x="4391203" y="2171700"/>
                  </a:lnTo>
                  <a:lnTo>
                    <a:pt x="4391317" y="2362200"/>
                  </a:lnTo>
                  <a:lnTo>
                    <a:pt x="4391444" y="2565400"/>
                  </a:lnTo>
                  <a:lnTo>
                    <a:pt x="4391571" y="2768600"/>
                  </a:lnTo>
                  <a:lnTo>
                    <a:pt x="4391647" y="2895600"/>
                  </a:lnTo>
                  <a:lnTo>
                    <a:pt x="4391736" y="3048000"/>
                  </a:lnTo>
                  <a:lnTo>
                    <a:pt x="4391838" y="3187700"/>
                  </a:lnTo>
                  <a:lnTo>
                    <a:pt x="4391926" y="3327400"/>
                  </a:lnTo>
                  <a:lnTo>
                    <a:pt x="4392028" y="3467100"/>
                  </a:lnTo>
                  <a:lnTo>
                    <a:pt x="4392130" y="3619500"/>
                  </a:lnTo>
                  <a:lnTo>
                    <a:pt x="4392231" y="3759200"/>
                  </a:lnTo>
                  <a:lnTo>
                    <a:pt x="4392333" y="3911600"/>
                  </a:lnTo>
                  <a:lnTo>
                    <a:pt x="4392434" y="4051300"/>
                  </a:lnTo>
                  <a:lnTo>
                    <a:pt x="4392549" y="4191000"/>
                  </a:lnTo>
                  <a:lnTo>
                    <a:pt x="4392663" y="4343400"/>
                  </a:lnTo>
                  <a:lnTo>
                    <a:pt x="4392777" y="4483100"/>
                  </a:lnTo>
                  <a:lnTo>
                    <a:pt x="4392904" y="4622800"/>
                  </a:lnTo>
                  <a:lnTo>
                    <a:pt x="4393019" y="4762500"/>
                  </a:lnTo>
                  <a:lnTo>
                    <a:pt x="4393146" y="4902200"/>
                  </a:lnTo>
                  <a:lnTo>
                    <a:pt x="4393209" y="4965700"/>
                  </a:lnTo>
                  <a:lnTo>
                    <a:pt x="4393273" y="5041900"/>
                  </a:lnTo>
                  <a:lnTo>
                    <a:pt x="4393336" y="5105400"/>
                  </a:lnTo>
                  <a:lnTo>
                    <a:pt x="4393412" y="5168900"/>
                  </a:lnTo>
                  <a:lnTo>
                    <a:pt x="4393476" y="5232400"/>
                  </a:lnTo>
                  <a:lnTo>
                    <a:pt x="4393539" y="5295900"/>
                  </a:lnTo>
                  <a:lnTo>
                    <a:pt x="4393616" y="5359400"/>
                  </a:lnTo>
                  <a:lnTo>
                    <a:pt x="4393679" y="5422900"/>
                  </a:lnTo>
                  <a:lnTo>
                    <a:pt x="4393755" y="5486400"/>
                  </a:lnTo>
                  <a:lnTo>
                    <a:pt x="4393819" y="5549900"/>
                  </a:lnTo>
                  <a:lnTo>
                    <a:pt x="4393895" y="5613400"/>
                  </a:lnTo>
                  <a:lnTo>
                    <a:pt x="4393971" y="5664200"/>
                  </a:lnTo>
                  <a:lnTo>
                    <a:pt x="4394047" y="5727700"/>
                  </a:lnTo>
                  <a:lnTo>
                    <a:pt x="4394111" y="5778500"/>
                  </a:lnTo>
                  <a:lnTo>
                    <a:pt x="4394187" y="5842000"/>
                  </a:lnTo>
                  <a:lnTo>
                    <a:pt x="4394263" y="5892800"/>
                  </a:lnTo>
                  <a:lnTo>
                    <a:pt x="4394339" y="5943600"/>
                  </a:lnTo>
                  <a:lnTo>
                    <a:pt x="4394428" y="5994400"/>
                  </a:lnTo>
                  <a:lnTo>
                    <a:pt x="4394505" y="6045200"/>
                  </a:lnTo>
                  <a:lnTo>
                    <a:pt x="4394581" y="6096000"/>
                  </a:lnTo>
                  <a:lnTo>
                    <a:pt x="4394670" y="6146800"/>
                  </a:lnTo>
                  <a:lnTo>
                    <a:pt x="4394746" y="6197600"/>
                  </a:lnTo>
                  <a:lnTo>
                    <a:pt x="4394822" y="6235700"/>
                  </a:lnTo>
                  <a:lnTo>
                    <a:pt x="4394911" y="6286500"/>
                  </a:lnTo>
                  <a:lnTo>
                    <a:pt x="4395000" y="6324600"/>
                  </a:lnTo>
                  <a:lnTo>
                    <a:pt x="4395076" y="6375400"/>
                  </a:lnTo>
                  <a:lnTo>
                    <a:pt x="4395165" y="6413500"/>
                  </a:lnTo>
                  <a:lnTo>
                    <a:pt x="4395254" y="6451600"/>
                  </a:lnTo>
                  <a:lnTo>
                    <a:pt x="4395343" y="6489700"/>
                  </a:lnTo>
                  <a:lnTo>
                    <a:pt x="4395432" y="6515100"/>
                  </a:lnTo>
                  <a:lnTo>
                    <a:pt x="4395521" y="6553200"/>
                  </a:lnTo>
                  <a:lnTo>
                    <a:pt x="4395609" y="6578600"/>
                  </a:lnTo>
                  <a:lnTo>
                    <a:pt x="4395711" y="6616700"/>
                  </a:lnTo>
                  <a:lnTo>
                    <a:pt x="4395800" y="6642100"/>
                  </a:lnTo>
                  <a:lnTo>
                    <a:pt x="4395889" y="6667500"/>
                  </a:lnTo>
                  <a:lnTo>
                    <a:pt x="4395990" y="6692900"/>
                  </a:lnTo>
                  <a:lnTo>
                    <a:pt x="4396079" y="6718300"/>
                  </a:lnTo>
                  <a:lnTo>
                    <a:pt x="4396181" y="6731000"/>
                  </a:lnTo>
                  <a:lnTo>
                    <a:pt x="4396283" y="6756400"/>
                  </a:lnTo>
                  <a:lnTo>
                    <a:pt x="4396295" y="6759562"/>
                  </a:lnTo>
                  <a:lnTo>
                    <a:pt x="17564" y="6762737"/>
                  </a:lnTo>
                  <a:lnTo>
                    <a:pt x="16357" y="6762699"/>
                  </a:lnTo>
                  <a:lnTo>
                    <a:pt x="18262" y="6755219"/>
                  </a:lnTo>
                  <a:lnTo>
                    <a:pt x="18351" y="6748462"/>
                  </a:lnTo>
                  <a:lnTo>
                    <a:pt x="18440" y="6739674"/>
                  </a:lnTo>
                  <a:lnTo>
                    <a:pt x="18529" y="6728866"/>
                  </a:lnTo>
                  <a:lnTo>
                    <a:pt x="18618" y="6716090"/>
                  </a:lnTo>
                  <a:lnTo>
                    <a:pt x="18694" y="6701358"/>
                  </a:lnTo>
                  <a:lnTo>
                    <a:pt x="18783" y="6684708"/>
                  </a:lnTo>
                  <a:lnTo>
                    <a:pt x="18872" y="6666179"/>
                  </a:lnTo>
                  <a:lnTo>
                    <a:pt x="18961" y="6645808"/>
                  </a:lnTo>
                  <a:lnTo>
                    <a:pt x="19037" y="6623621"/>
                  </a:lnTo>
                  <a:lnTo>
                    <a:pt x="19126" y="6599644"/>
                  </a:lnTo>
                  <a:lnTo>
                    <a:pt x="19202" y="6573926"/>
                  </a:lnTo>
                  <a:lnTo>
                    <a:pt x="19291" y="6546482"/>
                  </a:lnTo>
                  <a:lnTo>
                    <a:pt x="19367" y="6517360"/>
                  </a:lnTo>
                  <a:lnTo>
                    <a:pt x="19532" y="6454191"/>
                  </a:lnTo>
                  <a:lnTo>
                    <a:pt x="19685" y="6384684"/>
                  </a:lnTo>
                  <a:lnTo>
                    <a:pt x="19837" y="6309093"/>
                  </a:lnTo>
                  <a:lnTo>
                    <a:pt x="19913" y="6269101"/>
                  </a:lnTo>
                  <a:lnTo>
                    <a:pt x="19989" y="6227686"/>
                  </a:lnTo>
                  <a:lnTo>
                    <a:pt x="20066" y="6184887"/>
                  </a:lnTo>
                  <a:lnTo>
                    <a:pt x="20142" y="6140729"/>
                  </a:lnTo>
                  <a:lnTo>
                    <a:pt x="20218" y="6095250"/>
                  </a:lnTo>
                  <a:lnTo>
                    <a:pt x="20294" y="6048476"/>
                  </a:lnTo>
                  <a:lnTo>
                    <a:pt x="20358" y="6000445"/>
                  </a:lnTo>
                  <a:lnTo>
                    <a:pt x="20434" y="5951194"/>
                  </a:lnTo>
                  <a:lnTo>
                    <a:pt x="20497" y="5900750"/>
                  </a:lnTo>
                  <a:lnTo>
                    <a:pt x="20574" y="5849150"/>
                  </a:lnTo>
                  <a:lnTo>
                    <a:pt x="20637" y="5796419"/>
                  </a:lnTo>
                  <a:lnTo>
                    <a:pt x="20713" y="5742597"/>
                  </a:lnTo>
                  <a:lnTo>
                    <a:pt x="20777" y="5687707"/>
                  </a:lnTo>
                  <a:lnTo>
                    <a:pt x="20840" y="5631802"/>
                  </a:lnTo>
                  <a:lnTo>
                    <a:pt x="20916" y="5574893"/>
                  </a:lnTo>
                  <a:lnTo>
                    <a:pt x="20980" y="5517032"/>
                  </a:lnTo>
                  <a:lnTo>
                    <a:pt x="21043" y="5458231"/>
                  </a:lnTo>
                  <a:lnTo>
                    <a:pt x="21107" y="5398541"/>
                  </a:lnTo>
                  <a:lnTo>
                    <a:pt x="21234" y="5276558"/>
                  </a:lnTo>
                  <a:lnTo>
                    <a:pt x="21361" y="5151437"/>
                  </a:lnTo>
                  <a:lnTo>
                    <a:pt x="21475" y="5023383"/>
                  </a:lnTo>
                  <a:lnTo>
                    <a:pt x="21602" y="4892662"/>
                  </a:lnTo>
                  <a:lnTo>
                    <a:pt x="21717" y="4759541"/>
                  </a:lnTo>
                  <a:lnTo>
                    <a:pt x="21831" y="4624273"/>
                  </a:lnTo>
                  <a:lnTo>
                    <a:pt x="21945" y="4487138"/>
                  </a:lnTo>
                  <a:lnTo>
                    <a:pt x="22047" y="4348378"/>
                  </a:lnTo>
                  <a:lnTo>
                    <a:pt x="22161" y="4208284"/>
                  </a:lnTo>
                  <a:lnTo>
                    <a:pt x="22263" y="4067086"/>
                  </a:lnTo>
                  <a:lnTo>
                    <a:pt x="22364" y="3925074"/>
                  </a:lnTo>
                  <a:lnTo>
                    <a:pt x="22466" y="3782491"/>
                  </a:lnTo>
                  <a:lnTo>
                    <a:pt x="22567" y="3639604"/>
                  </a:lnTo>
                  <a:lnTo>
                    <a:pt x="22656" y="3496691"/>
                  </a:lnTo>
                  <a:lnTo>
                    <a:pt x="22758" y="3353993"/>
                  </a:lnTo>
                  <a:lnTo>
                    <a:pt x="22847" y="3211792"/>
                  </a:lnTo>
                  <a:lnTo>
                    <a:pt x="22936" y="3070326"/>
                  </a:lnTo>
                  <a:lnTo>
                    <a:pt x="23025" y="2929890"/>
                  </a:lnTo>
                  <a:lnTo>
                    <a:pt x="23114" y="2790723"/>
                  </a:lnTo>
                  <a:lnTo>
                    <a:pt x="23190" y="2653119"/>
                  </a:lnTo>
                  <a:lnTo>
                    <a:pt x="23317" y="2450134"/>
                  </a:lnTo>
                  <a:lnTo>
                    <a:pt x="23431" y="2252078"/>
                  </a:lnTo>
                  <a:lnTo>
                    <a:pt x="23545" y="2059851"/>
                  </a:lnTo>
                  <a:lnTo>
                    <a:pt x="23647" y="1874342"/>
                  </a:lnTo>
                  <a:lnTo>
                    <a:pt x="23749" y="1696427"/>
                  </a:lnTo>
                  <a:lnTo>
                    <a:pt x="23850" y="1526997"/>
                  </a:lnTo>
                  <a:lnTo>
                    <a:pt x="23977" y="1315834"/>
                  </a:lnTo>
                  <a:lnTo>
                    <a:pt x="24104" y="1123416"/>
                  </a:lnTo>
                  <a:lnTo>
                    <a:pt x="24218" y="951865"/>
                  </a:lnTo>
                  <a:lnTo>
                    <a:pt x="24320" y="803287"/>
                  </a:lnTo>
                  <a:lnTo>
                    <a:pt x="24447" y="653046"/>
                  </a:lnTo>
                  <a:lnTo>
                    <a:pt x="24561" y="546087"/>
                  </a:lnTo>
                  <a:lnTo>
                    <a:pt x="24612" y="516343"/>
                  </a:lnTo>
                  <a:lnTo>
                    <a:pt x="6654" y="516343"/>
                  </a:lnTo>
                  <a:lnTo>
                    <a:pt x="6540" y="583425"/>
                  </a:lnTo>
                  <a:lnTo>
                    <a:pt x="6413" y="679767"/>
                  </a:lnTo>
                  <a:lnTo>
                    <a:pt x="6324" y="769975"/>
                  </a:lnTo>
                  <a:lnTo>
                    <a:pt x="6223" y="874572"/>
                  </a:lnTo>
                  <a:lnTo>
                    <a:pt x="6121" y="992682"/>
                  </a:lnTo>
                  <a:lnTo>
                    <a:pt x="6007" y="1123416"/>
                  </a:lnTo>
                  <a:lnTo>
                    <a:pt x="5892" y="1265872"/>
                  </a:lnTo>
                  <a:lnTo>
                    <a:pt x="5778" y="1419186"/>
                  </a:lnTo>
                  <a:lnTo>
                    <a:pt x="5651" y="1582470"/>
                  </a:lnTo>
                  <a:lnTo>
                    <a:pt x="5537" y="1754822"/>
                  </a:lnTo>
                  <a:lnTo>
                    <a:pt x="5448" y="1874342"/>
                  </a:lnTo>
                  <a:lnTo>
                    <a:pt x="5359" y="1997214"/>
                  </a:lnTo>
                  <a:lnTo>
                    <a:pt x="5270" y="2123211"/>
                  </a:lnTo>
                  <a:lnTo>
                    <a:pt x="5181" y="2252078"/>
                  </a:lnTo>
                  <a:lnTo>
                    <a:pt x="5092" y="2383498"/>
                  </a:lnTo>
                  <a:lnTo>
                    <a:pt x="5016" y="2485225"/>
                  </a:lnTo>
                  <a:lnTo>
                    <a:pt x="2933" y="2484704"/>
                  </a:lnTo>
                  <a:lnTo>
                    <a:pt x="1638" y="6385471"/>
                  </a:lnTo>
                  <a:lnTo>
                    <a:pt x="1587" y="6420218"/>
                  </a:lnTo>
                  <a:lnTo>
                    <a:pt x="1473" y="6486588"/>
                  </a:lnTo>
                  <a:lnTo>
                    <a:pt x="1346" y="6546482"/>
                  </a:lnTo>
                  <a:lnTo>
                    <a:pt x="1231" y="6599644"/>
                  </a:lnTo>
                  <a:lnTo>
                    <a:pt x="1117" y="6645808"/>
                  </a:lnTo>
                  <a:lnTo>
                    <a:pt x="1003" y="6684708"/>
                  </a:lnTo>
                  <a:lnTo>
                    <a:pt x="762" y="6739674"/>
                  </a:lnTo>
                  <a:lnTo>
                    <a:pt x="660" y="6755219"/>
                  </a:lnTo>
                  <a:lnTo>
                    <a:pt x="2501" y="6763588"/>
                  </a:lnTo>
                  <a:lnTo>
                    <a:pt x="342" y="6768274"/>
                  </a:lnTo>
                  <a:lnTo>
                    <a:pt x="0" y="6775628"/>
                  </a:lnTo>
                  <a:lnTo>
                    <a:pt x="1727" y="6782346"/>
                  </a:lnTo>
                  <a:lnTo>
                    <a:pt x="5511" y="6785737"/>
                  </a:lnTo>
                  <a:lnTo>
                    <a:pt x="16040" y="6786372"/>
                  </a:lnTo>
                  <a:lnTo>
                    <a:pt x="74155" y="6787413"/>
                  </a:lnTo>
                  <a:lnTo>
                    <a:pt x="502373" y="6788975"/>
                  </a:lnTo>
                  <a:lnTo>
                    <a:pt x="4396486" y="6784683"/>
                  </a:lnTo>
                  <a:lnTo>
                    <a:pt x="4396575" y="6794500"/>
                  </a:lnTo>
                  <a:lnTo>
                    <a:pt x="4396676" y="6807200"/>
                  </a:lnTo>
                  <a:lnTo>
                    <a:pt x="4399686" y="6819900"/>
                  </a:lnTo>
                  <a:lnTo>
                    <a:pt x="4411764" y="6819900"/>
                  </a:lnTo>
                  <a:lnTo>
                    <a:pt x="4414405" y="6807200"/>
                  </a:lnTo>
                  <a:lnTo>
                    <a:pt x="4414266" y="6794500"/>
                  </a:lnTo>
                  <a:lnTo>
                    <a:pt x="4414215" y="6784657"/>
                  </a:lnTo>
                  <a:lnTo>
                    <a:pt x="4431360" y="6784632"/>
                  </a:lnTo>
                  <a:lnTo>
                    <a:pt x="4518190" y="6785534"/>
                  </a:lnTo>
                  <a:lnTo>
                    <a:pt x="4521860" y="6785737"/>
                  </a:lnTo>
                  <a:close/>
                </a:path>
              </a:pathLst>
            </a:custGeom>
            <a:solidFill>
              <a:srgbClr val="1C1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2063" y="1611109"/>
              <a:ext cx="1622882" cy="4724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47165" y="6025261"/>
              <a:ext cx="4231005" cy="347980"/>
            </a:xfrm>
            <a:custGeom>
              <a:avLst/>
              <a:gdLst/>
              <a:ahLst/>
              <a:cxnLst/>
              <a:rect l="l" t="t" r="r" b="b"/>
              <a:pathLst>
                <a:path w="4231005" h="347979">
                  <a:moveTo>
                    <a:pt x="4230585" y="0"/>
                  </a:moveTo>
                  <a:lnTo>
                    <a:pt x="0" y="0"/>
                  </a:lnTo>
                  <a:lnTo>
                    <a:pt x="0" y="347764"/>
                  </a:lnTo>
                  <a:lnTo>
                    <a:pt x="4230585" y="347764"/>
                  </a:lnTo>
                  <a:lnTo>
                    <a:pt x="4230585" y="0"/>
                  </a:lnTo>
                  <a:close/>
                </a:path>
              </a:pathLst>
            </a:custGeom>
            <a:solidFill>
              <a:srgbClr val="B6D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7600" y="6023229"/>
              <a:ext cx="1761489" cy="347980"/>
            </a:xfrm>
            <a:custGeom>
              <a:avLst/>
              <a:gdLst/>
              <a:ahLst/>
              <a:cxnLst/>
              <a:rect l="l" t="t" r="r" b="b"/>
              <a:pathLst>
                <a:path w="1761489" h="347979">
                  <a:moveTo>
                    <a:pt x="0" y="347814"/>
                  </a:moveTo>
                  <a:lnTo>
                    <a:pt x="1760931" y="347814"/>
                  </a:lnTo>
                  <a:lnTo>
                    <a:pt x="1760931" y="0"/>
                  </a:lnTo>
                  <a:lnTo>
                    <a:pt x="0" y="0"/>
                  </a:lnTo>
                  <a:lnTo>
                    <a:pt x="0" y="347814"/>
                  </a:lnTo>
                  <a:close/>
                </a:path>
              </a:pathLst>
            </a:custGeom>
            <a:solidFill>
              <a:srgbClr val="11B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5417" y="6023238"/>
              <a:ext cx="5028565" cy="347980"/>
            </a:xfrm>
            <a:custGeom>
              <a:avLst/>
              <a:gdLst/>
              <a:ahLst/>
              <a:cxnLst/>
              <a:rect l="l" t="t" r="r" b="b"/>
              <a:pathLst>
                <a:path w="5028565" h="347979">
                  <a:moveTo>
                    <a:pt x="1677936" y="0"/>
                  </a:moveTo>
                  <a:lnTo>
                    <a:pt x="0" y="0"/>
                  </a:lnTo>
                  <a:lnTo>
                    <a:pt x="0" y="347814"/>
                  </a:lnTo>
                  <a:lnTo>
                    <a:pt x="1677936" y="347814"/>
                  </a:lnTo>
                  <a:lnTo>
                    <a:pt x="1677936" y="0"/>
                  </a:lnTo>
                  <a:close/>
                </a:path>
                <a:path w="5028565" h="347979">
                  <a:moveTo>
                    <a:pt x="5028108" y="0"/>
                  </a:moveTo>
                  <a:lnTo>
                    <a:pt x="3433114" y="0"/>
                  </a:lnTo>
                  <a:lnTo>
                    <a:pt x="3433114" y="347814"/>
                  </a:lnTo>
                  <a:lnTo>
                    <a:pt x="5028108" y="347814"/>
                  </a:lnTo>
                  <a:lnTo>
                    <a:pt x="5028108" y="0"/>
                  </a:lnTo>
                  <a:close/>
                </a:path>
              </a:pathLst>
            </a:custGeom>
            <a:solidFill>
              <a:srgbClr val="B6D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3349" y="6023267"/>
              <a:ext cx="3350260" cy="347980"/>
            </a:xfrm>
            <a:custGeom>
              <a:avLst/>
              <a:gdLst/>
              <a:ahLst/>
              <a:cxnLst/>
              <a:rect l="l" t="t" r="r" b="b"/>
              <a:pathLst>
                <a:path w="3350260" h="347979">
                  <a:moveTo>
                    <a:pt x="0" y="0"/>
                  </a:moveTo>
                  <a:lnTo>
                    <a:pt x="0" y="347764"/>
                  </a:lnTo>
                </a:path>
                <a:path w="3350260" h="347979">
                  <a:moveTo>
                    <a:pt x="1755183" y="0"/>
                  </a:moveTo>
                  <a:lnTo>
                    <a:pt x="1755183" y="347764"/>
                  </a:lnTo>
                </a:path>
                <a:path w="3350260" h="347979">
                  <a:moveTo>
                    <a:pt x="3350180" y="0"/>
                  </a:moveTo>
                  <a:lnTo>
                    <a:pt x="3350180" y="347764"/>
                  </a:lnTo>
                </a:path>
              </a:pathLst>
            </a:custGeom>
            <a:ln w="220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669" y="5061645"/>
              <a:ext cx="7079615" cy="3218815"/>
            </a:xfrm>
            <a:custGeom>
              <a:avLst/>
              <a:gdLst/>
              <a:ahLst/>
              <a:cxnLst/>
              <a:rect l="l" t="t" r="r" b="b"/>
              <a:pathLst>
                <a:path w="7079615" h="3218815">
                  <a:moveTo>
                    <a:pt x="7079158" y="3208197"/>
                  </a:moveTo>
                  <a:lnTo>
                    <a:pt x="7078421" y="3200412"/>
                  </a:lnTo>
                  <a:lnTo>
                    <a:pt x="7077773" y="3193961"/>
                  </a:lnTo>
                  <a:lnTo>
                    <a:pt x="7075259" y="3191154"/>
                  </a:lnTo>
                  <a:lnTo>
                    <a:pt x="7075983" y="3187700"/>
                  </a:lnTo>
                  <a:lnTo>
                    <a:pt x="7075805" y="3175000"/>
                  </a:lnTo>
                  <a:lnTo>
                    <a:pt x="7075729" y="3162300"/>
                  </a:lnTo>
                  <a:lnTo>
                    <a:pt x="7075640" y="3149600"/>
                  </a:lnTo>
                  <a:lnTo>
                    <a:pt x="7075132" y="3060700"/>
                  </a:lnTo>
                  <a:lnTo>
                    <a:pt x="7074802" y="2984500"/>
                  </a:lnTo>
                  <a:lnTo>
                    <a:pt x="7074141" y="2781300"/>
                  </a:lnTo>
                  <a:lnTo>
                    <a:pt x="7073633" y="2616200"/>
                  </a:lnTo>
                  <a:lnTo>
                    <a:pt x="7072693" y="2235200"/>
                  </a:lnTo>
                  <a:lnTo>
                    <a:pt x="7070522" y="1193800"/>
                  </a:lnTo>
                  <a:lnTo>
                    <a:pt x="7070407" y="1143000"/>
                  </a:lnTo>
                  <a:lnTo>
                    <a:pt x="7070306" y="1092200"/>
                  </a:lnTo>
                  <a:lnTo>
                    <a:pt x="7070230" y="1054100"/>
                  </a:lnTo>
                  <a:lnTo>
                    <a:pt x="7070115" y="1003300"/>
                  </a:lnTo>
                  <a:lnTo>
                    <a:pt x="7070039" y="965200"/>
                  </a:lnTo>
                  <a:lnTo>
                    <a:pt x="7069937" y="914400"/>
                  </a:lnTo>
                  <a:lnTo>
                    <a:pt x="7069823" y="863600"/>
                  </a:lnTo>
                  <a:lnTo>
                    <a:pt x="7069760" y="838200"/>
                  </a:lnTo>
                  <a:lnTo>
                    <a:pt x="7069683" y="812800"/>
                  </a:lnTo>
                  <a:lnTo>
                    <a:pt x="7069633" y="800100"/>
                  </a:lnTo>
                  <a:lnTo>
                    <a:pt x="7069290" y="685800"/>
                  </a:lnTo>
                  <a:lnTo>
                    <a:pt x="7069290" y="368300"/>
                  </a:lnTo>
                  <a:lnTo>
                    <a:pt x="7069734" y="317500"/>
                  </a:lnTo>
                  <a:lnTo>
                    <a:pt x="7070242" y="266700"/>
                  </a:lnTo>
                  <a:lnTo>
                    <a:pt x="7070534" y="228600"/>
                  </a:lnTo>
                  <a:lnTo>
                    <a:pt x="7070636" y="215900"/>
                  </a:lnTo>
                  <a:lnTo>
                    <a:pt x="7070699" y="165100"/>
                  </a:lnTo>
                  <a:lnTo>
                    <a:pt x="7070458" y="127000"/>
                  </a:lnTo>
                  <a:lnTo>
                    <a:pt x="7069544" y="76200"/>
                  </a:lnTo>
                  <a:lnTo>
                    <a:pt x="7067855" y="25400"/>
                  </a:lnTo>
                  <a:lnTo>
                    <a:pt x="7070522" y="25400"/>
                  </a:lnTo>
                  <a:lnTo>
                    <a:pt x="7070890" y="12700"/>
                  </a:lnTo>
                  <a:lnTo>
                    <a:pt x="6982346" y="12700"/>
                  </a:lnTo>
                  <a:lnTo>
                    <a:pt x="6960006" y="0"/>
                  </a:lnTo>
                  <a:lnTo>
                    <a:pt x="4970361" y="0"/>
                  </a:lnTo>
                  <a:lnTo>
                    <a:pt x="4895913" y="12700"/>
                  </a:lnTo>
                  <a:lnTo>
                    <a:pt x="1976145" y="12700"/>
                  </a:lnTo>
                  <a:lnTo>
                    <a:pt x="1970938" y="38100"/>
                  </a:lnTo>
                  <a:lnTo>
                    <a:pt x="5256581" y="38100"/>
                  </a:lnTo>
                  <a:lnTo>
                    <a:pt x="5328666" y="25400"/>
                  </a:lnTo>
                  <a:lnTo>
                    <a:pt x="7055155" y="25400"/>
                  </a:lnTo>
                  <a:lnTo>
                    <a:pt x="7052932" y="76200"/>
                  </a:lnTo>
                  <a:lnTo>
                    <a:pt x="7051535" y="127000"/>
                  </a:lnTo>
                  <a:lnTo>
                    <a:pt x="7050811" y="177800"/>
                  </a:lnTo>
                  <a:lnTo>
                    <a:pt x="7050633" y="215900"/>
                  </a:lnTo>
                  <a:lnTo>
                    <a:pt x="7050659" y="266700"/>
                  </a:lnTo>
                  <a:lnTo>
                    <a:pt x="7051180" y="368300"/>
                  </a:lnTo>
                  <a:lnTo>
                    <a:pt x="7051281" y="419100"/>
                  </a:lnTo>
                  <a:lnTo>
                    <a:pt x="7051383" y="685800"/>
                  </a:lnTo>
                  <a:lnTo>
                    <a:pt x="7051624" y="762000"/>
                  </a:lnTo>
                  <a:lnTo>
                    <a:pt x="7051738" y="800100"/>
                  </a:lnTo>
                  <a:lnTo>
                    <a:pt x="7051776" y="812800"/>
                  </a:lnTo>
                  <a:lnTo>
                    <a:pt x="7051891" y="863600"/>
                  </a:lnTo>
                  <a:lnTo>
                    <a:pt x="7051992" y="914400"/>
                  </a:lnTo>
                  <a:lnTo>
                    <a:pt x="7052081" y="965200"/>
                  </a:lnTo>
                  <a:lnTo>
                    <a:pt x="7052157" y="1003300"/>
                  </a:lnTo>
                  <a:lnTo>
                    <a:pt x="7052272" y="1079500"/>
                  </a:lnTo>
                  <a:lnTo>
                    <a:pt x="7052373" y="1143000"/>
                  </a:lnTo>
                  <a:lnTo>
                    <a:pt x="7052462" y="1193800"/>
                  </a:lnTo>
                  <a:lnTo>
                    <a:pt x="7052551" y="1257300"/>
                  </a:lnTo>
                  <a:lnTo>
                    <a:pt x="7052640" y="1308100"/>
                  </a:lnTo>
                  <a:lnTo>
                    <a:pt x="7052729" y="1371600"/>
                  </a:lnTo>
                  <a:lnTo>
                    <a:pt x="7052818" y="1435100"/>
                  </a:lnTo>
                  <a:lnTo>
                    <a:pt x="7052919" y="1498600"/>
                  </a:lnTo>
                  <a:lnTo>
                    <a:pt x="7053021" y="1562100"/>
                  </a:lnTo>
                  <a:lnTo>
                    <a:pt x="7053135" y="1625600"/>
                  </a:lnTo>
                  <a:lnTo>
                    <a:pt x="7053237" y="1689100"/>
                  </a:lnTo>
                  <a:lnTo>
                    <a:pt x="7053351" y="1752600"/>
                  </a:lnTo>
                  <a:lnTo>
                    <a:pt x="7053402" y="1778000"/>
                  </a:lnTo>
                  <a:lnTo>
                    <a:pt x="7053516" y="1841500"/>
                  </a:lnTo>
                  <a:lnTo>
                    <a:pt x="7053618" y="1905000"/>
                  </a:lnTo>
                  <a:lnTo>
                    <a:pt x="7053745" y="1968500"/>
                  </a:lnTo>
                  <a:lnTo>
                    <a:pt x="7053872" y="2032000"/>
                  </a:lnTo>
                  <a:lnTo>
                    <a:pt x="7053986" y="2095500"/>
                  </a:lnTo>
                  <a:lnTo>
                    <a:pt x="7054736" y="2425700"/>
                  </a:lnTo>
                  <a:lnTo>
                    <a:pt x="7055180" y="2590800"/>
                  </a:lnTo>
                  <a:lnTo>
                    <a:pt x="7055726" y="2755900"/>
                  </a:lnTo>
                  <a:lnTo>
                    <a:pt x="7056590" y="2971800"/>
                  </a:lnTo>
                  <a:lnTo>
                    <a:pt x="7056641" y="2984500"/>
                  </a:lnTo>
                  <a:lnTo>
                    <a:pt x="7057009" y="3048000"/>
                  </a:lnTo>
                  <a:lnTo>
                    <a:pt x="7057085" y="3060700"/>
                  </a:lnTo>
                  <a:lnTo>
                    <a:pt x="7057326" y="3086100"/>
                  </a:lnTo>
                  <a:lnTo>
                    <a:pt x="7057479" y="3111500"/>
                  </a:lnTo>
                  <a:lnTo>
                    <a:pt x="7057568" y="3124200"/>
                  </a:lnTo>
                  <a:lnTo>
                    <a:pt x="7057682" y="3136900"/>
                  </a:lnTo>
                  <a:lnTo>
                    <a:pt x="7057809" y="3149600"/>
                  </a:lnTo>
                  <a:lnTo>
                    <a:pt x="7057936" y="3162300"/>
                  </a:lnTo>
                  <a:lnTo>
                    <a:pt x="7058063" y="3175000"/>
                  </a:lnTo>
                  <a:lnTo>
                    <a:pt x="7058330" y="3187700"/>
                  </a:lnTo>
                  <a:lnTo>
                    <a:pt x="7058634" y="3189059"/>
                  </a:lnTo>
                  <a:lnTo>
                    <a:pt x="386270" y="3191992"/>
                  </a:lnTo>
                  <a:lnTo>
                    <a:pt x="404228" y="3187700"/>
                  </a:lnTo>
                  <a:lnTo>
                    <a:pt x="719734" y="3187700"/>
                  </a:lnTo>
                  <a:lnTo>
                    <a:pt x="862037" y="3175000"/>
                  </a:lnTo>
                  <a:lnTo>
                    <a:pt x="1008951" y="3175000"/>
                  </a:lnTo>
                  <a:lnTo>
                    <a:pt x="1446606" y="3162300"/>
                  </a:lnTo>
                  <a:lnTo>
                    <a:pt x="1644726" y="3149600"/>
                  </a:lnTo>
                  <a:lnTo>
                    <a:pt x="2056257" y="3149600"/>
                  </a:lnTo>
                  <a:lnTo>
                    <a:pt x="2050656" y="3124200"/>
                  </a:lnTo>
                  <a:lnTo>
                    <a:pt x="1759851" y="3124200"/>
                  </a:lnTo>
                  <a:lnTo>
                    <a:pt x="1643227" y="3136900"/>
                  </a:lnTo>
                  <a:lnTo>
                    <a:pt x="1304671" y="3136900"/>
                  </a:lnTo>
                  <a:lnTo>
                    <a:pt x="655040" y="3162300"/>
                  </a:lnTo>
                  <a:lnTo>
                    <a:pt x="466102" y="3162300"/>
                  </a:lnTo>
                  <a:lnTo>
                    <a:pt x="356755" y="3175000"/>
                  </a:lnTo>
                  <a:lnTo>
                    <a:pt x="106464" y="3175000"/>
                  </a:lnTo>
                  <a:lnTo>
                    <a:pt x="101650" y="3187700"/>
                  </a:lnTo>
                  <a:lnTo>
                    <a:pt x="102196" y="3192119"/>
                  </a:lnTo>
                  <a:lnTo>
                    <a:pt x="96532" y="3192119"/>
                  </a:lnTo>
                  <a:lnTo>
                    <a:pt x="97586" y="3187700"/>
                  </a:lnTo>
                  <a:lnTo>
                    <a:pt x="98018" y="3162300"/>
                  </a:lnTo>
                  <a:lnTo>
                    <a:pt x="98120" y="3149600"/>
                  </a:lnTo>
                  <a:lnTo>
                    <a:pt x="98221" y="3136900"/>
                  </a:lnTo>
                  <a:lnTo>
                    <a:pt x="98323" y="3124200"/>
                  </a:lnTo>
                  <a:lnTo>
                    <a:pt x="98425" y="3111500"/>
                  </a:lnTo>
                  <a:lnTo>
                    <a:pt x="98742" y="3060700"/>
                  </a:lnTo>
                  <a:lnTo>
                    <a:pt x="99568" y="2895600"/>
                  </a:lnTo>
                  <a:lnTo>
                    <a:pt x="99987" y="2781300"/>
                  </a:lnTo>
                  <a:lnTo>
                    <a:pt x="100482" y="2616200"/>
                  </a:lnTo>
                  <a:lnTo>
                    <a:pt x="101155" y="2349500"/>
                  </a:lnTo>
                  <a:lnTo>
                    <a:pt x="101676" y="2108200"/>
                  </a:lnTo>
                  <a:lnTo>
                    <a:pt x="101803" y="2032000"/>
                  </a:lnTo>
                  <a:lnTo>
                    <a:pt x="101930" y="1968500"/>
                  </a:lnTo>
                  <a:lnTo>
                    <a:pt x="102044" y="1905000"/>
                  </a:lnTo>
                  <a:lnTo>
                    <a:pt x="102158" y="1841500"/>
                  </a:lnTo>
                  <a:lnTo>
                    <a:pt x="102273" y="1778000"/>
                  </a:lnTo>
                  <a:lnTo>
                    <a:pt x="102374" y="1701800"/>
                  </a:lnTo>
                  <a:lnTo>
                    <a:pt x="102501" y="1625600"/>
                  </a:lnTo>
                  <a:lnTo>
                    <a:pt x="102603" y="1562100"/>
                  </a:lnTo>
                  <a:lnTo>
                    <a:pt x="102704" y="1498600"/>
                  </a:lnTo>
                  <a:lnTo>
                    <a:pt x="102793" y="1435100"/>
                  </a:lnTo>
                  <a:lnTo>
                    <a:pt x="102895" y="1371600"/>
                  </a:lnTo>
                  <a:lnTo>
                    <a:pt x="102984" y="1308100"/>
                  </a:lnTo>
                  <a:lnTo>
                    <a:pt x="103047" y="1257300"/>
                  </a:lnTo>
                  <a:lnTo>
                    <a:pt x="103136" y="1193800"/>
                  </a:lnTo>
                  <a:lnTo>
                    <a:pt x="103212" y="1143000"/>
                  </a:lnTo>
                  <a:lnTo>
                    <a:pt x="103327" y="1054100"/>
                  </a:lnTo>
                  <a:lnTo>
                    <a:pt x="103454" y="965200"/>
                  </a:lnTo>
                  <a:lnTo>
                    <a:pt x="103517" y="914400"/>
                  </a:lnTo>
                  <a:lnTo>
                    <a:pt x="103632" y="838200"/>
                  </a:lnTo>
                  <a:lnTo>
                    <a:pt x="103720" y="762000"/>
                  </a:lnTo>
                  <a:lnTo>
                    <a:pt x="103847" y="673100"/>
                  </a:lnTo>
                  <a:lnTo>
                    <a:pt x="103962" y="596900"/>
                  </a:lnTo>
                  <a:lnTo>
                    <a:pt x="103974" y="584136"/>
                  </a:lnTo>
                  <a:lnTo>
                    <a:pt x="105219" y="585533"/>
                  </a:lnTo>
                  <a:lnTo>
                    <a:pt x="117284" y="598233"/>
                  </a:lnTo>
                  <a:lnTo>
                    <a:pt x="119507" y="600773"/>
                  </a:lnTo>
                  <a:lnTo>
                    <a:pt x="122339" y="596963"/>
                  </a:lnTo>
                  <a:lnTo>
                    <a:pt x="120459" y="594423"/>
                  </a:lnTo>
                  <a:lnTo>
                    <a:pt x="109931" y="580453"/>
                  </a:lnTo>
                  <a:lnTo>
                    <a:pt x="104000" y="573951"/>
                  </a:lnTo>
                  <a:lnTo>
                    <a:pt x="104051" y="544588"/>
                  </a:lnTo>
                  <a:lnTo>
                    <a:pt x="108254" y="544893"/>
                  </a:lnTo>
                  <a:lnTo>
                    <a:pt x="118224" y="556323"/>
                  </a:lnTo>
                  <a:lnTo>
                    <a:pt x="128892" y="569023"/>
                  </a:lnTo>
                  <a:lnTo>
                    <a:pt x="140233" y="579183"/>
                  </a:lnTo>
                  <a:lnTo>
                    <a:pt x="152209" y="588073"/>
                  </a:lnTo>
                  <a:lnTo>
                    <a:pt x="154343" y="589343"/>
                  </a:lnTo>
                  <a:lnTo>
                    <a:pt x="156972" y="585533"/>
                  </a:lnTo>
                  <a:lnTo>
                    <a:pt x="154952" y="584276"/>
                  </a:lnTo>
                  <a:lnTo>
                    <a:pt x="145008" y="574103"/>
                  </a:lnTo>
                  <a:lnTo>
                    <a:pt x="124663" y="553783"/>
                  </a:lnTo>
                  <a:lnTo>
                    <a:pt x="114604" y="544893"/>
                  </a:lnTo>
                  <a:lnTo>
                    <a:pt x="149123" y="544893"/>
                  </a:lnTo>
                  <a:lnTo>
                    <a:pt x="158153" y="555053"/>
                  </a:lnTo>
                  <a:lnTo>
                    <a:pt x="162725" y="561403"/>
                  </a:lnTo>
                  <a:lnTo>
                    <a:pt x="168071" y="567753"/>
                  </a:lnTo>
                  <a:lnTo>
                    <a:pt x="173532" y="574103"/>
                  </a:lnTo>
                  <a:lnTo>
                    <a:pt x="179247" y="580453"/>
                  </a:lnTo>
                  <a:lnTo>
                    <a:pt x="185394" y="585533"/>
                  </a:lnTo>
                  <a:lnTo>
                    <a:pt x="186829" y="585533"/>
                  </a:lnTo>
                  <a:lnTo>
                    <a:pt x="188772" y="584276"/>
                  </a:lnTo>
                  <a:lnTo>
                    <a:pt x="188277" y="582993"/>
                  </a:lnTo>
                  <a:lnTo>
                    <a:pt x="187769" y="581723"/>
                  </a:lnTo>
                  <a:lnTo>
                    <a:pt x="183070" y="575373"/>
                  </a:lnTo>
                  <a:lnTo>
                    <a:pt x="177749" y="567753"/>
                  </a:lnTo>
                  <a:lnTo>
                    <a:pt x="172123" y="562673"/>
                  </a:lnTo>
                  <a:lnTo>
                    <a:pt x="166535" y="556323"/>
                  </a:lnTo>
                  <a:lnTo>
                    <a:pt x="163220" y="552513"/>
                  </a:lnTo>
                  <a:lnTo>
                    <a:pt x="159791" y="548703"/>
                  </a:lnTo>
                  <a:lnTo>
                    <a:pt x="156464" y="544893"/>
                  </a:lnTo>
                  <a:lnTo>
                    <a:pt x="177507" y="544893"/>
                  </a:lnTo>
                  <a:lnTo>
                    <a:pt x="193929" y="565213"/>
                  </a:lnTo>
                  <a:lnTo>
                    <a:pt x="198970" y="571563"/>
                  </a:lnTo>
                  <a:lnTo>
                    <a:pt x="204139" y="577913"/>
                  </a:lnTo>
                  <a:lnTo>
                    <a:pt x="209537" y="584276"/>
                  </a:lnTo>
                  <a:lnTo>
                    <a:pt x="215163" y="589343"/>
                  </a:lnTo>
                  <a:lnTo>
                    <a:pt x="218782" y="593153"/>
                  </a:lnTo>
                  <a:lnTo>
                    <a:pt x="228003" y="591883"/>
                  </a:lnTo>
                  <a:lnTo>
                    <a:pt x="224282" y="585533"/>
                  </a:lnTo>
                  <a:lnTo>
                    <a:pt x="223558" y="584276"/>
                  </a:lnTo>
                  <a:lnTo>
                    <a:pt x="222834" y="582993"/>
                  </a:lnTo>
                  <a:lnTo>
                    <a:pt x="222148" y="581723"/>
                  </a:lnTo>
                  <a:lnTo>
                    <a:pt x="219278" y="582714"/>
                  </a:lnTo>
                  <a:lnTo>
                    <a:pt x="219278" y="585533"/>
                  </a:lnTo>
                  <a:lnTo>
                    <a:pt x="218541" y="584276"/>
                  </a:lnTo>
                  <a:lnTo>
                    <a:pt x="218859" y="584276"/>
                  </a:lnTo>
                  <a:lnTo>
                    <a:pt x="219278" y="585533"/>
                  </a:lnTo>
                  <a:lnTo>
                    <a:pt x="219278" y="582714"/>
                  </a:lnTo>
                  <a:lnTo>
                    <a:pt x="218630" y="582930"/>
                  </a:lnTo>
                  <a:lnTo>
                    <a:pt x="216941" y="580453"/>
                  </a:lnTo>
                  <a:lnTo>
                    <a:pt x="215353" y="579183"/>
                  </a:lnTo>
                  <a:lnTo>
                    <a:pt x="213372" y="576643"/>
                  </a:lnTo>
                  <a:lnTo>
                    <a:pt x="211582" y="575373"/>
                  </a:lnTo>
                  <a:lnTo>
                    <a:pt x="203555" y="565213"/>
                  </a:lnTo>
                  <a:lnTo>
                    <a:pt x="194716" y="555053"/>
                  </a:lnTo>
                  <a:lnTo>
                    <a:pt x="189852" y="549973"/>
                  </a:lnTo>
                  <a:lnTo>
                    <a:pt x="185039" y="544893"/>
                  </a:lnTo>
                  <a:lnTo>
                    <a:pt x="209448" y="544893"/>
                  </a:lnTo>
                  <a:lnTo>
                    <a:pt x="219443" y="557593"/>
                  </a:lnTo>
                  <a:lnTo>
                    <a:pt x="229984" y="569023"/>
                  </a:lnTo>
                  <a:lnTo>
                    <a:pt x="241096" y="579183"/>
                  </a:lnTo>
                  <a:lnTo>
                    <a:pt x="252857" y="588073"/>
                  </a:lnTo>
                  <a:lnTo>
                    <a:pt x="255041" y="589343"/>
                  </a:lnTo>
                  <a:lnTo>
                    <a:pt x="257619" y="585533"/>
                  </a:lnTo>
                  <a:lnTo>
                    <a:pt x="255612" y="584276"/>
                  </a:lnTo>
                  <a:lnTo>
                    <a:pt x="246075" y="574103"/>
                  </a:lnTo>
                  <a:lnTo>
                    <a:pt x="236283" y="563943"/>
                  </a:lnTo>
                  <a:lnTo>
                    <a:pt x="226441" y="555053"/>
                  </a:lnTo>
                  <a:lnTo>
                    <a:pt x="216789" y="544893"/>
                  </a:lnTo>
                  <a:lnTo>
                    <a:pt x="242646" y="544893"/>
                  </a:lnTo>
                  <a:lnTo>
                    <a:pt x="247561" y="549973"/>
                  </a:lnTo>
                  <a:lnTo>
                    <a:pt x="252082" y="555053"/>
                  </a:lnTo>
                  <a:lnTo>
                    <a:pt x="256095" y="561403"/>
                  </a:lnTo>
                  <a:lnTo>
                    <a:pt x="259511" y="566483"/>
                  </a:lnTo>
                  <a:lnTo>
                    <a:pt x="263550" y="572833"/>
                  </a:lnTo>
                  <a:lnTo>
                    <a:pt x="267754" y="576643"/>
                  </a:lnTo>
                  <a:lnTo>
                    <a:pt x="272110" y="581723"/>
                  </a:lnTo>
                  <a:lnTo>
                    <a:pt x="276669" y="585533"/>
                  </a:lnTo>
                  <a:lnTo>
                    <a:pt x="280390" y="589343"/>
                  </a:lnTo>
                  <a:lnTo>
                    <a:pt x="284835" y="590613"/>
                  </a:lnTo>
                  <a:lnTo>
                    <a:pt x="288302" y="590613"/>
                  </a:lnTo>
                  <a:lnTo>
                    <a:pt x="288912" y="585533"/>
                  </a:lnTo>
                  <a:lnTo>
                    <a:pt x="289064" y="584276"/>
                  </a:lnTo>
                  <a:lnTo>
                    <a:pt x="288734" y="581723"/>
                  </a:lnTo>
                  <a:lnTo>
                    <a:pt x="285508" y="582993"/>
                  </a:lnTo>
                  <a:lnTo>
                    <a:pt x="285470" y="584276"/>
                  </a:lnTo>
                  <a:lnTo>
                    <a:pt x="271310" y="571563"/>
                  </a:lnTo>
                  <a:lnTo>
                    <a:pt x="269722" y="569023"/>
                  </a:lnTo>
                  <a:lnTo>
                    <a:pt x="265010" y="563943"/>
                  </a:lnTo>
                  <a:lnTo>
                    <a:pt x="260642" y="558863"/>
                  </a:lnTo>
                  <a:lnTo>
                    <a:pt x="256438" y="552513"/>
                  </a:lnTo>
                  <a:lnTo>
                    <a:pt x="254546" y="549973"/>
                  </a:lnTo>
                  <a:lnTo>
                    <a:pt x="252768" y="547433"/>
                  </a:lnTo>
                  <a:lnTo>
                    <a:pt x="250825" y="546163"/>
                  </a:lnTo>
                  <a:lnTo>
                    <a:pt x="276720" y="546163"/>
                  </a:lnTo>
                  <a:lnTo>
                    <a:pt x="281076" y="552513"/>
                  </a:lnTo>
                  <a:lnTo>
                    <a:pt x="285534" y="558863"/>
                  </a:lnTo>
                  <a:lnTo>
                    <a:pt x="290042" y="563943"/>
                  </a:lnTo>
                  <a:lnTo>
                    <a:pt x="294576" y="570293"/>
                  </a:lnTo>
                  <a:lnTo>
                    <a:pt x="304114" y="584276"/>
                  </a:lnTo>
                  <a:lnTo>
                    <a:pt x="309092" y="589343"/>
                  </a:lnTo>
                  <a:lnTo>
                    <a:pt x="314477" y="595693"/>
                  </a:lnTo>
                  <a:lnTo>
                    <a:pt x="316763" y="598233"/>
                  </a:lnTo>
                  <a:lnTo>
                    <a:pt x="319938" y="593153"/>
                  </a:lnTo>
                  <a:lnTo>
                    <a:pt x="288823" y="552513"/>
                  </a:lnTo>
                  <a:lnTo>
                    <a:pt x="283565" y="546163"/>
                  </a:lnTo>
                  <a:lnTo>
                    <a:pt x="306641" y="546163"/>
                  </a:lnTo>
                  <a:lnTo>
                    <a:pt x="314883" y="558863"/>
                  </a:lnTo>
                  <a:lnTo>
                    <a:pt x="323481" y="570293"/>
                  </a:lnTo>
                  <a:lnTo>
                    <a:pt x="332473" y="581723"/>
                  </a:lnTo>
                  <a:lnTo>
                    <a:pt x="341960" y="591883"/>
                  </a:lnTo>
                  <a:lnTo>
                    <a:pt x="344195" y="594423"/>
                  </a:lnTo>
                  <a:lnTo>
                    <a:pt x="348310" y="591883"/>
                  </a:lnTo>
                  <a:lnTo>
                    <a:pt x="346278" y="588073"/>
                  </a:lnTo>
                  <a:lnTo>
                    <a:pt x="339191" y="576643"/>
                  </a:lnTo>
                  <a:lnTo>
                    <a:pt x="331330" y="566483"/>
                  </a:lnTo>
                  <a:lnTo>
                    <a:pt x="322973" y="556323"/>
                  </a:lnTo>
                  <a:lnTo>
                    <a:pt x="314426" y="546163"/>
                  </a:lnTo>
                  <a:lnTo>
                    <a:pt x="343700" y="546163"/>
                  </a:lnTo>
                  <a:lnTo>
                    <a:pt x="347967" y="553783"/>
                  </a:lnTo>
                  <a:lnTo>
                    <a:pt x="352628" y="560133"/>
                  </a:lnTo>
                  <a:lnTo>
                    <a:pt x="357441" y="566483"/>
                  </a:lnTo>
                  <a:lnTo>
                    <a:pt x="362280" y="574103"/>
                  </a:lnTo>
                  <a:lnTo>
                    <a:pt x="367588" y="580453"/>
                  </a:lnTo>
                  <a:lnTo>
                    <a:pt x="373329" y="586803"/>
                  </a:lnTo>
                  <a:lnTo>
                    <a:pt x="381000" y="593153"/>
                  </a:lnTo>
                  <a:lnTo>
                    <a:pt x="383133" y="590613"/>
                  </a:lnTo>
                  <a:lnTo>
                    <a:pt x="382041" y="588073"/>
                  </a:lnTo>
                  <a:lnTo>
                    <a:pt x="377685" y="581723"/>
                  </a:lnTo>
                  <a:lnTo>
                    <a:pt x="372465" y="575373"/>
                  </a:lnTo>
                  <a:lnTo>
                    <a:pt x="367004" y="570293"/>
                  </a:lnTo>
                  <a:lnTo>
                    <a:pt x="361899" y="563943"/>
                  </a:lnTo>
                  <a:lnTo>
                    <a:pt x="357492" y="558863"/>
                  </a:lnTo>
                  <a:lnTo>
                    <a:pt x="353466" y="552513"/>
                  </a:lnTo>
                  <a:lnTo>
                    <a:pt x="349504" y="546163"/>
                  </a:lnTo>
                  <a:lnTo>
                    <a:pt x="373761" y="546163"/>
                  </a:lnTo>
                  <a:lnTo>
                    <a:pt x="377710" y="553783"/>
                  </a:lnTo>
                  <a:lnTo>
                    <a:pt x="381876" y="560133"/>
                  </a:lnTo>
                  <a:lnTo>
                    <a:pt x="386283" y="566483"/>
                  </a:lnTo>
                  <a:lnTo>
                    <a:pt x="390969" y="571563"/>
                  </a:lnTo>
                  <a:lnTo>
                    <a:pt x="395795" y="577913"/>
                  </a:lnTo>
                  <a:lnTo>
                    <a:pt x="401129" y="584276"/>
                  </a:lnTo>
                  <a:lnTo>
                    <a:pt x="406793" y="589343"/>
                  </a:lnTo>
                  <a:lnTo>
                    <a:pt x="412800" y="591883"/>
                  </a:lnTo>
                  <a:lnTo>
                    <a:pt x="414731" y="593153"/>
                  </a:lnTo>
                  <a:lnTo>
                    <a:pt x="415925" y="589343"/>
                  </a:lnTo>
                  <a:lnTo>
                    <a:pt x="414693" y="588073"/>
                  </a:lnTo>
                  <a:lnTo>
                    <a:pt x="409981" y="582993"/>
                  </a:lnTo>
                  <a:lnTo>
                    <a:pt x="404749" y="577913"/>
                  </a:lnTo>
                  <a:lnTo>
                    <a:pt x="399415" y="572833"/>
                  </a:lnTo>
                  <a:lnTo>
                    <a:pt x="394347" y="567753"/>
                  </a:lnTo>
                  <a:lnTo>
                    <a:pt x="390080" y="562673"/>
                  </a:lnTo>
                  <a:lnTo>
                    <a:pt x="385991" y="557593"/>
                  </a:lnTo>
                  <a:lnTo>
                    <a:pt x="382079" y="552513"/>
                  </a:lnTo>
                  <a:lnTo>
                    <a:pt x="378320" y="546163"/>
                  </a:lnTo>
                  <a:lnTo>
                    <a:pt x="411607" y="547433"/>
                  </a:lnTo>
                  <a:lnTo>
                    <a:pt x="421335" y="558863"/>
                  </a:lnTo>
                  <a:lnTo>
                    <a:pt x="431380" y="570293"/>
                  </a:lnTo>
                  <a:lnTo>
                    <a:pt x="441807" y="581723"/>
                  </a:lnTo>
                  <a:lnTo>
                    <a:pt x="452691" y="591883"/>
                  </a:lnTo>
                  <a:lnTo>
                    <a:pt x="454672" y="593153"/>
                  </a:lnTo>
                  <a:lnTo>
                    <a:pt x="457009" y="589343"/>
                  </a:lnTo>
                  <a:lnTo>
                    <a:pt x="455269" y="588073"/>
                  </a:lnTo>
                  <a:lnTo>
                    <a:pt x="446278" y="576643"/>
                  </a:lnTo>
                  <a:lnTo>
                    <a:pt x="436905" y="566483"/>
                  </a:lnTo>
                  <a:lnTo>
                    <a:pt x="427316" y="556323"/>
                  </a:lnTo>
                  <a:lnTo>
                    <a:pt x="417664" y="547433"/>
                  </a:lnTo>
                  <a:lnTo>
                    <a:pt x="446290" y="547433"/>
                  </a:lnTo>
                  <a:lnTo>
                    <a:pt x="457111" y="560133"/>
                  </a:lnTo>
                  <a:lnTo>
                    <a:pt x="467575" y="571563"/>
                  </a:lnTo>
                  <a:lnTo>
                    <a:pt x="477951" y="584276"/>
                  </a:lnTo>
                  <a:lnTo>
                    <a:pt x="488454" y="596963"/>
                  </a:lnTo>
                  <a:lnTo>
                    <a:pt x="490537" y="598233"/>
                  </a:lnTo>
                  <a:lnTo>
                    <a:pt x="493115" y="595693"/>
                  </a:lnTo>
                  <a:lnTo>
                    <a:pt x="461695" y="557593"/>
                  </a:lnTo>
                  <a:lnTo>
                    <a:pt x="450697" y="547433"/>
                  </a:lnTo>
                  <a:lnTo>
                    <a:pt x="482155" y="547433"/>
                  </a:lnTo>
                  <a:lnTo>
                    <a:pt x="513753" y="586803"/>
                  </a:lnTo>
                  <a:lnTo>
                    <a:pt x="527939" y="598233"/>
                  </a:lnTo>
                  <a:lnTo>
                    <a:pt x="530428" y="594423"/>
                  </a:lnTo>
                  <a:lnTo>
                    <a:pt x="528485" y="591883"/>
                  </a:lnTo>
                  <a:lnTo>
                    <a:pt x="518287" y="581723"/>
                  </a:lnTo>
                  <a:lnTo>
                    <a:pt x="508317" y="570293"/>
                  </a:lnTo>
                  <a:lnTo>
                    <a:pt x="498589" y="558863"/>
                  </a:lnTo>
                  <a:lnTo>
                    <a:pt x="489102" y="547433"/>
                  </a:lnTo>
                  <a:lnTo>
                    <a:pt x="513207" y="547433"/>
                  </a:lnTo>
                  <a:lnTo>
                    <a:pt x="523976" y="558863"/>
                  </a:lnTo>
                  <a:lnTo>
                    <a:pt x="534606" y="570293"/>
                  </a:lnTo>
                  <a:lnTo>
                    <a:pt x="545350" y="581723"/>
                  </a:lnTo>
                  <a:lnTo>
                    <a:pt x="556475" y="591883"/>
                  </a:lnTo>
                  <a:lnTo>
                    <a:pt x="558406" y="594423"/>
                  </a:lnTo>
                  <a:lnTo>
                    <a:pt x="560336" y="590613"/>
                  </a:lnTo>
                  <a:lnTo>
                    <a:pt x="558901" y="588073"/>
                  </a:lnTo>
                  <a:lnTo>
                    <a:pt x="550291" y="577913"/>
                  </a:lnTo>
                  <a:lnTo>
                    <a:pt x="540804" y="566483"/>
                  </a:lnTo>
                  <a:lnTo>
                    <a:pt x="530809" y="557593"/>
                  </a:lnTo>
                  <a:lnTo>
                    <a:pt x="520700" y="547433"/>
                  </a:lnTo>
                  <a:lnTo>
                    <a:pt x="536524" y="547433"/>
                  </a:lnTo>
                  <a:lnTo>
                    <a:pt x="552348" y="548703"/>
                  </a:lnTo>
                  <a:lnTo>
                    <a:pt x="562762" y="558863"/>
                  </a:lnTo>
                  <a:lnTo>
                    <a:pt x="583565" y="581723"/>
                  </a:lnTo>
                  <a:lnTo>
                    <a:pt x="594220" y="591883"/>
                  </a:lnTo>
                  <a:lnTo>
                    <a:pt x="596607" y="594423"/>
                  </a:lnTo>
                  <a:lnTo>
                    <a:pt x="599732" y="590613"/>
                  </a:lnTo>
                  <a:lnTo>
                    <a:pt x="597598" y="588073"/>
                  </a:lnTo>
                  <a:lnTo>
                    <a:pt x="589280" y="576643"/>
                  </a:lnTo>
                  <a:lnTo>
                    <a:pt x="580301" y="566483"/>
                  </a:lnTo>
                  <a:lnTo>
                    <a:pt x="570839" y="557593"/>
                  </a:lnTo>
                  <a:lnTo>
                    <a:pt x="561086" y="548703"/>
                  </a:lnTo>
                  <a:lnTo>
                    <a:pt x="589953" y="548703"/>
                  </a:lnTo>
                  <a:lnTo>
                    <a:pt x="610019" y="572833"/>
                  </a:lnTo>
                  <a:lnTo>
                    <a:pt x="616750" y="580453"/>
                  </a:lnTo>
                  <a:lnTo>
                    <a:pt x="625614" y="591883"/>
                  </a:lnTo>
                  <a:lnTo>
                    <a:pt x="631012" y="595693"/>
                  </a:lnTo>
                  <a:lnTo>
                    <a:pt x="636346" y="594423"/>
                  </a:lnTo>
                  <a:lnTo>
                    <a:pt x="637832" y="593153"/>
                  </a:lnTo>
                  <a:lnTo>
                    <a:pt x="637755" y="591883"/>
                  </a:lnTo>
                  <a:lnTo>
                    <a:pt x="637692" y="590613"/>
                  </a:lnTo>
                  <a:lnTo>
                    <a:pt x="637628" y="589343"/>
                  </a:lnTo>
                  <a:lnTo>
                    <a:pt x="630593" y="589343"/>
                  </a:lnTo>
                  <a:lnTo>
                    <a:pt x="625424" y="580453"/>
                  </a:lnTo>
                  <a:lnTo>
                    <a:pt x="622300" y="576643"/>
                  </a:lnTo>
                  <a:lnTo>
                    <a:pt x="618388" y="572833"/>
                  </a:lnTo>
                  <a:lnTo>
                    <a:pt x="610450" y="563943"/>
                  </a:lnTo>
                  <a:lnTo>
                    <a:pt x="601218" y="553783"/>
                  </a:lnTo>
                  <a:lnTo>
                    <a:pt x="596557" y="548703"/>
                  </a:lnTo>
                  <a:lnTo>
                    <a:pt x="624141" y="548703"/>
                  </a:lnTo>
                  <a:lnTo>
                    <a:pt x="651484" y="582993"/>
                  </a:lnTo>
                  <a:lnTo>
                    <a:pt x="657313" y="590613"/>
                  </a:lnTo>
                  <a:lnTo>
                    <a:pt x="663524" y="596963"/>
                  </a:lnTo>
                  <a:lnTo>
                    <a:pt x="665861" y="599503"/>
                  </a:lnTo>
                  <a:lnTo>
                    <a:pt x="669874" y="596963"/>
                  </a:lnTo>
                  <a:lnTo>
                    <a:pt x="667943" y="593153"/>
                  </a:lnTo>
                  <a:lnTo>
                    <a:pt x="663168" y="584276"/>
                  </a:lnTo>
                  <a:lnTo>
                    <a:pt x="657656" y="577913"/>
                  </a:lnTo>
                  <a:lnTo>
                    <a:pt x="651802" y="570293"/>
                  </a:lnTo>
                  <a:lnTo>
                    <a:pt x="641654" y="558863"/>
                  </a:lnTo>
                  <a:lnTo>
                    <a:pt x="637336" y="553783"/>
                  </a:lnTo>
                  <a:lnTo>
                    <a:pt x="632866" y="548703"/>
                  </a:lnTo>
                  <a:lnTo>
                    <a:pt x="667600" y="548703"/>
                  </a:lnTo>
                  <a:lnTo>
                    <a:pt x="683615" y="571563"/>
                  </a:lnTo>
                  <a:lnTo>
                    <a:pt x="687793" y="576643"/>
                  </a:lnTo>
                  <a:lnTo>
                    <a:pt x="692048" y="582993"/>
                  </a:lnTo>
                  <a:lnTo>
                    <a:pt x="696506" y="589343"/>
                  </a:lnTo>
                  <a:lnTo>
                    <a:pt x="701332" y="594423"/>
                  </a:lnTo>
                  <a:lnTo>
                    <a:pt x="703072" y="595693"/>
                  </a:lnTo>
                  <a:lnTo>
                    <a:pt x="705345" y="593153"/>
                  </a:lnTo>
                  <a:lnTo>
                    <a:pt x="704253" y="590613"/>
                  </a:lnTo>
                  <a:lnTo>
                    <a:pt x="700443" y="584276"/>
                  </a:lnTo>
                  <a:lnTo>
                    <a:pt x="695972" y="577913"/>
                  </a:lnTo>
                  <a:lnTo>
                    <a:pt x="691286" y="572833"/>
                  </a:lnTo>
                  <a:lnTo>
                    <a:pt x="686739" y="567753"/>
                  </a:lnTo>
                  <a:lnTo>
                    <a:pt x="681964" y="561403"/>
                  </a:lnTo>
                  <a:lnTo>
                    <a:pt x="677265" y="555053"/>
                  </a:lnTo>
                  <a:lnTo>
                    <a:pt x="672503" y="548703"/>
                  </a:lnTo>
                  <a:lnTo>
                    <a:pt x="690257" y="548703"/>
                  </a:lnTo>
                  <a:lnTo>
                    <a:pt x="699135" y="549973"/>
                  </a:lnTo>
                  <a:lnTo>
                    <a:pt x="708025" y="549973"/>
                  </a:lnTo>
                  <a:lnTo>
                    <a:pt x="715454" y="561403"/>
                  </a:lnTo>
                  <a:lnTo>
                    <a:pt x="723328" y="574103"/>
                  </a:lnTo>
                  <a:lnTo>
                    <a:pt x="731774" y="585533"/>
                  </a:lnTo>
                  <a:lnTo>
                    <a:pt x="740918" y="594423"/>
                  </a:lnTo>
                  <a:lnTo>
                    <a:pt x="742797" y="596963"/>
                  </a:lnTo>
                  <a:lnTo>
                    <a:pt x="744385" y="593153"/>
                  </a:lnTo>
                  <a:lnTo>
                    <a:pt x="743204" y="591883"/>
                  </a:lnTo>
                  <a:lnTo>
                    <a:pt x="738784" y="584276"/>
                  </a:lnTo>
                  <a:lnTo>
                    <a:pt x="733996" y="579183"/>
                  </a:lnTo>
                  <a:lnTo>
                    <a:pt x="729107" y="572833"/>
                  </a:lnTo>
                  <a:lnTo>
                    <a:pt x="724344" y="566483"/>
                  </a:lnTo>
                  <a:lnTo>
                    <a:pt x="720026" y="561403"/>
                  </a:lnTo>
                  <a:lnTo>
                    <a:pt x="715962" y="555053"/>
                  </a:lnTo>
                  <a:lnTo>
                    <a:pt x="711949" y="549973"/>
                  </a:lnTo>
                  <a:lnTo>
                    <a:pt x="742162" y="549973"/>
                  </a:lnTo>
                  <a:lnTo>
                    <a:pt x="751090" y="560133"/>
                  </a:lnTo>
                  <a:lnTo>
                    <a:pt x="760869" y="572833"/>
                  </a:lnTo>
                  <a:lnTo>
                    <a:pt x="766241" y="580453"/>
                  </a:lnTo>
                  <a:lnTo>
                    <a:pt x="771779" y="586803"/>
                  </a:lnTo>
                  <a:lnTo>
                    <a:pt x="777633" y="593153"/>
                  </a:lnTo>
                  <a:lnTo>
                    <a:pt x="780110" y="595693"/>
                  </a:lnTo>
                  <a:lnTo>
                    <a:pt x="782345" y="590613"/>
                  </a:lnTo>
                  <a:lnTo>
                    <a:pt x="780707" y="588073"/>
                  </a:lnTo>
                  <a:lnTo>
                    <a:pt x="775512" y="580453"/>
                  </a:lnTo>
                  <a:lnTo>
                    <a:pt x="769835" y="572833"/>
                  </a:lnTo>
                  <a:lnTo>
                    <a:pt x="758088" y="560133"/>
                  </a:lnTo>
                  <a:lnTo>
                    <a:pt x="752284" y="552513"/>
                  </a:lnTo>
                  <a:lnTo>
                    <a:pt x="749350" y="549973"/>
                  </a:lnTo>
                  <a:lnTo>
                    <a:pt x="775296" y="549973"/>
                  </a:lnTo>
                  <a:lnTo>
                    <a:pt x="784466" y="563943"/>
                  </a:lnTo>
                  <a:lnTo>
                    <a:pt x="794613" y="577913"/>
                  </a:lnTo>
                  <a:lnTo>
                    <a:pt x="805726" y="590613"/>
                  </a:lnTo>
                  <a:lnTo>
                    <a:pt x="817816" y="599503"/>
                  </a:lnTo>
                  <a:lnTo>
                    <a:pt x="819899" y="602043"/>
                  </a:lnTo>
                  <a:lnTo>
                    <a:pt x="822325" y="598233"/>
                  </a:lnTo>
                  <a:lnTo>
                    <a:pt x="820445" y="595693"/>
                  </a:lnTo>
                  <a:lnTo>
                    <a:pt x="814311" y="589343"/>
                  </a:lnTo>
                  <a:lnTo>
                    <a:pt x="801801" y="576643"/>
                  </a:lnTo>
                  <a:lnTo>
                    <a:pt x="795782" y="570293"/>
                  </a:lnTo>
                  <a:lnTo>
                    <a:pt x="790473" y="563943"/>
                  </a:lnTo>
                  <a:lnTo>
                    <a:pt x="785571" y="556323"/>
                  </a:lnTo>
                  <a:lnTo>
                    <a:pt x="780897" y="549973"/>
                  </a:lnTo>
                  <a:lnTo>
                    <a:pt x="814146" y="549973"/>
                  </a:lnTo>
                  <a:lnTo>
                    <a:pt x="822490" y="563943"/>
                  </a:lnTo>
                  <a:lnTo>
                    <a:pt x="831697" y="577913"/>
                  </a:lnTo>
                  <a:lnTo>
                    <a:pt x="841819" y="589343"/>
                  </a:lnTo>
                  <a:lnTo>
                    <a:pt x="852881" y="599503"/>
                  </a:lnTo>
                  <a:lnTo>
                    <a:pt x="855472" y="602043"/>
                  </a:lnTo>
                  <a:lnTo>
                    <a:pt x="858291" y="596963"/>
                  </a:lnTo>
                  <a:lnTo>
                    <a:pt x="856107" y="594423"/>
                  </a:lnTo>
                  <a:lnTo>
                    <a:pt x="847026" y="582993"/>
                  </a:lnTo>
                  <a:lnTo>
                    <a:pt x="837996" y="572833"/>
                  </a:lnTo>
                  <a:lnTo>
                    <a:pt x="829170" y="561403"/>
                  </a:lnTo>
                  <a:lnTo>
                    <a:pt x="820737" y="549973"/>
                  </a:lnTo>
                  <a:lnTo>
                    <a:pt x="849071" y="549973"/>
                  </a:lnTo>
                  <a:lnTo>
                    <a:pt x="857224" y="563943"/>
                  </a:lnTo>
                  <a:lnTo>
                    <a:pt x="866063" y="576643"/>
                  </a:lnTo>
                  <a:lnTo>
                    <a:pt x="875538" y="589343"/>
                  </a:lnTo>
                  <a:lnTo>
                    <a:pt x="885634" y="599503"/>
                  </a:lnTo>
                  <a:lnTo>
                    <a:pt x="887806" y="600773"/>
                  </a:lnTo>
                  <a:lnTo>
                    <a:pt x="889596" y="596963"/>
                  </a:lnTo>
                  <a:lnTo>
                    <a:pt x="888263" y="595693"/>
                  </a:lnTo>
                  <a:lnTo>
                    <a:pt x="883107" y="588073"/>
                  </a:lnTo>
                  <a:lnTo>
                    <a:pt x="877633" y="580453"/>
                  </a:lnTo>
                  <a:lnTo>
                    <a:pt x="872032" y="572833"/>
                  </a:lnTo>
                  <a:lnTo>
                    <a:pt x="866533" y="566483"/>
                  </a:lnTo>
                  <a:lnTo>
                    <a:pt x="862761" y="561403"/>
                  </a:lnTo>
                  <a:lnTo>
                    <a:pt x="859142" y="556323"/>
                  </a:lnTo>
                  <a:lnTo>
                    <a:pt x="855560" y="549973"/>
                  </a:lnTo>
                  <a:lnTo>
                    <a:pt x="878039" y="551243"/>
                  </a:lnTo>
                  <a:lnTo>
                    <a:pt x="903312" y="581723"/>
                  </a:lnTo>
                  <a:lnTo>
                    <a:pt x="907935" y="588073"/>
                  </a:lnTo>
                  <a:lnTo>
                    <a:pt x="912914" y="594423"/>
                  </a:lnTo>
                  <a:lnTo>
                    <a:pt x="914755" y="595693"/>
                  </a:lnTo>
                  <a:lnTo>
                    <a:pt x="917422" y="593153"/>
                  </a:lnTo>
                  <a:lnTo>
                    <a:pt x="893813" y="560133"/>
                  </a:lnTo>
                  <a:lnTo>
                    <a:pt x="889495" y="555053"/>
                  </a:lnTo>
                  <a:lnTo>
                    <a:pt x="885177" y="551243"/>
                  </a:lnTo>
                  <a:lnTo>
                    <a:pt x="909891" y="551243"/>
                  </a:lnTo>
                  <a:lnTo>
                    <a:pt x="918070" y="561403"/>
                  </a:lnTo>
                  <a:lnTo>
                    <a:pt x="926477" y="572833"/>
                  </a:lnTo>
                  <a:lnTo>
                    <a:pt x="935215" y="582993"/>
                  </a:lnTo>
                  <a:lnTo>
                    <a:pt x="944410" y="591883"/>
                  </a:lnTo>
                  <a:lnTo>
                    <a:pt x="946543" y="594423"/>
                  </a:lnTo>
                  <a:lnTo>
                    <a:pt x="948880" y="590613"/>
                  </a:lnTo>
                  <a:lnTo>
                    <a:pt x="947140" y="588073"/>
                  </a:lnTo>
                  <a:lnTo>
                    <a:pt x="939876" y="577913"/>
                  </a:lnTo>
                  <a:lnTo>
                    <a:pt x="932383" y="569023"/>
                  </a:lnTo>
                  <a:lnTo>
                    <a:pt x="917181" y="551243"/>
                  </a:lnTo>
                  <a:lnTo>
                    <a:pt x="947547" y="551243"/>
                  </a:lnTo>
                  <a:lnTo>
                    <a:pt x="964653" y="574103"/>
                  </a:lnTo>
                  <a:lnTo>
                    <a:pt x="968222" y="580453"/>
                  </a:lnTo>
                  <a:lnTo>
                    <a:pt x="972489" y="585533"/>
                  </a:lnTo>
                  <a:lnTo>
                    <a:pt x="977328" y="588073"/>
                  </a:lnTo>
                  <a:lnTo>
                    <a:pt x="982611" y="586803"/>
                  </a:lnTo>
                  <a:lnTo>
                    <a:pt x="984999" y="585533"/>
                  </a:lnTo>
                  <a:lnTo>
                    <a:pt x="983881" y="581723"/>
                  </a:lnTo>
                  <a:lnTo>
                    <a:pt x="983513" y="580453"/>
                  </a:lnTo>
                  <a:lnTo>
                    <a:pt x="959891" y="557593"/>
                  </a:lnTo>
                  <a:lnTo>
                    <a:pt x="958151" y="556323"/>
                  </a:lnTo>
                  <a:lnTo>
                    <a:pt x="954684" y="551243"/>
                  </a:lnTo>
                  <a:lnTo>
                    <a:pt x="975614" y="551243"/>
                  </a:lnTo>
                  <a:lnTo>
                    <a:pt x="992441" y="574103"/>
                  </a:lnTo>
                  <a:lnTo>
                    <a:pt x="996213" y="580453"/>
                  </a:lnTo>
                  <a:lnTo>
                    <a:pt x="1000607" y="585533"/>
                  </a:lnTo>
                  <a:lnTo>
                    <a:pt x="1005636" y="590613"/>
                  </a:lnTo>
                  <a:lnTo>
                    <a:pt x="1011288" y="590613"/>
                  </a:lnTo>
                  <a:lnTo>
                    <a:pt x="1013815" y="589343"/>
                  </a:lnTo>
                  <a:lnTo>
                    <a:pt x="1013688" y="586803"/>
                  </a:lnTo>
                  <a:lnTo>
                    <a:pt x="1013574" y="584276"/>
                  </a:lnTo>
                  <a:lnTo>
                    <a:pt x="1007173" y="584276"/>
                  </a:lnTo>
                  <a:lnTo>
                    <a:pt x="1002360" y="575373"/>
                  </a:lnTo>
                  <a:lnTo>
                    <a:pt x="987780" y="557593"/>
                  </a:lnTo>
                  <a:lnTo>
                    <a:pt x="983361" y="551243"/>
                  </a:lnTo>
                  <a:lnTo>
                    <a:pt x="1005979" y="552513"/>
                  </a:lnTo>
                  <a:lnTo>
                    <a:pt x="1009421" y="557593"/>
                  </a:lnTo>
                  <a:lnTo>
                    <a:pt x="1012964" y="563943"/>
                  </a:lnTo>
                  <a:lnTo>
                    <a:pt x="1016596" y="569023"/>
                  </a:lnTo>
                  <a:lnTo>
                    <a:pt x="1044384" y="602043"/>
                  </a:lnTo>
                  <a:lnTo>
                    <a:pt x="1046416" y="603313"/>
                  </a:lnTo>
                  <a:lnTo>
                    <a:pt x="1049489" y="600773"/>
                  </a:lnTo>
                  <a:lnTo>
                    <a:pt x="1047851" y="598233"/>
                  </a:lnTo>
                  <a:lnTo>
                    <a:pt x="1043165" y="591883"/>
                  </a:lnTo>
                  <a:lnTo>
                    <a:pt x="1037882" y="584276"/>
                  </a:lnTo>
                  <a:lnTo>
                    <a:pt x="1032383" y="579183"/>
                  </a:lnTo>
                  <a:lnTo>
                    <a:pt x="1027112" y="572833"/>
                  </a:lnTo>
                  <a:lnTo>
                    <a:pt x="1022248" y="565213"/>
                  </a:lnTo>
                  <a:lnTo>
                    <a:pt x="1017638" y="558863"/>
                  </a:lnTo>
                  <a:lnTo>
                    <a:pt x="1013218" y="552513"/>
                  </a:lnTo>
                  <a:lnTo>
                    <a:pt x="1040168" y="552513"/>
                  </a:lnTo>
                  <a:lnTo>
                    <a:pt x="1048969" y="562673"/>
                  </a:lnTo>
                  <a:lnTo>
                    <a:pt x="1057338" y="574103"/>
                  </a:lnTo>
                  <a:lnTo>
                    <a:pt x="1073696" y="596963"/>
                  </a:lnTo>
                  <a:lnTo>
                    <a:pt x="1075829" y="599503"/>
                  </a:lnTo>
                  <a:lnTo>
                    <a:pt x="1079449" y="595693"/>
                  </a:lnTo>
                  <a:lnTo>
                    <a:pt x="1077912" y="591883"/>
                  </a:lnTo>
                  <a:lnTo>
                    <a:pt x="1072146" y="581723"/>
                  </a:lnTo>
                  <a:lnTo>
                    <a:pt x="1065364" y="570293"/>
                  </a:lnTo>
                  <a:lnTo>
                    <a:pt x="1057808" y="561403"/>
                  </a:lnTo>
                  <a:lnTo>
                    <a:pt x="1049731" y="552513"/>
                  </a:lnTo>
                  <a:lnTo>
                    <a:pt x="1069479" y="552513"/>
                  </a:lnTo>
                  <a:lnTo>
                    <a:pt x="1082344" y="569023"/>
                  </a:lnTo>
                  <a:lnTo>
                    <a:pt x="1086650" y="574103"/>
                  </a:lnTo>
                  <a:lnTo>
                    <a:pt x="1091450" y="580453"/>
                  </a:lnTo>
                  <a:lnTo>
                    <a:pt x="1096327" y="586803"/>
                  </a:lnTo>
                  <a:lnTo>
                    <a:pt x="1101407" y="591883"/>
                  </a:lnTo>
                  <a:lnTo>
                    <a:pt x="1106843" y="598233"/>
                  </a:lnTo>
                  <a:lnTo>
                    <a:pt x="1109065" y="599503"/>
                  </a:lnTo>
                  <a:lnTo>
                    <a:pt x="1112393" y="595693"/>
                  </a:lnTo>
                  <a:lnTo>
                    <a:pt x="1110703" y="593153"/>
                  </a:lnTo>
                  <a:lnTo>
                    <a:pt x="1103376" y="581723"/>
                  </a:lnTo>
                  <a:lnTo>
                    <a:pt x="1095222" y="571563"/>
                  </a:lnTo>
                  <a:lnTo>
                    <a:pt x="1086586" y="562673"/>
                  </a:lnTo>
                  <a:lnTo>
                    <a:pt x="1077861" y="552513"/>
                  </a:lnTo>
                  <a:lnTo>
                    <a:pt x="1106385" y="552513"/>
                  </a:lnTo>
                  <a:lnTo>
                    <a:pt x="1113396" y="562673"/>
                  </a:lnTo>
                  <a:lnTo>
                    <a:pt x="1120609" y="572833"/>
                  </a:lnTo>
                  <a:lnTo>
                    <a:pt x="1128115" y="582993"/>
                  </a:lnTo>
                  <a:lnTo>
                    <a:pt x="1136053" y="591883"/>
                  </a:lnTo>
                  <a:lnTo>
                    <a:pt x="1138389" y="594423"/>
                  </a:lnTo>
                  <a:lnTo>
                    <a:pt x="1142707" y="590613"/>
                  </a:lnTo>
                  <a:lnTo>
                    <a:pt x="1140675" y="586803"/>
                  </a:lnTo>
                  <a:lnTo>
                    <a:pt x="1134999" y="577913"/>
                  </a:lnTo>
                  <a:lnTo>
                    <a:pt x="1128788" y="569023"/>
                  </a:lnTo>
                  <a:lnTo>
                    <a:pt x="1122184" y="561403"/>
                  </a:lnTo>
                  <a:lnTo>
                    <a:pt x="1115415" y="552513"/>
                  </a:lnTo>
                  <a:lnTo>
                    <a:pt x="1154468" y="553783"/>
                  </a:lnTo>
                  <a:lnTo>
                    <a:pt x="1156296" y="553783"/>
                  </a:lnTo>
                  <a:lnTo>
                    <a:pt x="1157884" y="552513"/>
                  </a:lnTo>
                  <a:lnTo>
                    <a:pt x="1159230" y="551243"/>
                  </a:lnTo>
                  <a:lnTo>
                    <a:pt x="1160614" y="553783"/>
                  </a:lnTo>
                  <a:lnTo>
                    <a:pt x="1162050" y="555053"/>
                  </a:lnTo>
                  <a:lnTo>
                    <a:pt x="1167206" y="562673"/>
                  </a:lnTo>
                  <a:lnTo>
                    <a:pt x="1170635" y="570293"/>
                  </a:lnTo>
                  <a:lnTo>
                    <a:pt x="1175296" y="575373"/>
                  </a:lnTo>
                  <a:lnTo>
                    <a:pt x="1177277" y="576643"/>
                  </a:lnTo>
                  <a:lnTo>
                    <a:pt x="1179817" y="574103"/>
                  </a:lnTo>
                  <a:lnTo>
                    <a:pt x="1178725" y="571563"/>
                  </a:lnTo>
                  <a:lnTo>
                    <a:pt x="1176337" y="565213"/>
                  </a:lnTo>
                  <a:lnTo>
                    <a:pt x="1171575" y="558863"/>
                  </a:lnTo>
                  <a:lnTo>
                    <a:pt x="1167701" y="553783"/>
                  </a:lnTo>
                  <a:lnTo>
                    <a:pt x="1166025" y="551243"/>
                  </a:lnTo>
                  <a:lnTo>
                    <a:pt x="1163624" y="548703"/>
                  </a:lnTo>
                  <a:lnTo>
                    <a:pt x="1162443" y="547433"/>
                  </a:lnTo>
                  <a:lnTo>
                    <a:pt x="1162964" y="546163"/>
                  </a:lnTo>
                  <a:lnTo>
                    <a:pt x="1163485" y="544893"/>
                  </a:lnTo>
                  <a:lnTo>
                    <a:pt x="1164005" y="543623"/>
                  </a:lnTo>
                  <a:lnTo>
                    <a:pt x="1164526" y="542353"/>
                  </a:lnTo>
                  <a:lnTo>
                    <a:pt x="1163535" y="534733"/>
                  </a:lnTo>
                  <a:lnTo>
                    <a:pt x="1159421" y="530923"/>
                  </a:lnTo>
                  <a:lnTo>
                    <a:pt x="1159370" y="529653"/>
                  </a:lnTo>
                  <a:lnTo>
                    <a:pt x="1158773" y="527113"/>
                  </a:lnTo>
                  <a:lnTo>
                    <a:pt x="1139875" y="504774"/>
                  </a:lnTo>
                  <a:lnTo>
                    <a:pt x="1139875" y="529653"/>
                  </a:lnTo>
                  <a:lnTo>
                    <a:pt x="85648" y="520928"/>
                  </a:lnTo>
                  <a:lnTo>
                    <a:pt x="85648" y="543623"/>
                  </a:lnTo>
                  <a:lnTo>
                    <a:pt x="85623" y="554532"/>
                  </a:lnTo>
                  <a:lnTo>
                    <a:pt x="73875" y="543623"/>
                  </a:lnTo>
                  <a:lnTo>
                    <a:pt x="85648" y="543623"/>
                  </a:lnTo>
                  <a:lnTo>
                    <a:pt x="85648" y="520928"/>
                  </a:lnTo>
                  <a:lnTo>
                    <a:pt x="81381" y="520890"/>
                  </a:lnTo>
                  <a:lnTo>
                    <a:pt x="82156" y="519811"/>
                  </a:lnTo>
                  <a:lnTo>
                    <a:pt x="66662" y="520103"/>
                  </a:lnTo>
                  <a:lnTo>
                    <a:pt x="20142" y="521550"/>
                  </a:lnTo>
                  <a:lnTo>
                    <a:pt x="14935" y="161988"/>
                  </a:lnTo>
                  <a:lnTo>
                    <a:pt x="15875" y="161391"/>
                  </a:lnTo>
                  <a:lnTo>
                    <a:pt x="17221" y="159804"/>
                  </a:lnTo>
                  <a:lnTo>
                    <a:pt x="59207" y="161925"/>
                  </a:lnTo>
                  <a:lnTo>
                    <a:pt x="76746" y="162166"/>
                  </a:lnTo>
                  <a:lnTo>
                    <a:pt x="86029" y="161378"/>
                  </a:lnTo>
                  <a:lnTo>
                    <a:pt x="86080" y="165100"/>
                  </a:lnTo>
                  <a:lnTo>
                    <a:pt x="105079" y="165100"/>
                  </a:lnTo>
                  <a:lnTo>
                    <a:pt x="105092" y="161353"/>
                  </a:lnTo>
                  <a:lnTo>
                    <a:pt x="490359" y="161353"/>
                  </a:lnTo>
                  <a:lnTo>
                    <a:pt x="541096" y="160083"/>
                  </a:lnTo>
                  <a:lnTo>
                    <a:pt x="693280" y="160083"/>
                  </a:lnTo>
                  <a:lnTo>
                    <a:pt x="744004" y="158813"/>
                  </a:lnTo>
                  <a:lnTo>
                    <a:pt x="843432" y="157543"/>
                  </a:lnTo>
                  <a:lnTo>
                    <a:pt x="892124" y="157543"/>
                  </a:lnTo>
                  <a:lnTo>
                    <a:pt x="940816" y="156273"/>
                  </a:lnTo>
                  <a:lnTo>
                    <a:pt x="989507" y="156273"/>
                  </a:lnTo>
                  <a:lnTo>
                    <a:pt x="1038199" y="155003"/>
                  </a:lnTo>
                  <a:lnTo>
                    <a:pt x="1086878" y="155003"/>
                  </a:lnTo>
                  <a:lnTo>
                    <a:pt x="1135557" y="153733"/>
                  </a:lnTo>
                  <a:lnTo>
                    <a:pt x="1113663" y="179133"/>
                  </a:lnTo>
                  <a:lnTo>
                    <a:pt x="1092174" y="204533"/>
                  </a:lnTo>
                  <a:lnTo>
                    <a:pt x="1070876" y="229933"/>
                  </a:lnTo>
                  <a:lnTo>
                    <a:pt x="1049540" y="256603"/>
                  </a:lnTo>
                  <a:lnTo>
                    <a:pt x="1033297" y="274383"/>
                  </a:lnTo>
                  <a:lnTo>
                    <a:pt x="1016228" y="293433"/>
                  </a:lnTo>
                  <a:lnTo>
                    <a:pt x="1001496" y="315023"/>
                  </a:lnTo>
                  <a:lnTo>
                    <a:pt x="992238" y="339153"/>
                  </a:lnTo>
                  <a:lnTo>
                    <a:pt x="987323" y="340423"/>
                  </a:lnTo>
                  <a:lnTo>
                    <a:pt x="983018" y="348043"/>
                  </a:lnTo>
                  <a:lnTo>
                    <a:pt x="986434" y="353123"/>
                  </a:lnTo>
                  <a:lnTo>
                    <a:pt x="1003046" y="378523"/>
                  </a:lnTo>
                  <a:lnTo>
                    <a:pt x="1022565" y="401383"/>
                  </a:lnTo>
                  <a:lnTo>
                    <a:pt x="1043152" y="422973"/>
                  </a:lnTo>
                  <a:lnTo>
                    <a:pt x="1062977" y="444563"/>
                  </a:lnTo>
                  <a:lnTo>
                    <a:pt x="1101217" y="487743"/>
                  </a:lnTo>
                  <a:lnTo>
                    <a:pt x="1120482" y="508063"/>
                  </a:lnTo>
                  <a:lnTo>
                    <a:pt x="1139875" y="529653"/>
                  </a:lnTo>
                  <a:lnTo>
                    <a:pt x="1139875" y="504774"/>
                  </a:lnTo>
                  <a:lnTo>
                    <a:pt x="1137297" y="501713"/>
                  </a:lnTo>
                  <a:lnTo>
                    <a:pt x="1116965" y="476313"/>
                  </a:lnTo>
                  <a:lnTo>
                    <a:pt x="1058710" y="407733"/>
                  </a:lnTo>
                  <a:lnTo>
                    <a:pt x="1040968" y="384873"/>
                  </a:lnTo>
                  <a:lnTo>
                    <a:pt x="1022527" y="364553"/>
                  </a:lnTo>
                  <a:lnTo>
                    <a:pt x="1003147" y="345503"/>
                  </a:lnTo>
                  <a:lnTo>
                    <a:pt x="1006322" y="339153"/>
                  </a:lnTo>
                  <a:lnTo>
                    <a:pt x="1010589" y="332803"/>
                  </a:lnTo>
                  <a:lnTo>
                    <a:pt x="1015212" y="327723"/>
                  </a:lnTo>
                  <a:lnTo>
                    <a:pt x="1017943" y="331533"/>
                  </a:lnTo>
                  <a:lnTo>
                    <a:pt x="1021562" y="335343"/>
                  </a:lnTo>
                  <a:lnTo>
                    <a:pt x="1023747" y="337883"/>
                  </a:lnTo>
                  <a:lnTo>
                    <a:pt x="1028839" y="342963"/>
                  </a:lnTo>
                  <a:lnTo>
                    <a:pt x="1034072" y="349313"/>
                  </a:lnTo>
                  <a:lnTo>
                    <a:pt x="1039520" y="354393"/>
                  </a:lnTo>
                  <a:lnTo>
                    <a:pt x="1045273" y="359473"/>
                  </a:lnTo>
                  <a:lnTo>
                    <a:pt x="1047203" y="360743"/>
                  </a:lnTo>
                  <a:lnTo>
                    <a:pt x="1049337" y="358203"/>
                  </a:lnTo>
                  <a:lnTo>
                    <a:pt x="1047699" y="355663"/>
                  </a:lnTo>
                  <a:lnTo>
                    <a:pt x="1043635" y="351853"/>
                  </a:lnTo>
                  <a:lnTo>
                    <a:pt x="1036002" y="342963"/>
                  </a:lnTo>
                  <a:lnTo>
                    <a:pt x="1027023" y="332803"/>
                  </a:lnTo>
                  <a:lnTo>
                    <a:pt x="1022400" y="327723"/>
                  </a:lnTo>
                  <a:lnTo>
                    <a:pt x="1018933" y="323913"/>
                  </a:lnTo>
                  <a:lnTo>
                    <a:pt x="1023886" y="318833"/>
                  </a:lnTo>
                  <a:lnTo>
                    <a:pt x="1029093" y="312483"/>
                  </a:lnTo>
                  <a:lnTo>
                    <a:pt x="1033665" y="307403"/>
                  </a:lnTo>
                  <a:lnTo>
                    <a:pt x="1034211" y="307403"/>
                  </a:lnTo>
                  <a:lnTo>
                    <a:pt x="1034808" y="306133"/>
                  </a:lnTo>
                  <a:lnTo>
                    <a:pt x="1035443" y="306133"/>
                  </a:lnTo>
                  <a:lnTo>
                    <a:pt x="1042047" y="313753"/>
                  </a:lnTo>
                  <a:lnTo>
                    <a:pt x="1048956" y="322643"/>
                  </a:lnTo>
                  <a:lnTo>
                    <a:pt x="1056208" y="330263"/>
                  </a:lnTo>
                  <a:lnTo>
                    <a:pt x="1063828" y="336613"/>
                  </a:lnTo>
                  <a:lnTo>
                    <a:pt x="1065606" y="337883"/>
                  </a:lnTo>
                  <a:lnTo>
                    <a:pt x="1067790" y="334073"/>
                  </a:lnTo>
                  <a:lnTo>
                    <a:pt x="1066152" y="332803"/>
                  </a:lnTo>
                  <a:lnTo>
                    <a:pt x="1059205" y="325183"/>
                  </a:lnTo>
                  <a:lnTo>
                    <a:pt x="1045171" y="309943"/>
                  </a:lnTo>
                  <a:lnTo>
                    <a:pt x="1041692" y="306133"/>
                  </a:lnTo>
                  <a:lnTo>
                    <a:pt x="1038225" y="302323"/>
                  </a:lnTo>
                  <a:lnTo>
                    <a:pt x="1050925" y="287083"/>
                  </a:lnTo>
                  <a:lnTo>
                    <a:pt x="1062609" y="299783"/>
                  </a:lnTo>
                  <a:lnTo>
                    <a:pt x="1068590" y="306133"/>
                  </a:lnTo>
                  <a:lnTo>
                    <a:pt x="1074737" y="311213"/>
                  </a:lnTo>
                  <a:lnTo>
                    <a:pt x="1076325" y="312483"/>
                  </a:lnTo>
                  <a:lnTo>
                    <a:pt x="1078268" y="309943"/>
                  </a:lnTo>
                  <a:lnTo>
                    <a:pt x="1076820" y="307403"/>
                  </a:lnTo>
                  <a:lnTo>
                    <a:pt x="1071219" y="301053"/>
                  </a:lnTo>
                  <a:lnTo>
                    <a:pt x="1065428" y="295973"/>
                  </a:lnTo>
                  <a:lnTo>
                    <a:pt x="1059522" y="289623"/>
                  </a:lnTo>
                  <a:lnTo>
                    <a:pt x="1056563" y="287083"/>
                  </a:lnTo>
                  <a:lnTo>
                    <a:pt x="1053604" y="284543"/>
                  </a:lnTo>
                  <a:lnTo>
                    <a:pt x="1058811" y="278193"/>
                  </a:lnTo>
                  <a:lnTo>
                    <a:pt x="1064069" y="271843"/>
                  </a:lnTo>
                  <a:lnTo>
                    <a:pt x="1069378" y="265493"/>
                  </a:lnTo>
                  <a:lnTo>
                    <a:pt x="1075474" y="273113"/>
                  </a:lnTo>
                  <a:lnTo>
                    <a:pt x="1082040" y="280733"/>
                  </a:lnTo>
                  <a:lnTo>
                    <a:pt x="1089037" y="285813"/>
                  </a:lnTo>
                  <a:lnTo>
                    <a:pt x="1096467" y="290893"/>
                  </a:lnTo>
                  <a:lnTo>
                    <a:pt x="1098753" y="292163"/>
                  </a:lnTo>
                  <a:lnTo>
                    <a:pt x="1100442" y="288353"/>
                  </a:lnTo>
                  <a:lnTo>
                    <a:pt x="1085088" y="274383"/>
                  </a:lnTo>
                  <a:lnTo>
                    <a:pt x="1078636" y="268033"/>
                  </a:lnTo>
                  <a:lnTo>
                    <a:pt x="1076147" y="265493"/>
                  </a:lnTo>
                  <a:lnTo>
                    <a:pt x="1072413" y="261683"/>
                  </a:lnTo>
                  <a:lnTo>
                    <a:pt x="1074788" y="259143"/>
                  </a:lnTo>
                  <a:lnTo>
                    <a:pt x="1076032" y="257873"/>
                  </a:lnTo>
                  <a:lnTo>
                    <a:pt x="1080744" y="251523"/>
                  </a:lnTo>
                  <a:lnTo>
                    <a:pt x="1090269" y="241363"/>
                  </a:lnTo>
                  <a:lnTo>
                    <a:pt x="1095222" y="246443"/>
                  </a:lnTo>
                  <a:lnTo>
                    <a:pt x="1097661" y="248983"/>
                  </a:lnTo>
                  <a:lnTo>
                    <a:pt x="1102372" y="254063"/>
                  </a:lnTo>
                  <a:lnTo>
                    <a:pt x="1106881" y="260413"/>
                  </a:lnTo>
                  <a:lnTo>
                    <a:pt x="1112342" y="264223"/>
                  </a:lnTo>
                  <a:lnTo>
                    <a:pt x="1114272" y="265493"/>
                  </a:lnTo>
                  <a:lnTo>
                    <a:pt x="1115910" y="262953"/>
                  </a:lnTo>
                  <a:lnTo>
                    <a:pt x="1114628" y="260413"/>
                  </a:lnTo>
                  <a:lnTo>
                    <a:pt x="1110513" y="254063"/>
                  </a:lnTo>
                  <a:lnTo>
                    <a:pt x="1104950" y="248983"/>
                  </a:lnTo>
                  <a:lnTo>
                    <a:pt x="1099985" y="243903"/>
                  </a:lnTo>
                  <a:lnTo>
                    <a:pt x="1097762" y="241363"/>
                  </a:lnTo>
                  <a:lnTo>
                    <a:pt x="1095578" y="240093"/>
                  </a:lnTo>
                  <a:lnTo>
                    <a:pt x="1093343" y="237553"/>
                  </a:lnTo>
                  <a:lnTo>
                    <a:pt x="1098003" y="232473"/>
                  </a:lnTo>
                  <a:lnTo>
                    <a:pt x="1107376" y="221043"/>
                  </a:lnTo>
                  <a:lnTo>
                    <a:pt x="1114005" y="227393"/>
                  </a:lnTo>
                  <a:lnTo>
                    <a:pt x="1120762" y="233743"/>
                  </a:lnTo>
                  <a:lnTo>
                    <a:pt x="1127683" y="240093"/>
                  </a:lnTo>
                  <a:lnTo>
                    <a:pt x="1134821" y="245173"/>
                  </a:lnTo>
                  <a:lnTo>
                    <a:pt x="1136548" y="246443"/>
                  </a:lnTo>
                  <a:lnTo>
                    <a:pt x="1138542" y="243903"/>
                  </a:lnTo>
                  <a:lnTo>
                    <a:pt x="1137005" y="241363"/>
                  </a:lnTo>
                  <a:lnTo>
                    <a:pt x="1130896" y="235013"/>
                  </a:lnTo>
                  <a:lnTo>
                    <a:pt x="1124445" y="228663"/>
                  </a:lnTo>
                  <a:lnTo>
                    <a:pt x="1117739" y="222313"/>
                  </a:lnTo>
                  <a:lnTo>
                    <a:pt x="1116037" y="221043"/>
                  </a:lnTo>
                  <a:lnTo>
                    <a:pt x="1110907" y="217233"/>
                  </a:lnTo>
                  <a:lnTo>
                    <a:pt x="1116012" y="210883"/>
                  </a:lnTo>
                  <a:lnTo>
                    <a:pt x="1121029" y="204533"/>
                  </a:lnTo>
                  <a:lnTo>
                    <a:pt x="1126083" y="199453"/>
                  </a:lnTo>
                  <a:lnTo>
                    <a:pt x="1132230" y="207073"/>
                  </a:lnTo>
                  <a:lnTo>
                    <a:pt x="1138783" y="215963"/>
                  </a:lnTo>
                  <a:lnTo>
                    <a:pt x="1145743" y="222313"/>
                  </a:lnTo>
                  <a:lnTo>
                    <a:pt x="1153121" y="228663"/>
                  </a:lnTo>
                  <a:lnTo>
                    <a:pt x="1155357" y="231203"/>
                  </a:lnTo>
                  <a:lnTo>
                    <a:pt x="1157833" y="227393"/>
                  </a:lnTo>
                  <a:lnTo>
                    <a:pt x="1155954" y="224853"/>
                  </a:lnTo>
                  <a:lnTo>
                    <a:pt x="1149400" y="217233"/>
                  </a:lnTo>
                  <a:lnTo>
                    <a:pt x="1142669" y="209613"/>
                  </a:lnTo>
                  <a:lnTo>
                    <a:pt x="1135888" y="203263"/>
                  </a:lnTo>
                  <a:lnTo>
                    <a:pt x="1132547" y="199453"/>
                  </a:lnTo>
                  <a:lnTo>
                    <a:pt x="1129207" y="195643"/>
                  </a:lnTo>
                  <a:lnTo>
                    <a:pt x="1133716" y="189293"/>
                  </a:lnTo>
                  <a:lnTo>
                    <a:pt x="1142631" y="179133"/>
                  </a:lnTo>
                  <a:lnTo>
                    <a:pt x="1147064" y="172783"/>
                  </a:lnTo>
                  <a:lnTo>
                    <a:pt x="1177874" y="210883"/>
                  </a:lnTo>
                  <a:lnTo>
                    <a:pt x="1180452" y="213423"/>
                  </a:lnTo>
                  <a:lnTo>
                    <a:pt x="1183728" y="209613"/>
                  </a:lnTo>
                  <a:lnTo>
                    <a:pt x="1181493" y="205803"/>
                  </a:lnTo>
                  <a:lnTo>
                    <a:pt x="1174229" y="195643"/>
                  </a:lnTo>
                  <a:lnTo>
                    <a:pt x="1166533" y="186753"/>
                  </a:lnTo>
                  <a:lnTo>
                    <a:pt x="1154049" y="172783"/>
                  </a:lnTo>
                  <a:lnTo>
                    <a:pt x="1150645" y="168973"/>
                  </a:lnTo>
                  <a:lnTo>
                    <a:pt x="1154912" y="163893"/>
                  </a:lnTo>
                  <a:lnTo>
                    <a:pt x="1162304" y="153733"/>
                  </a:lnTo>
                  <a:lnTo>
                    <a:pt x="1159179" y="144843"/>
                  </a:lnTo>
                  <a:lnTo>
                    <a:pt x="1153922" y="142303"/>
                  </a:lnTo>
                  <a:lnTo>
                    <a:pt x="1154010" y="137223"/>
                  </a:lnTo>
                  <a:lnTo>
                    <a:pt x="1151089" y="130873"/>
                  </a:lnTo>
                  <a:lnTo>
                    <a:pt x="1145235" y="130873"/>
                  </a:lnTo>
                  <a:lnTo>
                    <a:pt x="1093838" y="132143"/>
                  </a:lnTo>
                  <a:lnTo>
                    <a:pt x="1042454" y="132143"/>
                  </a:lnTo>
                  <a:lnTo>
                    <a:pt x="991069" y="133413"/>
                  </a:lnTo>
                  <a:lnTo>
                    <a:pt x="939685" y="133413"/>
                  </a:lnTo>
                  <a:lnTo>
                    <a:pt x="888301" y="134683"/>
                  </a:lnTo>
                  <a:lnTo>
                    <a:pt x="836917" y="134683"/>
                  </a:lnTo>
                  <a:lnTo>
                    <a:pt x="785533" y="135953"/>
                  </a:lnTo>
                  <a:lnTo>
                    <a:pt x="734148" y="135953"/>
                  </a:lnTo>
                  <a:lnTo>
                    <a:pt x="682777" y="137223"/>
                  </a:lnTo>
                  <a:lnTo>
                    <a:pt x="580009" y="137223"/>
                  </a:lnTo>
                  <a:lnTo>
                    <a:pt x="528624" y="138493"/>
                  </a:lnTo>
                  <a:lnTo>
                    <a:pt x="190512" y="139433"/>
                  </a:lnTo>
                  <a:lnTo>
                    <a:pt x="191643" y="138569"/>
                  </a:lnTo>
                  <a:lnTo>
                    <a:pt x="145554" y="138125"/>
                  </a:lnTo>
                  <a:lnTo>
                    <a:pt x="105244" y="137274"/>
                  </a:lnTo>
                  <a:lnTo>
                    <a:pt x="105321" y="127000"/>
                  </a:lnTo>
                  <a:lnTo>
                    <a:pt x="105410" y="114300"/>
                  </a:lnTo>
                  <a:lnTo>
                    <a:pt x="105524" y="101600"/>
                  </a:lnTo>
                  <a:lnTo>
                    <a:pt x="105041" y="88900"/>
                  </a:lnTo>
                  <a:lnTo>
                    <a:pt x="103606" y="76200"/>
                  </a:lnTo>
                  <a:lnTo>
                    <a:pt x="100863" y="25400"/>
                  </a:lnTo>
                  <a:lnTo>
                    <a:pt x="712355" y="25400"/>
                  </a:lnTo>
                  <a:lnTo>
                    <a:pt x="1217980" y="38100"/>
                  </a:lnTo>
                  <a:lnTo>
                    <a:pt x="1970938" y="38100"/>
                  </a:lnTo>
                  <a:lnTo>
                    <a:pt x="1976043" y="12700"/>
                  </a:lnTo>
                  <a:lnTo>
                    <a:pt x="923226" y="12700"/>
                  </a:lnTo>
                  <a:lnTo>
                    <a:pt x="778535" y="0"/>
                  </a:lnTo>
                  <a:lnTo>
                    <a:pt x="138874" y="0"/>
                  </a:lnTo>
                  <a:lnTo>
                    <a:pt x="116192" y="12700"/>
                  </a:lnTo>
                  <a:lnTo>
                    <a:pt x="84658" y="12700"/>
                  </a:lnTo>
                  <a:lnTo>
                    <a:pt x="85026" y="25400"/>
                  </a:lnTo>
                  <a:lnTo>
                    <a:pt x="87807" y="25400"/>
                  </a:lnTo>
                  <a:lnTo>
                    <a:pt x="84836" y="88900"/>
                  </a:lnTo>
                  <a:lnTo>
                    <a:pt x="84861" y="101600"/>
                  </a:lnTo>
                  <a:lnTo>
                    <a:pt x="85394" y="114300"/>
                  </a:lnTo>
                  <a:lnTo>
                    <a:pt x="85699" y="137185"/>
                  </a:lnTo>
                  <a:lnTo>
                    <a:pt x="80860" y="137185"/>
                  </a:lnTo>
                  <a:lnTo>
                    <a:pt x="53187" y="137960"/>
                  </a:lnTo>
                  <a:lnTo>
                    <a:pt x="3225" y="139954"/>
                  </a:lnTo>
                  <a:lnTo>
                    <a:pt x="889" y="142836"/>
                  </a:lnTo>
                  <a:lnTo>
                    <a:pt x="0" y="146354"/>
                  </a:lnTo>
                  <a:lnTo>
                    <a:pt x="8140" y="528789"/>
                  </a:lnTo>
                  <a:lnTo>
                    <a:pt x="7391" y="533755"/>
                  </a:lnTo>
                  <a:lnTo>
                    <a:pt x="9677" y="539407"/>
                  </a:lnTo>
                  <a:lnTo>
                    <a:pt x="14935" y="539711"/>
                  </a:lnTo>
                  <a:lnTo>
                    <a:pt x="66827" y="540804"/>
                  </a:lnTo>
                  <a:lnTo>
                    <a:pt x="68707" y="543623"/>
                  </a:lnTo>
                  <a:lnTo>
                    <a:pt x="68757" y="544893"/>
                  </a:lnTo>
                  <a:lnTo>
                    <a:pt x="69697" y="544893"/>
                  </a:lnTo>
                  <a:lnTo>
                    <a:pt x="81724" y="558863"/>
                  </a:lnTo>
                  <a:lnTo>
                    <a:pt x="85610" y="563283"/>
                  </a:lnTo>
                  <a:lnTo>
                    <a:pt x="85242" y="762000"/>
                  </a:lnTo>
                  <a:lnTo>
                    <a:pt x="85178" y="800100"/>
                  </a:lnTo>
                  <a:lnTo>
                    <a:pt x="85051" y="863600"/>
                  </a:lnTo>
                  <a:lnTo>
                    <a:pt x="84963" y="914400"/>
                  </a:lnTo>
                  <a:lnTo>
                    <a:pt x="84874" y="965200"/>
                  </a:lnTo>
                  <a:lnTo>
                    <a:pt x="84772" y="1016000"/>
                  </a:lnTo>
                  <a:lnTo>
                    <a:pt x="84658" y="1079500"/>
                  </a:lnTo>
                  <a:lnTo>
                    <a:pt x="84543" y="1143000"/>
                  </a:lnTo>
                  <a:lnTo>
                    <a:pt x="84442" y="1193800"/>
                  </a:lnTo>
                  <a:lnTo>
                    <a:pt x="84328" y="1257300"/>
                  </a:lnTo>
                  <a:lnTo>
                    <a:pt x="84239" y="1308100"/>
                  </a:lnTo>
                  <a:lnTo>
                    <a:pt x="84124" y="1371600"/>
                  </a:lnTo>
                  <a:lnTo>
                    <a:pt x="83997" y="1435100"/>
                  </a:lnTo>
                  <a:lnTo>
                    <a:pt x="83883" y="1498600"/>
                  </a:lnTo>
                  <a:lnTo>
                    <a:pt x="83832" y="1524469"/>
                  </a:lnTo>
                  <a:lnTo>
                    <a:pt x="81762" y="1523961"/>
                  </a:lnTo>
                  <a:lnTo>
                    <a:pt x="79311" y="2731884"/>
                  </a:lnTo>
                  <a:lnTo>
                    <a:pt x="79908" y="3055239"/>
                  </a:lnTo>
                  <a:lnTo>
                    <a:pt x="80137" y="3083115"/>
                  </a:lnTo>
                  <a:lnTo>
                    <a:pt x="80137" y="3086100"/>
                  </a:lnTo>
                  <a:lnTo>
                    <a:pt x="79997" y="3111500"/>
                  </a:lnTo>
                  <a:lnTo>
                    <a:pt x="79921" y="3124200"/>
                  </a:lnTo>
                  <a:lnTo>
                    <a:pt x="79844" y="3136900"/>
                  </a:lnTo>
                  <a:lnTo>
                    <a:pt x="79756" y="3149600"/>
                  </a:lnTo>
                  <a:lnTo>
                    <a:pt x="79654" y="3162300"/>
                  </a:lnTo>
                  <a:lnTo>
                    <a:pt x="79565" y="3175000"/>
                  </a:lnTo>
                  <a:lnTo>
                    <a:pt x="79425" y="3187700"/>
                  </a:lnTo>
                  <a:lnTo>
                    <a:pt x="80810" y="3194253"/>
                  </a:lnTo>
                  <a:lnTo>
                    <a:pt x="79159" y="3197834"/>
                  </a:lnTo>
                  <a:lnTo>
                    <a:pt x="831126" y="3218510"/>
                  </a:lnTo>
                  <a:lnTo>
                    <a:pt x="7074294" y="3215043"/>
                  </a:lnTo>
                  <a:lnTo>
                    <a:pt x="7079158" y="3208197"/>
                  </a:lnTo>
                  <a:close/>
                </a:path>
              </a:pathLst>
            </a:custGeom>
            <a:solidFill>
              <a:srgbClr val="1C1C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231559" y="188832"/>
            <a:ext cx="744220" cy="1027430"/>
          </a:xfrm>
          <a:custGeom>
            <a:avLst/>
            <a:gdLst/>
            <a:ahLst/>
            <a:cxnLst/>
            <a:rect l="l" t="t" r="r" b="b"/>
            <a:pathLst>
              <a:path w="744219" h="1027430">
                <a:moveTo>
                  <a:pt x="744156" y="480783"/>
                </a:moveTo>
                <a:lnTo>
                  <a:pt x="739660" y="396278"/>
                </a:lnTo>
                <a:lnTo>
                  <a:pt x="731266" y="345859"/>
                </a:lnTo>
                <a:lnTo>
                  <a:pt x="718807" y="297611"/>
                </a:lnTo>
                <a:lnTo>
                  <a:pt x="702437" y="251815"/>
                </a:lnTo>
                <a:lnTo>
                  <a:pt x="689940" y="225031"/>
                </a:lnTo>
                <a:lnTo>
                  <a:pt x="689940" y="463981"/>
                </a:lnTo>
                <a:lnTo>
                  <a:pt x="687057" y="517321"/>
                </a:lnTo>
                <a:lnTo>
                  <a:pt x="678535" y="569760"/>
                </a:lnTo>
                <a:lnTo>
                  <a:pt x="664832" y="618794"/>
                </a:lnTo>
                <a:lnTo>
                  <a:pt x="646303" y="664629"/>
                </a:lnTo>
                <a:lnTo>
                  <a:pt x="645998" y="665200"/>
                </a:lnTo>
                <a:lnTo>
                  <a:pt x="645998" y="750011"/>
                </a:lnTo>
                <a:lnTo>
                  <a:pt x="620839" y="808875"/>
                </a:lnTo>
                <a:lnTo>
                  <a:pt x="591693" y="849452"/>
                </a:lnTo>
                <a:lnTo>
                  <a:pt x="556056" y="885494"/>
                </a:lnTo>
                <a:lnTo>
                  <a:pt x="515302" y="915797"/>
                </a:lnTo>
                <a:lnTo>
                  <a:pt x="470814" y="939165"/>
                </a:lnTo>
                <a:lnTo>
                  <a:pt x="423976" y="954392"/>
                </a:lnTo>
                <a:lnTo>
                  <a:pt x="376161" y="960272"/>
                </a:lnTo>
                <a:lnTo>
                  <a:pt x="333489" y="956919"/>
                </a:lnTo>
                <a:lnTo>
                  <a:pt x="291401" y="945896"/>
                </a:lnTo>
                <a:lnTo>
                  <a:pt x="250825" y="927976"/>
                </a:lnTo>
                <a:lnTo>
                  <a:pt x="212686" y="903947"/>
                </a:lnTo>
                <a:lnTo>
                  <a:pt x="177901" y="874572"/>
                </a:lnTo>
                <a:lnTo>
                  <a:pt x="147396" y="840651"/>
                </a:lnTo>
                <a:lnTo>
                  <a:pt x="122085" y="802944"/>
                </a:lnTo>
                <a:lnTo>
                  <a:pt x="102920" y="762241"/>
                </a:lnTo>
                <a:lnTo>
                  <a:pt x="91694" y="722515"/>
                </a:lnTo>
                <a:lnTo>
                  <a:pt x="101498" y="739076"/>
                </a:lnTo>
                <a:lnTo>
                  <a:pt x="128257" y="775754"/>
                </a:lnTo>
                <a:lnTo>
                  <a:pt x="157848" y="808748"/>
                </a:lnTo>
                <a:lnTo>
                  <a:pt x="189953" y="837641"/>
                </a:lnTo>
                <a:lnTo>
                  <a:pt x="224231" y="861987"/>
                </a:lnTo>
                <a:lnTo>
                  <a:pt x="260362" y="881341"/>
                </a:lnTo>
                <a:lnTo>
                  <a:pt x="298018" y="895273"/>
                </a:lnTo>
                <a:lnTo>
                  <a:pt x="336854" y="903338"/>
                </a:lnTo>
                <a:lnTo>
                  <a:pt x="376555" y="905103"/>
                </a:lnTo>
                <a:lnTo>
                  <a:pt x="421551" y="900353"/>
                </a:lnTo>
                <a:lnTo>
                  <a:pt x="464083" y="889863"/>
                </a:lnTo>
                <a:lnTo>
                  <a:pt x="504012" y="874064"/>
                </a:lnTo>
                <a:lnTo>
                  <a:pt x="541197" y="853376"/>
                </a:lnTo>
                <a:lnTo>
                  <a:pt x="575525" y="828192"/>
                </a:lnTo>
                <a:lnTo>
                  <a:pt x="606831" y="798918"/>
                </a:lnTo>
                <a:lnTo>
                  <a:pt x="635000" y="766000"/>
                </a:lnTo>
                <a:lnTo>
                  <a:pt x="645998" y="750011"/>
                </a:lnTo>
                <a:lnTo>
                  <a:pt x="645998" y="665200"/>
                </a:lnTo>
                <a:lnTo>
                  <a:pt x="623341" y="706805"/>
                </a:lnTo>
                <a:lnTo>
                  <a:pt x="596315" y="744842"/>
                </a:lnTo>
                <a:lnTo>
                  <a:pt x="565607" y="778268"/>
                </a:lnTo>
                <a:lnTo>
                  <a:pt x="531596" y="806602"/>
                </a:lnTo>
                <a:lnTo>
                  <a:pt x="494665" y="829398"/>
                </a:lnTo>
                <a:lnTo>
                  <a:pt x="455206" y="846162"/>
                </a:lnTo>
                <a:lnTo>
                  <a:pt x="415531" y="855954"/>
                </a:lnTo>
                <a:lnTo>
                  <a:pt x="408406" y="845566"/>
                </a:lnTo>
                <a:lnTo>
                  <a:pt x="398322" y="834364"/>
                </a:lnTo>
                <a:lnTo>
                  <a:pt x="386295" y="831189"/>
                </a:lnTo>
                <a:lnTo>
                  <a:pt x="385127" y="830884"/>
                </a:lnTo>
                <a:lnTo>
                  <a:pt x="368592" y="831189"/>
                </a:lnTo>
                <a:lnTo>
                  <a:pt x="356311" y="831189"/>
                </a:lnTo>
                <a:lnTo>
                  <a:pt x="315226" y="823874"/>
                </a:lnTo>
                <a:lnTo>
                  <a:pt x="276517" y="811022"/>
                </a:lnTo>
                <a:lnTo>
                  <a:pt x="240360" y="793038"/>
                </a:lnTo>
                <a:lnTo>
                  <a:pt x="207010" y="770343"/>
                </a:lnTo>
                <a:lnTo>
                  <a:pt x="176657" y="743331"/>
                </a:lnTo>
                <a:lnTo>
                  <a:pt x="149542" y="712431"/>
                </a:lnTo>
                <a:lnTo>
                  <a:pt x="125869" y="678040"/>
                </a:lnTo>
                <a:lnTo>
                  <a:pt x="105867" y="640562"/>
                </a:lnTo>
                <a:lnTo>
                  <a:pt x="89750" y="600417"/>
                </a:lnTo>
                <a:lnTo>
                  <a:pt x="77736" y="557999"/>
                </a:lnTo>
                <a:lnTo>
                  <a:pt x="70040" y="513740"/>
                </a:lnTo>
                <a:lnTo>
                  <a:pt x="66903" y="468033"/>
                </a:lnTo>
                <a:lnTo>
                  <a:pt x="68516" y="421284"/>
                </a:lnTo>
                <a:lnTo>
                  <a:pt x="75120" y="373913"/>
                </a:lnTo>
                <a:lnTo>
                  <a:pt x="86931" y="326313"/>
                </a:lnTo>
                <a:lnTo>
                  <a:pt x="106070" y="276961"/>
                </a:lnTo>
                <a:lnTo>
                  <a:pt x="131572" y="232752"/>
                </a:lnTo>
                <a:lnTo>
                  <a:pt x="162864" y="194132"/>
                </a:lnTo>
                <a:lnTo>
                  <a:pt x="199390" y="161531"/>
                </a:lnTo>
                <a:lnTo>
                  <a:pt x="240563" y="135356"/>
                </a:lnTo>
                <a:lnTo>
                  <a:pt x="285826" y="116065"/>
                </a:lnTo>
                <a:lnTo>
                  <a:pt x="334619" y="104063"/>
                </a:lnTo>
                <a:lnTo>
                  <a:pt x="386372" y="99796"/>
                </a:lnTo>
                <a:lnTo>
                  <a:pt x="429806" y="102857"/>
                </a:lnTo>
                <a:lnTo>
                  <a:pt x="470916" y="112293"/>
                </a:lnTo>
                <a:lnTo>
                  <a:pt x="509422" y="127825"/>
                </a:lnTo>
                <a:lnTo>
                  <a:pt x="545058" y="149199"/>
                </a:lnTo>
                <a:lnTo>
                  <a:pt x="577545" y="176174"/>
                </a:lnTo>
                <a:lnTo>
                  <a:pt x="606640" y="208457"/>
                </a:lnTo>
                <a:lnTo>
                  <a:pt x="632053" y="245821"/>
                </a:lnTo>
                <a:lnTo>
                  <a:pt x="653516" y="287985"/>
                </a:lnTo>
                <a:lnTo>
                  <a:pt x="670763" y="334708"/>
                </a:lnTo>
                <a:lnTo>
                  <a:pt x="681799" y="378802"/>
                </a:lnTo>
                <a:lnTo>
                  <a:pt x="689940" y="463981"/>
                </a:lnTo>
                <a:lnTo>
                  <a:pt x="689940" y="225031"/>
                </a:lnTo>
                <a:lnTo>
                  <a:pt x="658710" y="168732"/>
                </a:lnTo>
                <a:lnTo>
                  <a:pt x="631685" y="132029"/>
                </a:lnTo>
                <a:lnTo>
                  <a:pt x="601459" y="98958"/>
                </a:lnTo>
                <a:lnTo>
                  <a:pt x="568198" y="69786"/>
                </a:lnTo>
                <a:lnTo>
                  <a:pt x="532079" y="44818"/>
                </a:lnTo>
                <a:lnTo>
                  <a:pt x="493280" y="24333"/>
                </a:lnTo>
                <a:lnTo>
                  <a:pt x="447433" y="8064"/>
                </a:lnTo>
                <a:lnTo>
                  <a:pt x="400812" y="0"/>
                </a:lnTo>
                <a:lnTo>
                  <a:pt x="353288" y="0"/>
                </a:lnTo>
                <a:lnTo>
                  <a:pt x="307454" y="7442"/>
                </a:lnTo>
                <a:lnTo>
                  <a:pt x="261797" y="22390"/>
                </a:lnTo>
                <a:lnTo>
                  <a:pt x="217538" y="44437"/>
                </a:lnTo>
                <a:lnTo>
                  <a:pt x="175247" y="73317"/>
                </a:lnTo>
                <a:lnTo>
                  <a:pt x="135445" y="108750"/>
                </a:lnTo>
                <a:lnTo>
                  <a:pt x="98691" y="150444"/>
                </a:lnTo>
                <a:lnTo>
                  <a:pt x="76669" y="182626"/>
                </a:lnTo>
                <a:lnTo>
                  <a:pt x="57340" y="219252"/>
                </a:lnTo>
                <a:lnTo>
                  <a:pt x="40716" y="259740"/>
                </a:lnTo>
                <a:lnTo>
                  <a:pt x="26860" y="303491"/>
                </a:lnTo>
                <a:lnTo>
                  <a:pt x="15824" y="349935"/>
                </a:lnTo>
                <a:lnTo>
                  <a:pt x="7632" y="398462"/>
                </a:lnTo>
                <a:lnTo>
                  <a:pt x="2336" y="448551"/>
                </a:lnTo>
                <a:lnTo>
                  <a:pt x="0" y="499414"/>
                </a:lnTo>
                <a:lnTo>
                  <a:pt x="647" y="550672"/>
                </a:lnTo>
                <a:lnTo>
                  <a:pt x="4330" y="601649"/>
                </a:lnTo>
                <a:lnTo>
                  <a:pt x="11099" y="651764"/>
                </a:lnTo>
                <a:lnTo>
                  <a:pt x="21005" y="700417"/>
                </a:lnTo>
                <a:lnTo>
                  <a:pt x="34074" y="747026"/>
                </a:lnTo>
                <a:lnTo>
                  <a:pt x="50368" y="790994"/>
                </a:lnTo>
                <a:lnTo>
                  <a:pt x="69926" y="831748"/>
                </a:lnTo>
                <a:lnTo>
                  <a:pt x="92798" y="868667"/>
                </a:lnTo>
                <a:lnTo>
                  <a:pt x="119024" y="901179"/>
                </a:lnTo>
                <a:lnTo>
                  <a:pt x="155511" y="937120"/>
                </a:lnTo>
                <a:lnTo>
                  <a:pt x="193382" y="967460"/>
                </a:lnTo>
                <a:lnTo>
                  <a:pt x="232930" y="992009"/>
                </a:lnTo>
                <a:lnTo>
                  <a:pt x="273672" y="1010221"/>
                </a:lnTo>
                <a:lnTo>
                  <a:pt x="316293" y="1022057"/>
                </a:lnTo>
                <a:lnTo>
                  <a:pt x="360680" y="1027150"/>
                </a:lnTo>
                <a:lnTo>
                  <a:pt x="406958" y="1025207"/>
                </a:lnTo>
                <a:lnTo>
                  <a:pt x="479018" y="1007503"/>
                </a:lnTo>
                <a:lnTo>
                  <a:pt x="546963" y="972248"/>
                </a:lnTo>
                <a:lnTo>
                  <a:pt x="562825" y="960272"/>
                </a:lnTo>
                <a:lnTo>
                  <a:pt x="578675" y="948334"/>
                </a:lnTo>
                <a:lnTo>
                  <a:pt x="608482" y="920369"/>
                </a:lnTo>
                <a:lnTo>
                  <a:pt x="636104" y="888492"/>
                </a:lnTo>
                <a:lnTo>
                  <a:pt x="661250" y="852792"/>
                </a:lnTo>
                <a:lnTo>
                  <a:pt x="683653" y="813409"/>
                </a:lnTo>
                <a:lnTo>
                  <a:pt x="702995" y="770445"/>
                </a:lnTo>
                <a:lnTo>
                  <a:pt x="718997" y="724027"/>
                </a:lnTo>
                <a:lnTo>
                  <a:pt x="720166" y="719315"/>
                </a:lnTo>
                <a:lnTo>
                  <a:pt x="720267" y="718921"/>
                </a:lnTo>
                <a:lnTo>
                  <a:pt x="731380" y="674243"/>
                </a:lnTo>
                <a:lnTo>
                  <a:pt x="739851" y="621245"/>
                </a:lnTo>
                <a:lnTo>
                  <a:pt x="744131" y="565124"/>
                </a:lnTo>
                <a:lnTo>
                  <a:pt x="744004" y="494715"/>
                </a:lnTo>
                <a:lnTo>
                  <a:pt x="744156" y="480783"/>
                </a:lnTo>
                <a:close/>
              </a:path>
            </a:pathLst>
          </a:custGeom>
          <a:solidFill>
            <a:srgbClr val="E8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853" y="2096741"/>
            <a:ext cx="405376" cy="44470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1650" y="5413613"/>
            <a:ext cx="223240" cy="22478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443060" y="5191871"/>
            <a:ext cx="1390015" cy="710565"/>
          </a:xfrm>
          <a:custGeom>
            <a:avLst/>
            <a:gdLst/>
            <a:ahLst/>
            <a:cxnLst/>
            <a:rect l="l" t="t" r="r" b="b"/>
            <a:pathLst>
              <a:path w="1390014" h="710564">
                <a:moveTo>
                  <a:pt x="1389811" y="0"/>
                </a:moveTo>
                <a:lnTo>
                  <a:pt x="0" y="0"/>
                </a:lnTo>
                <a:lnTo>
                  <a:pt x="0" y="710260"/>
                </a:lnTo>
                <a:lnTo>
                  <a:pt x="1389811" y="710260"/>
                </a:lnTo>
                <a:lnTo>
                  <a:pt x="1389811" y="0"/>
                </a:lnTo>
                <a:close/>
              </a:path>
            </a:pathLst>
          </a:custGeom>
          <a:solidFill>
            <a:srgbClr val="EDF6F9"/>
          </a:solidFill>
        </p:spPr>
        <p:txBody>
          <a:bodyPr wrap="square" lIns="0" tIns="0" rIns="0" bIns="0" rtlCol="0" anchor="t"/>
          <a:lstStyle/>
          <a:p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Arial"/>
              </a:rPr>
              <a:t>     Vinicius</a:t>
            </a:r>
            <a:endParaRPr lang="pt-BR" dirty="0"/>
          </a:p>
        </p:txBody>
      </p:sp>
      <p:sp>
        <p:nvSpPr>
          <p:cNvPr id="24" name="object 24"/>
          <p:cNvSpPr/>
          <p:nvPr/>
        </p:nvSpPr>
        <p:spPr>
          <a:xfrm>
            <a:off x="5388267" y="5191871"/>
            <a:ext cx="1390015" cy="710565"/>
          </a:xfrm>
          <a:custGeom>
            <a:avLst/>
            <a:gdLst/>
            <a:ahLst/>
            <a:cxnLst/>
            <a:rect l="l" t="t" r="r" b="b"/>
            <a:pathLst>
              <a:path w="1390015" h="710564">
                <a:moveTo>
                  <a:pt x="1389760" y="0"/>
                </a:moveTo>
                <a:lnTo>
                  <a:pt x="0" y="0"/>
                </a:lnTo>
                <a:lnTo>
                  <a:pt x="0" y="710260"/>
                </a:lnTo>
                <a:lnTo>
                  <a:pt x="1389760" y="710260"/>
                </a:lnTo>
                <a:lnTo>
                  <a:pt x="1389760" y="0"/>
                </a:lnTo>
                <a:close/>
              </a:path>
            </a:pathLst>
          </a:custGeom>
          <a:solidFill>
            <a:srgbClr val="EDF6F9"/>
          </a:solidFill>
        </p:spPr>
        <p:txBody>
          <a:bodyPr wrap="square" lIns="0" tIns="0" rIns="0" bIns="0" rtlCol="0" anchor="t"/>
          <a:lstStyle/>
          <a:p>
            <a:r>
              <a:rPr lang="pt-BR" dirty="0">
                <a:latin typeface="Arial"/>
                <a:cs typeface="Arial"/>
              </a:rPr>
              <a:t>   dono da        canoa</a:t>
            </a: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9325" y="5202539"/>
            <a:ext cx="212877" cy="17595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38292" y="5691438"/>
            <a:ext cx="222297" cy="15433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1833173" y="1485785"/>
            <a:ext cx="3121660" cy="5689600"/>
            <a:chOff x="11833173" y="1485785"/>
            <a:chExt cx="3121660" cy="5689600"/>
          </a:xfrm>
        </p:grpSpPr>
        <p:sp>
          <p:nvSpPr>
            <p:cNvPr id="28" name="object 28"/>
            <p:cNvSpPr/>
            <p:nvPr/>
          </p:nvSpPr>
          <p:spPr>
            <a:xfrm>
              <a:off x="12001004" y="2146249"/>
              <a:ext cx="2878455" cy="347980"/>
            </a:xfrm>
            <a:custGeom>
              <a:avLst/>
              <a:gdLst/>
              <a:ahLst/>
              <a:cxnLst/>
              <a:rect l="l" t="t" r="r" b="b"/>
              <a:pathLst>
                <a:path w="2878455" h="347980">
                  <a:moveTo>
                    <a:pt x="2878035" y="0"/>
                  </a:moveTo>
                  <a:lnTo>
                    <a:pt x="0" y="0"/>
                  </a:lnTo>
                  <a:lnTo>
                    <a:pt x="0" y="347764"/>
                  </a:lnTo>
                  <a:lnTo>
                    <a:pt x="2878035" y="347764"/>
                  </a:lnTo>
                  <a:lnTo>
                    <a:pt x="2878035" y="0"/>
                  </a:lnTo>
                  <a:close/>
                </a:path>
              </a:pathLst>
            </a:custGeom>
            <a:solidFill>
              <a:srgbClr val="F9CF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3173" y="1485785"/>
              <a:ext cx="3121075" cy="5689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001004" y="4207468"/>
              <a:ext cx="2878455" cy="347980"/>
            </a:xfrm>
            <a:custGeom>
              <a:avLst/>
              <a:gdLst/>
              <a:ahLst/>
              <a:cxnLst/>
              <a:rect l="l" t="t" r="r" b="b"/>
              <a:pathLst>
                <a:path w="2878455" h="347979">
                  <a:moveTo>
                    <a:pt x="2878035" y="0"/>
                  </a:moveTo>
                  <a:lnTo>
                    <a:pt x="0" y="0"/>
                  </a:lnTo>
                  <a:lnTo>
                    <a:pt x="0" y="347814"/>
                  </a:lnTo>
                  <a:lnTo>
                    <a:pt x="2878035" y="347814"/>
                  </a:lnTo>
                  <a:lnTo>
                    <a:pt x="2878035" y="0"/>
                  </a:lnTo>
                  <a:close/>
                </a:path>
              </a:pathLst>
            </a:custGeom>
            <a:solidFill>
              <a:srgbClr val="E8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2467421" y="7575702"/>
            <a:ext cx="2205355" cy="722630"/>
            <a:chOff x="12467421" y="7575702"/>
            <a:chExt cx="2205355" cy="722630"/>
          </a:xfrm>
        </p:grpSpPr>
        <p:sp>
          <p:nvSpPr>
            <p:cNvPr id="32" name="object 32"/>
            <p:cNvSpPr/>
            <p:nvPr/>
          </p:nvSpPr>
          <p:spPr>
            <a:xfrm>
              <a:off x="12477254" y="7788817"/>
              <a:ext cx="2185670" cy="499745"/>
            </a:xfrm>
            <a:custGeom>
              <a:avLst/>
              <a:gdLst/>
              <a:ahLst/>
              <a:cxnLst/>
              <a:rect l="l" t="t" r="r" b="b"/>
              <a:pathLst>
                <a:path w="2185669" h="499745">
                  <a:moveTo>
                    <a:pt x="2185238" y="0"/>
                  </a:moveTo>
                  <a:lnTo>
                    <a:pt x="2185238" y="499411"/>
                  </a:lnTo>
                  <a:lnTo>
                    <a:pt x="0" y="499411"/>
                  </a:lnTo>
                </a:path>
              </a:pathLst>
            </a:custGeom>
            <a:ln w="19662">
              <a:solidFill>
                <a:srgbClr val="FF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77406" y="7575702"/>
              <a:ext cx="2126615" cy="658495"/>
            </a:xfrm>
            <a:custGeom>
              <a:avLst/>
              <a:gdLst/>
              <a:ahLst/>
              <a:cxnLst/>
              <a:rect l="l" t="t" r="r" b="b"/>
              <a:pathLst>
                <a:path w="2126615" h="658495">
                  <a:moveTo>
                    <a:pt x="2126500" y="0"/>
                  </a:moveTo>
                  <a:lnTo>
                    <a:pt x="0" y="0"/>
                  </a:lnTo>
                  <a:lnTo>
                    <a:pt x="0" y="658266"/>
                  </a:lnTo>
                  <a:lnTo>
                    <a:pt x="2126500" y="658266"/>
                  </a:lnTo>
                  <a:lnTo>
                    <a:pt x="2126500" y="0"/>
                  </a:lnTo>
                  <a:close/>
                </a:path>
              </a:pathLst>
            </a:custGeom>
            <a:solidFill>
              <a:srgbClr val="EDF6F9"/>
            </a:solidFill>
          </p:spPr>
          <p:txBody>
            <a:bodyPr wrap="square" lIns="0" tIns="0" rIns="0" bIns="0" rtlCol="0" anchor="t"/>
            <a:lstStyle/>
            <a:p>
              <a:r>
                <a:rPr lang="pt-BR" dirty="0"/>
                <a:t>      </a:t>
              </a:r>
            </a:p>
            <a:p>
              <a:r>
                <a:rPr lang="pt-BR" dirty="0"/>
                <a:t>        R$20.000,00</a:t>
              </a:r>
              <a:endParaRPr dirty="0"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478178" y="7317456"/>
            <a:ext cx="210419" cy="20322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9868" y="9399737"/>
            <a:ext cx="126606" cy="205676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12475512" y="9884765"/>
            <a:ext cx="1988820" cy="499745"/>
          </a:xfrm>
          <a:custGeom>
            <a:avLst/>
            <a:gdLst/>
            <a:ahLst/>
            <a:cxnLst/>
            <a:rect l="l" t="t" r="r" b="b"/>
            <a:pathLst>
              <a:path w="1988819" h="499745">
                <a:moveTo>
                  <a:pt x="1988346" y="0"/>
                </a:moveTo>
                <a:lnTo>
                  <a:pt x="1988346" y="499414"/>
                </a:lnTo>
                <a:lnTo>
                  <a:pt x="0" y="499414"/>
                </a:lnTo>
              </a:path>
            </a:pathLst>
          </a:custGeom>
          <a:ln w="19559">
            <a:solidFill>
              <a:srgbClr val="FFA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467081" y="9405934"/>
            <a:ext cx="155079" cy="209651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228345" y="8201873"/>
            <a:ext cx="14706600" cy="2325370"/>
            <a:chOff x="228345" y="8201873"/>
            <a:chExt cx="14706600" cy="2325370"/>
          </a:xfrm>
        </p:grpSpPr>
        <p:sp>
          <p:nvSpPr>
            <p:cNvPr id="39" name="object 39"/>
            <p:cNvSpPr/>
            <p:nvPr/>
          </p:nvSpPr>
          <p:spPr>
            <a:xfrm>
              <a:off x="12475514" y="9671644"/>
              <a:ext cx="1926589" cy="658495"/>
            </a:xfrm>
            <a:custGeom>
              <a:avLst/>
              <a:gdLst/>
              <a:ahLst/>
              <a:cxnLst/>
              <a:rect l="l" t="t" r="r" b="b"/>
              <a:pathLst>
                <a:path w="1926590" h="658495">
                  <a:moveTo>
                    <a:pt x="1926335" y="0"/>
                  </a:moveTo>
                  <a:lnTo>
                    <a:pt x="0" y="0"/>
                  </a:lnTo>
                  <a:lnTo>
                    <a:pt x="0" y="658266"/>
                  </a:lnTo>
                  <a:lnTo>
                    <a:pt x="1926335" y="658266"/>
                  </a:lnTo>
                  <a:lnTo>
                    <a:pt x="1926335" y="0"/>
                  </a:lnTo>
                  <a:close/>
                </a:path>
              </a:pathLst>
            </a:custGeom>
            <a:solidFill>
              <a:srgbClr val="ED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345" y="8201873"/>
              <a:ext cx="14706307" cy="2324898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12088178" y="4124766"/>
            <a:ext cx="422275" cy="460375"/>
          </a:xfrm>
          <a:custGeom>
            <a:avLst/>
            <a:gdLst/>
            <a:ahLst/>
            <a:cxnLst/>
            <a:rect l="l" t="t" r="r" b="b"/>
            <a:pathLst>
              <a:path w="422275" h="460375">
                <a:moveTo>
                  <a:pt x="214071" y="256044"/>
                </a:moveTo>
                <a:lnTo>
                  <a:pt x="213956" y="211734"/>
                </a:lnTo>
                <a:lnTo>
                  <a:pt x="213271" y="197091"/>
                </a:lnTo>
                <a:lnTo>
                  <a:pt x="212826" y="181089"/>
                </a:lnTo>
                <a:lnTo>
                  <a:pt x="211404" y="164338"/>
                </a:lnTo>
                <a:lnTo>
                  <a:pt x="207810" y="147447"/>
                </a:lnTo>
                <a:lnTo>
                  <a:pt x="204279" y="136232"/>
                </a:lnTo>
                <a:lnTo>
                  <a:pt x="194652" y="135191"/>
                </a:lnTo>
                <a:lnTo>
                  <a:pt x="191731" y="140792"/>
                </a:lnTo>
                <a:lnTo>
                  <a:pt x="186321" y="177266"/>
                </a:lnTo>
                <a:lnTo>
                  <a:pt x="183235" y="208381"/>
                </a:lnTo>
                <a:lnTo>
                  <a:pt x="182359" y="239674"/>
                </a:lnTo>
                <a:lnTo>
                  <a:pt x="184442" y="271170"/>
                </a:lnTo>
                <a:lnTo>
                  <a:pt x="185585" y="280593"/>
                </a:lnTo>
                <a:lnTo>
                  <a:pt x="190042" y="287540"/>
                </a:lnTo>
                <a:lnTo>
                  <a:pt x="208305" y="287832"/>
                </a:lnTo>
                <a:lnTo>
                  <a:pt x="213461" y="280695"/>
                </a:lnTo>
                <a:lnTo>
                  <a:pt x="214071" y="256044"/>
                </a:lnTo>
                <a:close/>
              </a:path>
              <a:path w="422275" h="460375">
                <a:moveTo>
                  <a:pt x="226110" y="345528"/>
                </a:moveTo>
                <a:lnTo>
                  <a:pt x="223926" y="331482"/>
                </a:lnTo>
                <a:lnTo>
                  <a:pt x="218363" y="320128"/>
                </a:lnTo>
                <a:lnTo>
                  <a:pt x="210172" y="312877"/>
                </a:lnTo>
                <a:lnTo>
                  <a:pt x="200063" y="311150"/>
                </a:lnTo>
                <a:lnTo>
                  <a:pt x="189953" y="314236"/>
                </a:lnTo>
                <a:lnTo>
                  <a:pt x="180467" y="320954"/>
                </a:lnTo>
                <a:lnTo>
                  <a:pt x="173532" y="331762"/>
                </a:lnTo>
                <a:lnTo>
                  <a:pt x="171145" y="347116"/>
                </a:lnTo>
                <a:lnTo>
                  <a:pt x="173304" y="360641"/>
                </a:lnTo>
                <a:lnTo>
                  <a:pt x="178701" y="370801"/>
                </a:lnTo>
                <a:lnTo>
                  <a:pt x="186982" y="377609"/>
                </a:lnTo>
                <a:lnTo>
                  <a:pt x="197827" y="381101"/>
                </a:lnTo>
                <a:lnTo>
                  <a:pt x="209562" y="377710"/>
                </a:lnTo>
                <a:lnTo>
                  <a:pt x="218567" y="370840"/>
                </a:lnTo>
                <a:lnTo>
                  <a:pt x="224269" y="360210"/>
                </a:lnTo>
                <a:lnTo>
                  <a:pt x="226110" y="345528"/>
                </a:lnTo>
                <a:close/>
              </a:path>
              <a:path w="422275" h="460375">
                <a:moveTo>
                  <a:pt x="421716" y="433895"/>
                </a:moveTo>
                <a:lnTo>
                  <a:pt x="405993" y="403377"/>
                </a:lnTo>
                <a:lnTo>
                  <a:pt x="379780" y="359778"/>
                </a:lnTo>
                <a:lnTo>
                  <a:pt x="372605" y="347624"/>
                </a:lnTo>
                <a:lnTo>
                  <a:pt x="372605" y="413346"/>
                </a:lnTo>
                <a:lnTo>
                  <a:pt x="317360" y="408940"/>
                </a:lnTo>
                <a:lnTo>
                  <a:pt x="262788" y="405726"/>
                </a:lnTo>
                <a:lnTo>
                  <a:pt x="208597" y="404266"/>
                </a:lnTo>
                <a:lnTo>
                  <a:pt x="154482" y="405130"/>
                </a:lnTo>
                <a:lnTo>
                  <a:pt x="99123" y="408940"/>
                </a:lnTo>
                <a:lnTo>
                  <a:pt x="99593" y="408940"/>
                </a:lnTo>
                <a:lnTo>
                  <a:pt x="45237" y="416077"/>
                </a:lnTo>
                <a:lnTo>
                  <a:pt x="64808" y="372198"/>
                </a:lnTo>
                <a:lnTo>
                  <a:pt x="83794" y="328434"/>
                </a:lnTo>
                <a:lnTo>
                  <a:pt x="102235" y="284746"/>
                </a:lnTo>
                <a:lnTo>
                  <a:pt x="120281" y="240741"/>
                </a:lnTo>
                <a:lnTo>
                  <a:pt x="137909" y="196532"/>
                </a:lnTo>
                <a:lnTo>
                  <a:pt x="155219" y="151892"/>
                </a:lnTo>
                <a:lnTo>
                  <a:pt x="172250" y="106692"/>
                </a:lnTo>
                <a:lnTo>
                  <a:pt x="189103" y="60794"/>
                </a:lnTo>
                <a:lnTo>
                  <a:pt x="209270" y="107721"/>
                </a:lnTo>
                <a:lnTo>
                  <a:pt x="230403" y="153327"/>
                </a:lnTo>
                <a:lnTo>
                  <a:pt x="252387" y="197866"/>
                </a:lnTo>
                <a:lnTo>
                  <a:pt x="275158" y="241592"/>
                </a:lnTo>
                <a:lnTo>
                  <a:pt x="298640" y="284746"/>
                </a:lnTo>
                <a:lnTo>
                  <a:pt x="322757" y="327596"/>
                </a:lnTo>
                <a:lnTo>
                  <a:pt x="347433" y="370370"/>
                </a:lnTo>
                <a:lnTo>
                  <a:pt x="372605" y="413346"/>
                </a:lnTo>
                <a:lnTo>
                  <a:pt x="372605" y="347624"/>
                </a:lnTo>
                <a:lnTo>
                  <a:pt x="353898" y="315925"/>
                </a:lnTo>
                <a:lnTo>
                  <a:pt x="328523" y="271653"/>
                </a:lnTo>
                <a:lnTo>
                  <a:pt x="303872" y="226796"/>
                </a:lnTo>
                <a:lnTo>
                  <a:pt x="280174" y="181178"/>
                </a:lnTo>
                <a:lnTo>
                  <a:pt x="257606" y="134620"/>
                </a:lnTo>
                <a:lnTo>
                  <a:pt x="236385" y="86956"/>
                </a:lnTo>
                <a:lnTo>
                  <a:pt x="225882" y="60794"/>
                </a:lnTo>
                <a:lnTo>
                  <a:pt x="216738" y="38023"/>
                </a:lnTo>
                <a:lnTo>
                  <a:pt x="213982" y="31381"/>
                </a:lnTo>
                <a:lnTo>
                  <a:pt x="211023" y="24853"/>
                </a:lnTo>
                <a:lnTo>
                  <a:pt x="208026" y="18351"/>
                </a:lnTo>
                <a:lnTo>
                  <a:pt x="205168" y="11760"/>
                </a:lnTo>
                <a:lnTo>
                  <a:pt x="201396" y="5105"/>
                </a:lnTo>
                <a:lnTo>
                  <a:pt x="196748" y="1206"/>
                </a:lnTo>
                <a:lnTo>
                  <a:pt x="191325" y="0"/>
                </a:lnTo>
                <a:lnTo>
                  <a:pt x="185280" y="1447"/>
                </a:lnTo>
                <a:lnTo>
                  <a:pt x="180225" y="5105"/>
                </a:lnTo>
                <a:lnTo>
                  <a:pt x="177101" y="10134"/>
                </a:lnTo>
                <a:lnTo>
                  <a:pt x="175882" y="16332"/>
                </a:lnTo>
                <a:lnTo>
                  <a:pt x="176847" y="23025"/>
                </a:lnTo>
                <a:lnTo>
                  <a:pt x="178689" y="35356"/>
                </a:lnTo>
                <a:lnTo>
                  <a:pt x="176999" y="46342"/>
                </a:lnTo>
                <a:lnTo>
                  <a:pt x="173151" y="56502"/>
                </a:lnTo>
                <a:lnTo>
                  <a:pt x="168567" y="66332"/>
                </a:lnTo>
                <a:lnTo>
                  <a:pt x="148704" y="110629"/>
                </a:lnTo>
                <a:lnTo>
                  <a:pt x="129235" y="155194"/>
                </a:lnTo>
                <a:lnTo>
                  <a:pt x="90551" y="244525"/>
                </a:lnTo>
                <a:lnTo>
                  <a:pt x="70929" y="288975"/>
                </a:lnTo>
                <a:lnTo>
                  <a:pt x="50825" y="333082"/>
                </a:lnTo>
                <a:lnTo>
                  <a:pt x="30022" y="376694"/>
                </a:lnTo>
                <a:lnTo>
                  <a:pt x="8318" y="419646"/>
                </a:lnTo>
                <a:lnTo>
                  <a:pt x="4216" y="427113"/>
                </a:lnTo>
                <a:lnTo>
                  <a:pt x="838" y="434962"/>
                </a:lnTo>
                <a:lnTo>
                  <a:pt x="165" y="441731"/>
                </a:lnTo>
                <a:lnTo>
                  <a:pt x="101" y="442353"/>
                </a:lnTo>
                <a:lnTo>
                  <a:pt x="0" y="443382"/>
                </a:lnTo>
                <a:lnTo>
                  <a:pt x="3378" y="452310"/>
                </a:lnTo>
                <a:lnTo>
                  <a:pt x="3467" y="452539"/>
                </a:lnTo>
                <a:lnTo>
                  <a:pt x="8801" y="457987"/>
                </a:lnTo>
                <a:lnTo>
                  <a:pt x="14820" y="459879"/>
                </a:lnTo>
                <a:lnTo>
                  <a:pt x="21272" y="459511"/>
                </a:lnTo>
                <a:lnTo>
                  <a:pt x="43688" y="455168"/>
                </a:lnTo>
                <a:lnTo>
                  <a:pt x="59436" y="452310"/>
                </a:lnTo>
                <a:lnTo>
                  <a:pt x="75234" y="449770"/>
                </a:lnTo>
                <a:lnTo>
                  <a:pt x="91071" y="447675"/>
                </a:lnTo>
                <a:lnTo>
                  <a:pt x="140157" y="443382"/>
                </a:lnTo>
                <a:lnTo>
                  <a:pt x="189293" y="441731"/>
                </a:lnTo>
                <a:lnTo>
                  <a:pt x="238544" y="442353"/>
                </a:lnTo>
                <a:lnTo>
                  <a:pt x="287997" y="444931"/>
                </a:lnTo>
                <a:lnTo>
                  <a:pt x="337718" y="449084"/>
                </a:lnTo>
                <a:lnTo>
                  <a:pt x="387781" y="454482"/>
                </a:lnTo>
                <a:lnTo>
                  <a:pt x="395300" y="454063"/>
                </a:lnTo>
                <a:lnTo>
                  <a:pt x="403923" y="455803"/>
                </a:lnTo>
                <a:lnTo>
                  <a:pt x="412369" y="454952"/>
                </a:lnTo>
                <a:lnTo>
                  <a:pt x="413118" y="454063"/>
                </a:lnTo>
                <a:lnTo>
                  <a:pt x="419341" y="446735"/>
                </a:lnTo>
                <a:lnTo>
                  <a:pt x="420154" y="442353"/>
                </a:lnTo>
                <a:lnTo>
                  <a:pt x="420268" y="441731"/>
                </a:lnTo>
                <a:lnTo>
                  <a:pt x="421716" y="433895"/>
                </a:lnTo>
                <a:close/>
              </a:path>
            </a:pathLst>
          </a:custGeom>
          <a:solidFill>
            <a:srgbClr val="77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4849063" y="2077623"/>
            <a:ext cx="513715" cy="503555"/>
            <a:chOff x="4849063" y="2077623"/>
            <a:chExt cx="513715" cy="503555"/>
          </a:xfrm>
        </p:grpSpPr>
        <p:sp>
          <p:nvSpPr>
            <p:cNvPr id="43" name="object 43"/>
            <p:cNvSpPr/>
            <p:nvPr/>
          </p:nvSpPr>
          <p:spPr>
            <a:xfrm>
              <a:off x="4876901" y="2077627"/>
              <a:ext cx="485775" cy="503555"/>
            </a:xfrm>
            <a:custGeom>
              <a:avLst/>
              <a:gdLst/>
              <a:ahLst/>
              <a:cxnLst/>
              <a:rect l="l" t="t" r="r" b="b"/>
              <a:pathLst>
                <a:path w="485775" h="503555">
                  <a:moveTo>
                    <a:pt x="355193" y="321310"/>
                  </a:moveTo>
                  <a:lnTo>
                    <a:pt x="333324" y="285305"/>
                  </a:lnTo>
                  <a:lnTo>
                    <a:pt x="326872" y="280200"/>
                  </a:lnTo>
                  <a:lnTo>
                    <a:pt x="311365" y="265963"/>
                  </a:lnTo>
                  <a:lnTo>
                    <a:pt x="301866" y="248386"/>
                  </a:lnTo>
                  <a:lnTo>
                    <a:pt x="297002" y="227571"/>
                  </a:lnTo>
                  <a:lnTo>
                    <a:pt x="295376" y="203606"/>
                  </a:lnTo>
                  <a:lnTo>
                    <a:pt x="294919" y="169913"/>
                  </a:lnTo>
                  <a:lnTo>
                    <a:pt x="293763" y="135940"/>
                  </a:lnTo>
                  <a:lnTo>
                    <a:pt x="290195" y="101942"/>
                  </a:lnTo>
                  <a:lnTo>
                    <a:pt x="282524" y="68173"/>
                  </a:lnTo>
                  <a:lnTo>
                    <a:pt x="274777" y="73367"/>
                  </a:lnTo>
                  <a:lnTo>
                    <a:pt x="263855" y="118719"/>
                  </a:lnTo>
                  <a:lnTo>
                    <a:pt x="259753" y="174612"/>
                  </a:lnTo>
                  <a:lnTo>
                    <a:pt x="259207" y="202768"/>
                  </a:lnTo>
                  <a:lnTo>
                    <a:pt x="262788" y="249567"/>
                  </a:lnTo>
                  <a:lnTo>
                    <a:pt x="274815" y="286207"/>
                  </a:lnTo>
                  <a:lnTo>
                    <a:pt x="328561" y="337058"/>
                  </a:lnTo>
                  <a:lnTo>
                    <a:pt x="339699" y="341515"/>
                  </a:lnTo>
                  <a:lnTo>
                    <a:pt x="345059" y="340969"/>
                  </a:lnTo>
                  <a:lnTo>
                    <a:pt x="350139" y="337108"/>
                  </a:lnTo>
                  <a:lnTo>
                    <a:pt x="354355" y="329425"/>
                  </a:lnTo>
                  <a:lnTo>
                    <a:pt x="355193" y="321310"/>
                  </a:lnTo>
                  <a:close/>
                </a:path>
                <a:path w="485775" h="503555">
                  <a:moveTo>
                    <a:pt x="485736" y="228587"/>
                  </a:moveTo>
                  <a:lnTo>
                    <a:pt x="481698" y="183565"/>
                  </a:lnTo>
                  <a:lnTo>
                    <a:pt x="470496" y="140817"/>
                  </a:lnTo>
                  <a:lnTo>
                    <a:pt x="451421" y="100749"/>
                  </a:lnTo>
                  <a:lnTo>
                    <a:pt x="423760" y="63766"/>
                  </a:lnTo>
                  <a:lnTo>
                    <a:pt x="388061" y="32410"/>
                  </a:lnTo>
                  <a:lnTo>
                    <a:pt x="348754" y="11430"/>
                  </a:lnTo>
                  <a:lnTo>
                    <a:pt x="307263" y="685"/>
                  </a:lnTo>
                  <a:lnTo>
                    <a:pt x="264960" y="0"/>
                  </a:lnTo>
                  <a:lnTo>
                    <a:pt x="223253" y="9232"/>
                  </a:lnTo>
                  <a:lnTo>
                    <a:pt x="183553" y="28206"/>
                  </a:lnTo>
                  <a:lnTo>
                    <a:pt x="147243" y="56781"/>
                  </a:lnTo>
                  <a:lnTo>
                    <a:pt x="115735" y="94767"/>
                  </a:lnTo>
                  <a:lnTo>
                    <a:pt x="106565" y="106299"/>
                  </a:lnTo>
                  <a:lnTo>
                    <a:pt x="96824" y="114211"/>
                  </a:lnTo>
                  <a:lnTo>
                    <a:pt x="85940" y="119164"/>
                  </a:lnTo>
                  <a:lnTo>
                    <a:pt x="73317" y="121805"/>
                  </a:lnTo>
                  <a:lnTo>
                    <a:pt x="54864" y="122072"/>
                  </a:lnTo>
                  <a:lnTo>
                    <a:pt x="36004" y="121615"/>
                  </a:lnTo>
                  <a:lnTo>
                    <a:pt x="17475" y="125145"/>
                  </a:lnTo>
                  <a:lnTo>
                    <a:pt x="0" y="137375"/>
                  </a:lnTo>
                  <a:lnTo>
                    <a:pt x="23329" y="151828"/>
                  </a:lnTo>
                  <a:lnTo>
                    <a:pt x="49390" y="154838"/>
                  </a:lnTo>
                  <a:lnTo>
                    <a:pt x="74472" y="160794"/>
                  </a:lnTo>
                  <a:lnTo>
                    <a:pt x="94945" y="184111"/>
                  </a:lnTo>
                  <a:lnTo>
                    <a:pt x="109778" y="153797"/>
                  </a:lnTo>
                  <a:lnTo>
                    <a:pt x="136194" y="109816"/>
                  </a:lnTo>
                  <a:lnTo>
                    <a:pt x="165963" y="75793"/>
                  </a:lnTo>
                  <a:lnTo>
                    <a:pt x="199136" y="51689"/>
                  </a:lnTo>
                  <a:lnTo>
                    <a:pt x="235775" y="37477"/>
                  </a:lnTo>
                  <a:lnTo>
                    <a:pt x="275971" y="33108"/>
                  </a:lnTo>
                  <a:lnTo>
                    <a:pt x="319786" y="38557"/>
                  </a:lnTo>
                  <a:lnTo>
                    <a:pt x="358228" y="52603"/>
                  </a:lnTo>
                  <a:lnTo>
                    <a:pt x="391033" y="75514"/>
                  </a:lnTo>
                  <a:lnTo>
                    <a:pt x="417576" y="106349"/>
                  </a:lnTo>
                  <a:lnTo>
                    <a:pt x="437210" y="144170"/>
                  </a:lnTo>
                  <a:lnTo>
                    <a:pt x="449287" y="187998"/>
                  </a:lnTo>
                  <a:lnTo>
                    <a:pt x="453174" y="236893"/>
                  </a:lnTo>
                  <a:lnTo>
                    <a:pt x="448678" y="292442"/>
                  </a:lnTo>
                  <a:lnTo>
                    <a:pt x="436537" y="341884"/>
                  </a:lnTo>
                  <a:lnTo>
                    <a:pt x="417309" y="384124"/>
                  </a:lnTo>
                  <a:lnTo>
                    <a:pt x="391566" y="418071"/>
                  </a:lnTo>
                  <a:lnTo>
                    <a:pt x="359892" y="442582"/>
                  </a:lnTo>
                  <a:lnTo>
                    <a:pt x="322859" y="456565"/>
                  </a:lnTo>
                  <a:lnTo>
                    <a:pt x="279361" y="460082"/>
                  </a:lnTo>
                  <a:lnTo>
                    <a:pt x="237921" y="452170"/>
                  </a:lnTo>
                  <a:lnTo>
                    <a:pt x="198564" y="433476"/>
                  </a:lnTo>
                  <a:lnTo>
                    <a:pt x="161328" y="404672"/>
                  </a:lnTo>
                  <a:lnTo>
                    <a:pt x="151345" y="395808"/>
                  </a:lnTo>
                  <a:lnTo>
                    <a:pt x="141084" y="389712"/>
                  </a:lnTo>
                  <a:lnTo>
                    <a:pt x="130911" y="390055"/>
                  </a:lnTo>
                  <a:lnTo>
                    <a:pt x="121196" y="400456"/>
                  </a:lnTo>
                  <a:lnTo>
                    <a:pt x="116624" y="416128"/>
                  </a:lnTo>
                  <a:lnTo>
                    <a:pt x="120548" y="428205"/>
                  </a:lnTo>
                  <a:lnTo>
                    <a:pt x="183159" y="477215"/>
                  </a:lnTo>
                  <a:lnTo>
                    <a:pt x="229603" y="496138"/>
                  </a:lnTo>
                  <a:lnTo>
                    <a:pt x="278066" y="502983"/>
                  </a:lnTo>
                  <a:lnTo>
                    <a:pt x="328256" y="497992"/>
                  </a:lnTo>
                  <a:lnTo>
                    <a:pt x="371830" y="482511"/>
                  </a:lnTo>
                  <a:lnTo>
                    <a:pt x="408076" y="456615"/>
                  </a:lnTo>
                  <a:lnTo>
                    <a:pt x="437235" y="421030"/>
                  </a:lnTo>
                  <a:lnTo>
                    <a:pt x="459524" y="376529"/>
                  </a:lnTo>
                  <a:lnTo>
                    <a:pt x="475208" y="323811"/>
                  </a:lnTo>
                  <a:lnTo>
                    <a:pt x="483336" y="275475"/>
                  </a:lnTo>
                  <a:lnTo>
                    <a:pt x="485736" y="228587"/>
                  </a:lnTo>
                  <a:close/>
                </a:path>
              </a:pathLst>
            </a:custGeom>
            <a:solidFill>
              <a:srgbClr val="2B49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9063" y="2296750"/>
              <a:ext cx="248996" cy="141947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487756" y="388591"/>
            <a:ext cx="330835" cy="508634"/>
          </a:xfrm>
          <a:custGeom>
            <a:avLst/>
            <a:gdLst/>
            <a:ahLst/>
            <a:cxnLst/>
            <a:rect l="l" t="t" r="r" b="b"/>
            <a:pathLst>
              <a:path w="330834" h="508634">
                <a:moveTo>
                  <a:pt x="34975" y="0"/>
                </a:moveTo>
                <a:lnTo>
                  <a:pt x="2043" y="26154"/>
                </a:lnTo>
                <a:lnTo>
                  <a:pt x="0" y="44551"/>
                </a:lnTo>
                <a:lnTo>
                  <a:pt x="4076" y="426643"/>
                </a:lnTo>
                <a:lnTo>
                  <a:pt x="4132" y="438791"/>
                </a:lnTo>
                <a:lnTo>
                  <a:pt x="10485" y="494445"/>
                </a:lnTo>
                <a:lnTo>
                  <a:pt x="34679" y="508377"/>
                </a:lnTo>
                <a:lnTo>
                  <a:pt x="49364" y="500710"/>
                </a:lnTo>
                <a:lnTo>
                  <a:pt x="89702" y="464918"/>
                </a:lnTo>
                <a:lnTo>
                  <a:pt x="130517" y="430010"/>
                </a:lnTo>
                <a:lnTo>
                  <a:pt x="152369" y="411899"/>
                </a:lnTo>
                <a:lnTo>
                  <a:pt x="58940" y="411899"/>
                </a:lnTo>
                <a:lnTo>
                  <a:pt x="59039" y="375543"/>
                </a:lnTo>
                <a:lnTo>
                  <a:pt x="59082" y="359664"/>
                </a:lnTo>
                <a:lnTo>
                  <a:pt x="59196" y="339590"/>
                </a:lnTo>
                <a:lnTo>
                  <a:pt x="59304" y="320616"/>
                </a:lnTo>
                <a:lnTo>
                  <a:pt x="59419" y="299347"/>
                </a:lnTo>
                <a:lnTo>
                  <a:pt x="59445" y="176245"/>
                </a:lnTo>
                <a:lnTo>
                  <a:pt x="59279" y="154635"/>
                </a:lnTo>
                <a:lnTo>
                  <a:pt x="59259" y="152012"/>
                </a:lnTo>
                <a:lnTo>
                  <a:pt x="58242" y="99466"/>
                </a:lnTo>
                <a:lnTo>
                  <a:pt x="165303" y="99466"/>
                </a:lnTo>
                <a:lnTo>
                  <a:pt x="155617" y="91509"/>
                </a:lnTo>
                <a:lnTo>
                  <a:pt x="118079" y="62936"/>
                </a:lnTo>
                <a:lnTo>
                  <a:pt x="80328" y="34779"/>
                </a:lnTo>
                <a:lnTo>
                  <a:pt x="42964" y="5854"/>
                </a:lnTo>
                <a:lnTo>
                  <a:pt x="39039" y="2730"/>
                </a:lnTo>
                <a:lnTo>
                  <a:pt x="34975" y="0"/>
                </a:lnTo>
                <a:close/>
              </a:path>
              <a:path w="330834" h="508634">
                <a:moveTo>
                  <a:pt x="165303" y="99466"/>
                </a:moveTo>
                <a:lnTo>
                  <a:pt x="58242" y="99466"/>
                </a:lnTo>
                <a:lnTo>
                  <a:pt x="97612" y="126737"/>
                </a:lnTo>
                <a:lnTo>
                  <a:pt x="136792" y="153029"/>
                </a:lnTo>
                <a:lnTo>
                  <a:pt x="175887" y="178639"/>
                </a:lnTo>
                <a:lnTo>
                  <a:pt x="254254" y="228993"/>
                </a:lnTo>
                <a:lnTo>
                  <a:pt x="216575" y="266830"/>
                </a:lnTo>
                <a:lnTo>
                  <a:pt x="178128" y="303524"/>
                </a:lnTo>
                <a:lnTo>
                  <a:pt x="138989" y="339590"/>
                </a:lnTo>
                <a:lnTo>
                  <a:pt x="58940" y="411899"/>
                </a:lnTo>
                <a:lnTo>
                  <a:pt x="152369" y="411899"/>
                </a:lnTo>
                <a:lnTo>
                  <a:pt x="171733" y="395848"/>
                </a:lnTo>
                <a:lnTo>
                  <a:pt x="238821" y="341615"/>
                </a:lnTo>
                <a:lnTo>
                  <a:pt x="264206" y="320616"/>
                </a:lnTo>
                <a:lnTo>
                  <a:pt x="314579" y="277863"/>
                </a:lnTo>
                <a:lnTo>
                  <a:pt x="330398" y="239442"/>
                </a:lnTo>
                <a:lnTo>
                  <a:pt x="326885" y="224828"/>
                </a:lnTo>
                <a:lnTo>
                  <a:pt x="319655" y="211876"/>
                </a:lnTo>
                <a:lnTo>
                  <a:pt x="311357" y="204685"/>
                </a:lnTo>
                <a:lnTo>
                  <a:pt x="279209" y="204685"/>
                </a:lnTo>
                <a:lnTo>
                  <a:pt x="275386" y="202895"/>
                </a:lnTo>
                <a:lnTo>
                  <a:pt x="270776" y="198094"/>
                </a:lnTo>
                <a:lnTo>
                  <a:pt x="260073" y="187098"/>
                </a:lnTo>
                <a:lnTo>
                  <a:pt x="227660" y="154635"/>
                </a:lnTo>
                <a:lnTo>
                  <a:pt x="192343" y="121681"/>
                </a:lnTo>
                <a:lnTo>
                  <a:pt x="165303" y="99466"/>
                </a:lnTo>
                <a:close/>
              </a:path>
              <a:path w="330834" h="508634">
                <a:moveTo>
                  <a:pt x="298396" y="200132"/>
                </a:moveTo>
                <a:lnTo>
                  <a:pt x="285508" y="202311"/>
                </a:lnTo>
                <a:lnTo>
                  <a:pt x="279209" y="204685"/>
                </a:lnTo>
                <a:lnTo>
                  <a:pt x="311357" y="204685"/>
                </a:lnTo>
                <a:lnTo>
                  <a:pt x="309968" y="203482"/>
                </a:lnTo>
                <a:lnTo>
                  <a:pt x="298396" y="200132"/>
                </a:lnTo>
                <a:close/>
              </a:path>
            </a:pathLst>
          </a:custGeom>
          <a:solidFill>
            <a:srgbClr val="E8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18196" y="2100068"/>
            <a:ext cx="415290" cy="448945"/>
          </a:xfrm>
          <a:custGeom>
            <a:avLst/>
            <a:gdLst/>
            <a:ahLst/>
            <a:cxnLst/>
            <a:rect l="l" t="t" r="r" b="b"/>
            <a:pathLst>
              <a:path w="415290" h="448944">
                <a:moveTo>
                  <a:pt x="229971" y="230936"/>
                </a:moveTo>
                <a:lnTo>
                  <a:pt x="229717" y="223583"/>
                </a:lnTo>
                <a:lnTo>
                  <a:pt x="226377" y="216446"/>
                </a:lnTo>
                <a:lnTo>
                  <a:pt x="222453" y="211137"/>
                </a:lnTo>
                <a:lnTo>
                  <a:pt x="167093" y="214998"/>
                </a:lnTo>
                <a:lnTo>
                  <a:pt x="167093" y="217436"/>
                </a:lnTo>
                <a:lnTo>
                  <a:pt x="114706" y="217627"/>
                </a:lnTo>
                <a:lnTo>
                  <a:pt x="103593" y="221449"/>
                </a:lnTo>
                <a:lnTo>
                  <a:pt x="101053" y="224231"/>
                </a:lnTo>
                <a:lnTo>
                  <a:pt x="101155" y="233997"/>
                </a:lnTo>
                <a:lnTo>
                  <a:pt x="103543" y="236778"/>
                </a:lnTo>
                <a:lnTo>
                  <a:pt x="110731" y="240995"/>
                </a:lnTo>
                <a:lnTo>
                  <a:pt x="114998" y="240995"/>
                </a:lnTo>
                <a:lnTo>
                  <a:pt x="136893" y="242176"/>
                </a:lnTo>
                <a:lnTo>
                  <a:pt x="172491" y="244424"/>
                </a:lnTo>
                <a:lnTo>
                  <a:pt x="190258" y="246011"/>
                </a:lnTo>
                <a:lnTo>
                  <a:pt x="198234" y="246532"/>
                </a:lnTo>
                <a:lnTo>
                  <a:pt x="206184" y="246240"/>
                </a:lnTo>
                <a:lnTo>
                  <a:pt x="214045" y="244843"/>
                </a:lnTo>
                <a:lnTo>
                  <a:pt x="221754" y="242036"/>
                </a:lnTo>
                <a:lnTo>
                  <a:pt x="227266" y="237451"/>
                </a:lnTo>
                <a:lnTo>
                  <a:pt x="229971" y="230936"/>
                </a:lnTo>
                <a:close/>
              </a:path>
              <a:path w="415290" h="448944">
                <a:moveTo>
                  <a:pt x="414794" y="7937"/>
                </a:moveTo>
                <a:lnTo>
                  <a:pt x="409435" y="1587"/>
                </a:lnTo>
                <a:lnTo>
                  <a:pt x="412026" y="1587"/>
                </a:lnTo>
                <a:lnTo>
                  <a:pt x="386232" y="1384"/>
                </a:lnTo>
                <a:lnTo>
                  <a:pt x="386232" y="210578"/>
                </a:lnTo>
                <a:lnTo>
                  <a:pt x="384771" y="256082"/>
                </a:lnTo>
                <a:lnTo>
                  <a:pt x="362915" y="305358"/>
                </a:lnTo>
                <a:lnTo>
                  <a:pt x="333108" y="350304"/>
                </a:lnTo>
                <a:lnTo>
                  <a:pt x="317906" y="373303"/>
                </a:lnTo>
                <a:lnTo>
                  <a:pt x="317957" y="332524"/>
                </a:lnTo>
                <a:lnTo>
                  <a:pt x="319811" y="289699"/>
                </a:lnTo>
                <a:lnTo>
                  <a:pt x="322326" y="234327"/>
                </a:lnTo>
                <a:lnTo>
                  <a:pt x="324980" y="176758"/>
                </a:lnTo>
                <a:lnTo>
                  <a:pt x="325081" y="174472"/>
                </a:lnTo>
                <a:lnTo>
                  <a:pt x="325183" y="172326"/>
                </a:lnTo>
                <a:lnTo>
                  <a:pt x="325285" y="170103"/>
                </a:lnTo>
                <a:lnTo>
                  <a:pt x="325374" y="168275"/>
                </a:lnTo>
                <a:lnTo>
                  <a:pt x="325475" y="165836"/>
                </a:lnTo>
                <a:lnTo>
                  <a:pt x="325843" y="158102"/>
                </a:lnTo>
                <a:lnTo>
                  <a:pt x="325932" y="154076"/>
                </a:lnTo>
                <a:lnTo>
                  <a:pt x="325386" y="150355"/>
                </a:lnTo>
                <a:lnTo>
                  <a:pt x="328117" y="147332"/>
                </a:lnTo>
                <a:lnTo>
                  <a:pt x="337654" y="135978"/>
                </a:lnTo>
                <a:lnTo>
                  <a:pt x="339483" y="133807"/>
                </a:lnTo>
                <a:lnTo>
                  <a:pt x="343027" y="129590"/>
                </a:lnTo>
                <a:lnTo>
                  <a:pt x="357200" y="110871"/>
                </a:lnTo>
                <a:lnTo>
                  <a:pt x="385025" y="72377"/>
                </a:lnTo>
                <a:lnTo>
                  <a:pt x="385864" y="73520"/>
                </a:lnTo>
                <a:lnTo>
                  <a:pt x="386168" y="73761"/>
                </a:lnTo>
                <a:lnTo>
                  <a:pt x="386232" y="210578"/>
                </a:lnTo>
                <a:lnTo>
                  <a:pt x="386232" y="1384"/>
                </a:lnTo>
                <a:lnTo>
                  <a:pt x="369443" y="1257"/>
                </a:lnTo>
                <a:lnTo>
                  <a:pt x="369443" y="37350"/>
                </a:lnTo>
                <a:lnTo>
                  <a:pt x="361226" y="50584"/>
                </a:lnTo>
                <a:lnTo>
                  <a:pt x="357124" y="57111"/>
                </a:lnTo>
                <a:lnTo>
                  <a:pt x="352971" y="63550"/>
                </a:lnTo>
                <a:lnTo>
                  <a:pt x="322033" y="110312"/>
                </a:lnTo>
                <a:lnTo>
                  <a:pt x="309410" y="129590"/>
                </a:lnTo>
                <a:lnTo>
                  <a:pt x="306730" y="130962"/>
                </a:lnTo>
                <a:lnTo>
                  <a:pt x="303263" y="130962"/>
                </a:lnTo>
                <a:lnTo>
                  <a:pt x="297865" y="131140"/>
                </a:lnTo>
                <a:lnTo>
                  <a:pt x="297865" y="168275"/>
                </a:lnTo>
                <a:lnTo>
                  <a:pt x="297776" y="172326"/>
                </a:lnTo>
                <a:lnTo>
                  <a:pt x="292823" y="288925"/>
                </a:lnTo>
                <a:lnTo>
                  <a:pt x="290169" y="346494"/>
                </a:lnTo>
                <a:lnTo>
                  <a:pt x="287197" y="403275"/>
                </a:lnTo>
                <a:lnTo>
                  <a:pt x="286867" y="408559"/>
                </a:lnTo>
                <a:lnTo>
                  <a:pt x="286753" y="410667"/>
                </a:lnTo>
                <a:lnTo>
                  <a:pt x="284353" y="411695"/>
                </a:lnTo>
                <a:lnTo>
                  <a:pt x="80073" y="408381"/>
                </a:lnTo>
                <a:lnTo>
                  <a:pt x="50901" y="408381"/>
                </a:lnTo>
                <a:lnTo>
                  <a:pt x="49618" y="404863"/>
                </a:lnTo>
                <a:lnTo>
                  <a:pt x="47955" y="369481"/>
                </a:lnTo>
                <a:lnTo>
                  <a:pt x="46583" y="341591"/>
                </a:lnTo>
                <a:lnTo>
                  <a:pt x="45135" y="313715"/>
                </a:lnTo>
                <a:lnTo>
                  <a:pt x="43611" y="285838"/>
                </a:lnTo>
                <a:lnTo>
                  <a:pt x="42456" y="260096"/>
                </a:lnTo>
                <a:lnTo>
                  <a:pt x="39966" y="210578"/>
                </a:lnTo>
                <a:lnTo>
                  <a:pt x="36322" y="176758"/>
                </a:lnTo>
                <a:lnTo>
                  <a:pt x="37363" y="174472"/>
                </a:lnTo>
                <a:lnTo>
                  <a:pt x="290271" y="166141"/>
                </a:lnTo>
                <a:lnTo>
                  <a:pt x="297065" y="165836"/>
                </a:lnTo>
                <a:lnTo>
                  <a:pt x="297865" y="168275"/>
                </a:lnTo>
                <a:lnTo>
                  <a:pt x="297865" y="131140"/>
                </a:lnTo>
                <a:lnTo>
                  <a:pt x="211201" y="133807"/>
                </a:lnTo>
                <a:lnTo>
                  <a:pt x="166255" y="133807"/>
                </a:lnTo>
                <a:lnTo>
                  <a:pt x="167246" y="130962"/>
                </a:lnTo>
                <a:lnTo>
                  <a:pt x="167335" y="130721"/>
                </a:lnTo>
                <a:lnTo>
                  <a:pt x="169722" y="129819"/>
                </a:lnTo>
                <a:lnTo>
                  <a:pt x="170091" y="129590"/>
                </a:lnTo>
                <a:lnTo>
                  <a:pt x="196596" y="108407"/>
                </a:lnTo>
                <a:lnTo>
                  <a:pt x="221043" y="88049"/>
                </a:lnTo>
                <a:lnTo>
                  <a:pt x="245046" y="66954"/>
                </a:lnTo>
                <a:lnTo>
                  <a:pt x="268490" y="44894"/>
                </a:lnTo>
                <a:lnTo>
                  <a:pt x="276123" y="38912"/>
                </a:lnTo>
                <a:lnTo>
                  <a:pt x="283540" y="35661"/>
                </a:lnTo>
                <a:lnTo>
                  <a:pt x="285292" y="35356"/>
                </a:lnTo>
                <a:lnTo>
                  <a:pt x="291274" y="34353"/>
                </a:lnTo>
                <a:lnTo>
                  <a:pt x="299999" y="34353"/>
                </a:lnTo>
                <a:lnTo>
                  <a:pt x="314706" y="34848"/>
                </a:lnTo>
                <a:lnTo>
                  <a:pt x="363245" y="35661"/>
                </a:lnTo>
                <a:lnTo>
                  <a:pt x="366077" y="34569"/>
                </a:lnTo>
                <a:lnTo>
                  <a:pt x="369443" y="37350"/>
                </a:lnTo>
                <a:lnTo>
                  <a:pt x="369443" y="1257"/>
                </a:lnTo>
                <a:lnTo>
                  <a:pt x="243344" y="241"/>
                </a:lnTo>
                <a:lnTo>
                  <a:pt x="243344" y="34848"/>
                </a:lnTo>
                <a:lnTo>
                  <a:pt x="240779" y="34848"/>
                </a:lnTo>
                <a:lnTo>
                  <a:pt x="210146" y="65328"/>
                </a:lnTo>
                <a:lnTo>
                  <a:pt x="179222" y="96888"/>
                </a:lnTo>
                <a:lnTo>
                  <a:pt x="149225" y="129819"/>
                </a:lnTo>
                <a:lnTo>
                  <a:pt x="146405" y="133019"/>
                </a:lnTo>
                <a:lnTo>
                  <a:pt x="145605" y="133807"/>
                </a:lnTo>
                <a:lnTo>
                  <a:pt x="142824" y="135978"/>
                </a:lnTo>
                <a:lnTo>
                  <a:pt x="141566" y="135978"/>
                </a:lnTo>
                <a:lnTo>
                  <a:pt x="55968" y="135077"/>
                </a:lnTo>
                <a:lnTo>
                  <a:pt x="55181" y="135077"/>
                </a:lnTo>
                <a:lnTo>
                  <a:pt x="53975" y="134785"/>
                </a:lnTo>
                <a:lnTo>
                  <a:pt x="50711" y="134340"/>
                </a:lnTo>
                <a:lnTo>
                  <a:pt x="57353" y="129324"/>
                </a:lnTo>
                <a:lnTo>
                  <a:pt x="62166" y="125501"/>
                </a:lnTo>
                <a:lnTo>
                  <a:pt x="85559" y="108991"/>
                </a:lnTo>
                <a:lnTo>
                  <a:pt x="103860" y="95592"/>
                </a:lnTo>
                <a:lnTo>
                  <a:pt x="121704" y="81343"/>
                </a:lnTo>
                <a:lnTo>
                  <a:pt x="138861" y="65773"/>
                </a:lnTo>
                <a:lnTo>
                  <a:pt x="161975" y="48133"/>
                </a:lnTo>
                <a:lnTo>
                  <a:pt x="186690" y="37998"/>
                </a:lnTo>
                <a:lnTo>
                  <a:pt x="212979" y="34010"/>
                </a:lnTo>
                <a:lnTo>
                  <a:pt x="243344" y="34848"/>
                </a:lnTo>
                <a:lnTo>
                  <a:pt x="243344" y="241"/>
                </a:lnTo>
                <a:lnTo>
                  <a:pt x="191490" y="2006"/>
                </a:lnTo>
                <a:lnTo>
                  <a:pt x="150456" y="19646"/>
                </a:lnTo>
                <a:lnTo>
                  <a:pt x="110553" y="56235"/>
                </a:lnTo>
                <a:lnTo>
                  <a:pt x="48272" y="120446"/>
                </a:lnTo>
                <a:lnTo>
                  <a:pt x="41186" y="127038"/>
                </a:lnTo>
                <a:lnTo>
                  <a:pt x="33782" y="131965"/>
                </a:lnTo>
                <a:lnTo>
                  <a:pt x="25476" y="134785"/>
                </a:lnTo>
                <a:lnTo>
                  <a:pt x="15976" y="134785"/>
                </a:lnTo>
                <a:lnTo>
                  <a:pt x="8623" y="135420"/>
                </a:lnTo>
                <a:lnTo>
                  <a:pt x="9486" y="135420"/>
                </a:lnTo>
                <a:lnTo>
                  <a:pt x="4419" y="139128"/>
                </a:lnTo>
                <a:lnTo>
                  <a:pt x="1155" y="145567"/>
                </a:lnTo>
                <a:lnTo>
                  <a:pt x="0" y="154076"/>
                </a:lnTo>
                <a:lnTo>
                  <a:pt x="1016" y="162547"/>
                </a:lnTo>
                <a:lnTo>
                  <a:pt x="4102" y="169037"/>
                </a:lnTo>
                <a:lnTo>
                  <a:pt x="9156" y="173393"/>
                </a:lnTo>
                <a:lnTo>
                  <a:pt x="9321" y="173393"/>
                </a:lnTo>
                <a:lnTo>
                  <a:pt x="15824" y="175171"/>
                </a:lnTo>
                <a:lnTo>
                  <a:pt x="22872" y="175615"/>
                </a:lnTo>
                <a:lnTo>
                  <a:pt x="21932" y="184340"/>
                </a:lnTo>
                <a:lnTo>
                  <a:pt x="20688" y="192582"/>
                </a:lnTo>
                <a:lnTo>
                  <a:pt x="20193" y="200863"/>
                </a:lnTo>
                <a:lnTo>
                  <a:pt x="18122" y="256082"/>
                </a:lnTo>
                <a:lnTo>
                  <a:pt x="18122" y="313715"/>
                </a:lnTo>
                <a:lnTo>
                  <a:pt x="19659" y="364477"/>
                </a:lnTo>
                <a:lnTo>
                  <a:pt x="19748" y="367538"/>
                </a:lnTo>
                <a:lnTo>
                  <a:pt x="22821" y="423011"/>
                </a:lnTo>
                <a:lnTo>
                  <a:pt x="269925" y="448462"/>
                </a:lnTo>
                <a:lnTo>
                  <a:pt x="290118" y="448259"/>
                </a:lnTo>
                <a:lnTo>
                  <a:pt x="303707" y="444588"/>
                </a:lnTo>
                <a:lnTo>
                  <a:pt x="303847" y="444588"/>
                </a:lnTo>
                <a:lnTo>
                  <a:pt x="315468" y="434632"/>
                </a:lnTo>
                <a:lnTo>
                  <a:pt x="328968" y="415874"/>
                </a:lnTo>
                <a:lnTo>
                  <a:pt x="331660" y="411708"/>
                </a:lnTo>
                <a:lnTo>
                  <a:pt x="345516" y="390321"/>
                </a:lnTo>
                <a:lnTo>
                  <a:pt x="356235" y="373303"/>
                </a:lnTo>
                <a:lnTo>
                  <a:pt x="361797" y="364477"/>
                </a:lnTo>
                <a:lnTo>
                  <a:pt x="394106" y="312585"/>
                </a:lnTo>
                <a:lnTo>
                  <a:pt x="413219" y="259410"/>
                </a:lnTo>
                <a:lnTo>
                  <a:pt x="414655" y="158102"/>
                </a:lnTo>
                <a:lnTo>
                  <a:pt x="414743" y="72377"/>
                </a:lnTo>
                <a:lnTo>
                  <a:pt x="414769" y="34569"/>
                </a:lnTo>
                <a:lnTo>
                  <a:pt x="414769" y="34353"/>
                </a:lnTo>
                <a:lnTo>
                  <a:pt x="414769" y="34010"/>
                </a:lnTo>
                <a:lnTo>
                  <a:pt x="414794" y="7937"/>
                </a:lnTo>
                <a:close/>
              </a:path>
            </a:pathLst>
          </a:custGeom>
          <a:solidFill>
            <a:srgbClr val="173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06288" y="5982446"/>
            <a:ext cx="351790" cy="431165"/>
          </a:xfrm>
          <a:custGeom>
            <a:avLst/>
            <a:gdLst/>
            <a:ahLst/>
            <a:cxnLst/>
            <a:rect l="l" t="t" r="r" b="b"/>
            <a:pathLst>
              <a:path w="351789" h="431164">
                <a:moveTo>
                  <a:pt x="149860" y="242836"/>
                </a:moveTo>
                <a:lnTo>
                  <a:pt x="148120" y="221056"/>
                </a:lnTo>
                <a:lnTo>
                  <a:pt x="142621" y="216090"/>
                </a:lnTo>
                <a:lnTo>
                  <a:pt x="131165" y="218135"/>
                </a:lnTo>
                <a:lnTo>
                  <a:pt x="128625" y="218325"/>
                </a:lnTo>
                <a:lnTo>
                  <a:pt x="126199" y="218922"/>
                </a:lnTo>
                <a:lnTo>
                  <a:pt x="117284" y="220510"/>
                </a:lnTo>
                <a:lnTo>
                  <a:pt x="108343" y="221653"/>
                </a:lnTo>
                <a:lnTo>
                  <a:pt x="99441" y="223139"/>
                </a:lnTo>
                <a:lnTo>
                  <a:pt x="90678" y="225717"/>
                </a:lnTo>
                <a:lnTo>
                  <a:pt x="86258" y="227406"/>
                </a:lnTo>
                <a:lnTo>
                  <a:pt x="81953" y="230289"/>
                </a:lnTo>
                <a:lnTo>
                  <a:pt x="82397" y="244271"/>
                </a:lnTo>
                <a:lnTo>
                  <a:pt x="91478" y="247497"/>
                </a:lnTo>
                <a:lnTo>
                  <a:pt x="97980" y="248932"/>
                </a:lnTo>
                <a:lnTo>
                  <a:pt x="104609" y="249313"/>
                </a:lnTo>
                <a:lnTo>
                  <a:pt x="111366" y="249339"/>
                </a:lnTo>
                <a:lnTo>
                  <a:pt x="118313" y="249732"/>
                </a:lnTo>
                <a:lnTo>
                  <a:pt x="123621" y="250024"/>
                </a:lnTo>
                <a:lnTo>
                  <a:pt x="129616" y="250672"/>
                </a:lnTo>
                <a:lnTo>
                  <a:pt x="144602" y="250621"/>
                </a:lnTo>
                <a:lnTo>
                  <a:pt x="149860" y="242836"/>
                </a:lnTo>
                <a:close/>
              </a:path>
              <a:path w="351789" h="431164">
                <a:moveTo>
                  <a:pt x="237223" y="236143"/>
                </a:moveTo>
                <a:lnTo>
                  <a:pt x="235762" y="227952"/>
                </a:lnTo>
                <a:lnTo>
                  <a:pt x="231648" y="222186"/>
                </a:lnTo>
                <a:lnTo>
                  <a:pt x="224980" y="219113"/>
                </a:lnTo>
                <a:lnTo>
                  <a:pt x="215798" y="218973"/>
                </a:lnTo>
                <a:lnTo>
                  <a:pt x="206692" y="220497"/>
                </a:lnTo>
                <a:lnTo>
                  <a:pt x="197624" y="222415"/>
                </a:lnTo>
                <a:lnTo>
                  <a:pt x="176745" y="227507"/>
                </a:lnTo>
                <a:lnTo>
                  <a:pt x="173875" y="229489"/>
                </a:lnTo>
                <a:lnTo>
                  <a:pt x="167271" y="235940"/>
                </a:lnTo>
                <a:lnTo>
                  <a:pt x="167271" y="240703"/>
                </a:lnTo>
                <a:lnTo>
                  <a:pt x="174218" y="247103"/>
                </a:lnTo>
                <a:lnTo>
                  <a:pt x="176949" y="248843"/>
                </a:lnTo>
                <a:lnTo>
                  <a:pt x="212623" y="255092"/>
                </a:lnTo>
                <a:lnTo>
                  <a:pt x="223824" y="253987"/>
                </a:lnTo>
                <a:lnTo>
                  <a:pt x="231508" y="250380"/>
                </a:lnTo>
                <a:lnTo>
                  <a:pt x="235889" y="244398"/>
                </a:lnTo>
                <a:lnTo>
                  <a:pt x="237223" y="236143"/>
                </a:lnTo>
                <a:close/>
              </a:path>
              <a:path w="351789" h="431164">
                <a:moveTo>
                  <a:pt x="277609" y="172148"/>
                </a:moveTo>
                <a:lnTo>
                  <a:pt x="277012" y="149021"/>
                </a:lnTo>
                <a:lnTo>
                  <a:pt x="272097" y="144462"/>
                </a:lnTo>
                <a:lnTo>
                  <a:pt x="241287" y="146329"/>
                </a:lnTo>
                <a:lnTo>
                  <a:pt x="99009" y="150710"/>
                </a:lnTo>
                <a:lnTo>
                  <a:pt x="93649" y="152044"/>
                </a:lnTo>
                <a:lnTo>
                  <a:pt x="84531" y="155473"/>
                </a:lnTo>
                <a:lnTo>
                  <a:pt x="82346" y="158496"/>
                </a:lnTo>
                <a:lnTo>
                  <a:pt x="82245" y="169113"/>
                </a:lnTo>
                <a:lnTo>
                  <a:pt x="85166" y="171691"/>
                </a:lnTo>
                <a:lnTo>
                  <a:pt x="98666" y="175069"/>
                </a:lnTo>
                <a:lnTo>
                  <a:pt x="123228" y="175221"/>
                </a:lnTo>
                <a:lnTo>
                  <a:pt x="142811" y="175666"/>
                </a:lnTo>
                <a:lnTo>
                  <a:pt x="162394" y="176568"/>
                </a:lnTo>
                <a:lnTo>
                  <a:pt x="182003" y="178041"/>
                </a:lnTo>
                <a:lnTo>
                  <a:pt x="272249" y="178041"/>
                </a:lnTo>
                <a:lnTo>
                  <a:pt x="277609" y="172148"/>
                </a:lnTo>
                <a:close/>
              </a:path>
              <a:path w="351789" h="431164">
                <a:moveTo>
                  <a:pt x="351472" y="197446"/>
                </a:moveTo>
                <a:lnTo>
                  <a:pt x="347192" y="142506"/>
                </a:lnTo>
                <a:lnTo>
                  <a:pt x="334695" y="99377"/>
                </a:lnTo>
                <a:lnTo>
                  <a:pt x="334695" y="194678"/>
                </a:lnTo>
                <a:lnTo>
                  <a:pt x="326313" y="240703"/>
                </a:lnTo>
                <a:lnTo>
                  <a:pt x="308076" y="282435"/>
                </a:lnTo>
                <a:lnTo>
                  <a:pt x="281089" y="315341"/>
                </a:lnTo>
                <a:lnTo>
                  <a:pt x="246456" y="334860"/>
                </a:lnTo>
                <a:lnTo>
                  <a:pt x="227012" y="343166"/>
                </a:lnTo>
                <a:lnTo>
                  <a:pt x="209715" y="355409"/>
                </a:lnTo>
                <a:lnTo>
                  <a:pt x="194132" y="371005"/>
                </a:lnTo>
                <a:lnTo>
                  <a:pt x="179832" y="389382"/>
                </a:lnTo>
                <a:lnTo>
                  <a:pt x="172847" y="377964"/>
                </a:lnTo>
                <a:lnTo>
                  <a:pt x="141478" y="343357"/>
                </a:lnTo>
                <a:lnTo>
                  <a:pt x="115570" y="335343"/>
                </a:lnTo>
                <a:lnTo>
                  <a:pt x="100812" y="328599"/>
                </a:lnTo>
                <a:lnTo>
                  <a:pt x="48374" y="280797"/>
                </a:lnTo>
                <a:lnTo>
                  <a:pt x="25260" y="209956"/>
                </a:lnTo>
                <a:lnTo>
                  <a:pt x="26187" y="168173"/>
                </a:lnTo>
                <a:lnTo>
                  <a:pt x="36588" y="123266"/>
                </a:lnTo>
                <a:lnTo>
                  <a:pt x="55918" y="88404"/>
                </a:lnTo>
                <a:lnTo>
                  <a:pt x="116878" y="44297"/>
                </a:lnTo>
                <a:lnTo>
                  <a:pt x="158051" y="32092"/>
                </a:lnTo>
                <a:lnTo>
                  <a:pt x="160324" y="32296"/>
                </a:lnTo>
                <a:lnTo>
                  <a:pt x="167970" y="42367"/>
                </a:lnTo>
                <a:lnTo>
                  <a:pt x="175158" y="42062"/>
                </a:lnTo>
                <a:lnTo>
                  <a:pt x="218681" y="45275"/>
                </a:lnTo>
                <a:lnTo>
                  <a:pt x="281990" y="67741"/>
                </a:lnTo>
                <a:lnTo>
                  <a:pt x="321373" y="114312"/>
                </a:lnTo>
                <a:lnTo>
                  <a:pt x="334695" y="194678"/>
                </a:lnTo>
                <a:lnTo>
                  <a:pt x="334695" y="99377"/>
                </a:lnTo>
                <a:lnTo>
                  <a:pt x="333895" y="96608"/>
                </a:lnTo>
                <a:lnTo>
                  <a:pt x="310756" y="59563"/>
                </a:lnTo>
                <a:lnTo>
                  <a:pt x="289941" y="42062"/>
                </a:lnTo>
                <a:lnTo>
                  <a:pt x="278079" y="32092"/>
                </a:lnTo>
                <a:lnTo>
                  <a:pt x="276961" y="31153"/>
                </a:lnTo>
                <a:lnTo>
                  <a:pt x="251498" y="18821"/>
                </a:lnTo>
                <a:lnTo>
                  <a:pt x="225247" y="11036"/>
                </a:lnTo>
                <a:lnTo>
                  <a:pt x="198551" y="5753"/>
                </a:lnTo>
                <a:lnTo>
                  <a:pt x="171792" y="889"/>
                </a:lnTo>
                <a:lnTo>
                  <a:pt x="167322" y="0"/>
                </a:lnTo>
                <a:lnTo>
                  <a:pt x="163106" y="2374"/>
                </a:lnTo>
                <a:lnTo>
                  <a:pt x="158788" y="11607"/>
                </a:lnTo>
                <a:lnTo>
                  <a:pt x="156159" y="12255"/>
                </a:lnTo>
                <a:lnTo>
                  <a:pt x="152019" y="12255"/>
                </a:lnTo>
                <a:lnTo>
                  <a:pt x="131673" y="13804"/>
                </a:lnTo>
                <a:lnTo>
                  <a:pt x="91706" y="26911"/>
                </a:lnTo>
                <a:lnTo>
                  <a:pt x="38201" y="70599"/>
                </a:lnTo>
                <a:lnTo>
                  <a:pt x="15036" y="111582"/>
                </a:lnTo>
                <a:lnTo>
                  <a:pt x="2514" y="157454"/>
                </a:lnTo>
                <a:lnTo>
                  <a:pt x="0" y="204558"/>
                </a:lnTo>
                <a:lnTo>
                  <a:pt x="6883" y="249288"/>
                </a:lnTo>
                <a:lnTo>
                  <a:pt x="25768" y="296316"/>
                </a:lnTo>
                <a:lnTo>
                  <a:pt x="52819" y="331419"/>
                </a:lnTo>
                <a:lnTo>
                  <a:pt x="86766" y="356146"/>
                </a:lnTo>
                <a:lnTo>
                  <a:pt x="126352" y="372021"/>
                </a:lnTo>
                <a:lnTo>
                  <a:pt x="131800" y="373557"/>
                </a:lnTo>
                <a:lnTo>
                  <a:pt x="136118" y="375983"/>
                </a:lnTo>
                <a:lnTo>
                  <a:pt x="139941" y="381000"/>
                </a:lnTo>
                <a:lnTo>
                  <a:pt x="146926" y="390639"/>
                </a:lnTo>
                <a:lnTo>
                  <a:pt x="153581" y="400621"/>
                </a:lnTo>
                <a:lnTo>
                  <a:pt x="166535" y="420928"/>
                </a:lnTo>
                <a:lnTo>
                  <a:pt x="172427" y="428078"/>
                </a:lnTo>
                <a:lnTo>
                  <a:pt x="178155" y="430568"/>
                </a:lnTo>
                <a:lnTo>
                  <a:pt x="183921" y="428447"/>
                </a:lnTo>
                <a:lnTo>
                  <a:pt x="189941" y="421779"/>
                </a:lnTo>
                <a:lnTo>
                  <a:pt x="194424" y="415404"/>
                </a:lnTo>
                <a:lnTo>
                  <a:pt x="198983" y="409079"/>
                </a:lnTo>
                <a:lnTo>
                  <a:pt x="229768" y="373926"/>
                </a:lnTo>
                <a:lnTo>
                  <a:pt x="267957" y="355117"/>
                </a:lnTo>
                <a:lnTo>
                  <a:pt x="279552" y="348488"/>
                </a:lnTo>
                <a:lnTo>
                  <a:pt x="324065" y="301459"/>
                </a:lnTo>
                <a:lnTo>
                  <a:pt x="348386" y="233464"/>
                </a:lnTo>
                <a:lnTo>
                  <a:pt x="351472" y="197446"/>
                </a:lnTo>
                <a:close/>
              </a:path>
            </a:pathLst>
          </a:custGeom>
          <a:solidFill>
            <a:srgbClr val="173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57424" y="5404444"/>
            <a:ext cx="120207" cy="22929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2099112" y="5949058"/>
            <a:ext cx="372745" cy="456565"/>
            <a:chOff x="2099112" y="5949058"/>
            <a:chExt cx="372745" cy="456565"/>
          </a:xfrm>
        </p:grpSpPr>
        <p:sp>
          <p:nvSpPr>
            <p:cNvPr id="50" name="object 50"/>
            <p:cNvSpPr/>
            <p:nvPr/>
          </p:nvSpPr>
          <p:spPr>
            <a:xfrm>
              <a:off x="2099112" y="5949058"/>
              <a:ext cx="372745" cy="456565"/>
            </a:xfrm>
            <a:custGeom>
              <a:avLst/>
              <a:gdLst/>
              <a:ahLst/>
              <a:cxnLst/>
              <a:rect l="l" t="t" r="r" b="b"/>
              <a:pathLst>
                <a:path w="372744" h="456564">
                  <a:moveTo>
                    <a:pt x="100873" y="277817"/>
                  </a:moveTo>
                  <a:lnTo>
                    <a:pt x="95412" y="279517"/>
                  </a:lnTo>
                  <a:lnTo>
                    <a:pt x="90508" y="283365"/>
                  </a:lnTo>
                  <a:lnTo>
                    <a:pt x="85985" y="288975"/>
                  </a:lnTo>
                  <a:lnTo>
                    <a:pt x="68519" y="314186"/>
                  </a:lnTo>
                  <a:lnTo>
                    <a:pt x="50618" y="338912"/>
                  </a:lnTo>
                  <a:lnTo>
                    <a:pt x="31795" y="362456"/>
                  </a:lnTo>
                  <a:lnTo>
                    <a:pt x="11563" y="384124"/>
                  </a:lnTo>
                  <a:lnTo>
                    <a:pt x="4820" y="392995"/>
                  </a:lnTo>
                  <a:lnTo>
                    <a:pt x="1284" y="402623"/>
                  </a:lnTo>
                  <a:lnTo>
                    <a:pt x="0" y="412872"/>
                  </a:lnTo>
                  <a:lnTo>
                    <a:pt x="6" y="423608"/>
                  </a:lnTo>
                  <a:lnTo>
                    <a:pt x="25192" y="456229"/>
                  </a:lnTo>
                  <a:lnTo>
                    <a:pt x="38807" y="454696"/>
                  </a:lnTo>
                  <a:lnTo>
                    <a:pt x="51823" y="449380"/>
                  </a:lnTo>
                  <a:lnTo>
                    <a:pt x="61081" y="441121"/>
                  </a:lnTo>
                  <a:lnTo>
                    <a:pt x="66984" y="432185"/>
                  </a:lnTo>
                  <a:lnTo>
                    <a:pt x="72854" y="423217"/>
                  </a:lnTo>
                  <a:lnTo>
                    <a:pt x="78790" y="414322"/>
                  </a:lnTo>
                  <a:lnTo>
                    <a:pt x="84893" y="405599"/>
                  </a:lnTo>
                  <a:lnTo>
                    <a:pt x="97669" y="387591"/>
                  </a:lnTo>
                  <a:lnTo>
                    <a:pt x="110061" y="369209"/>
                  </a:lnTo>
                  <a:lnTo>
                    <a:pt x="121887" y="350259"/>
                  </a:lnTo>
                  <a:lnTo>
                    <a:pt x="132963" y="330542"/>
                  </a:lnTo>
                  <a:lnTo>
                    <a:pt x="134207" y="328167"/>
                  </a:lnTo>
                  <a:lnTo>
                    <a:pt x="134842" y="325729"/>
                  </a:lnTo>
                  <a:lnTo>
                    <a:pt x="131820" y="319036"/>
                  </a:lnTo>
                  <a:lnTo>
                    <a:pt x="130735" y="316105"/>
                  </a:lnTo>
                  <a:lnTo>
                    <a:pt x="130626" y="315810"/>
                  </a:lnTo>
                  <a:lnTo>
                    <a:pt x="139757" y="308127"/>
                  </a:lnTo>
                  <a:lnTo>
                    <a:pt x="221665" y="308127"/>
                  </a:lnTo>
                  <a:lnTo>
                    <a:pt x="218739" y="306984"/>
                  </a:lnTo>
                  <a:lnTo>
                    <a:pt x="199813" y="299188"/>
                  </a:lnTo>
                  <a:lnTo>
                    <a:pt x="181408" y="290053"/>
                  </a:lnTo>
                  <a:lnTo>
                    <a:pt x="168221" y="281038"/>
                  </a:lnTo>
                  <a:lnTo>
                    <a:pt x="114065" y="281038"/>
                  </a:lnTo>
                  <a:lnTo>
                    <a:pt x="107067" y="278650"/>
                  </a:lnTo>
                  <a:lnTo>
                    <a:pt x="100873" y="277817"/>
                  </a:lnTo>
                  <a:close/>
                </a:path>
                <a:path w="372744" h="456564">
                  <a:moveTo>
                    <a:pt x="221665" y="308127"/>
                  </a:moveTo>
                  <a:lnTo>
                    <a:pt x="139757" y="308127"/>
                  </a:lnTo>
                  <a:lnTo>
                    <a:pt x="141650" y="312889"/>
                  </a:lnTo>
                  <a:lnTo>
                    <a:pt x="180686" y="339110"/>
                  </a:lnTo>
                  <a:lnTo>
                    <a:pt x="221520" y="346722"/>
                  </a:lnTo>
                  <a:lnTo>
                    <a:pt x="224047" y="346519"/>
                  </a:lnTo>
                  <a:lnTo>
                    <a:pt x="226208" y="346519"/>
                  </a:lnTo>
                  <a:lnTo>
                    <a:pt x="229051" y="346125"/>
                  </a:lnTo>
                  <a:lnTo>
                    <a:pt x="257775" y="343241"/>
                  </a:lnTo>
                  <a:lnTo>
                    <a:pt x="271842" y="340269"/>
                  </a:lnTo>
                  <a:lnTo>
                    <a:pt x="285261" y="334213"/>
                  </a:lnTo>
                  <a:lnTo>
                    <a:pt x="309714" y="316105"/>
                  </a:lnTo>
                  <a:lnTo>
                    <a:pt x="316749" y="308571"/>
                  </a:lnTo>
                  <a:lnTo>
                    <a:pt x="222803" y="308571"/>
                  </a:lnTo>
                  <a:lnTo>
                    <a:pt x="221665" y="308127"/>
                  </a:lnTo>
                  <a:close/>
                </a:path>
                <a:path w="372744" h="456564">
                  <a:moveTo>
                    <a:pt x="310513" y="23164"/>
                  </a:moveTo>
                  <a:lnTo>
                    <a:pt x="227537" y="23164"/>
                  </a:lnTo>
                  <a:lnTo>
                    <a:pt x="264894" y="23644"/>
                  </a:lnTo>
                  <a:lnTo>
                    <a:pt x="297216" y="46493"/>
                  </a:lnTo>
                  <a:lnTo>
                    <a:pt x="320288" y="94208"/>
                  </a:lnTo>
                  <a:lnTo>
                    <a:pt x="328748" y="139941"/>
                  </a:lnTo>
                  <a:lnTo>
                    <a:pt x="329425" y="163845"/>
                  </a:lnTo>
                  <a:lnTo>
                    <a:pt x="327133" y="187426"/>
                  </a:lnTo>
                  <a:lnTo>
                    <a:pt x="317605" y="225972"/>
                  </a:lnTo>
                  <a:lnTo>
                    <a:pt x="279593" y="283099"/>
                  </a:lnTo>
                  <a:lnTo>
                    <a:pt x="243440" y="301675"/>
                  </a:lnTo>
                  <a:lnTo>
                    <a:pt x="231439" y="306387"/>
                  </a:lnTo>
                  <a:lnTo>
                    <a:pt x="227222" y="307975"/>
                  </a:lnTo>
                  <a:lnTo>
                    <a:pt x="222803" y="308571"/>
                  </a:lnTo>
                  <a:lnTo>
                    <a:pt x="316749" y="308571"/>
                  </a:lnTo>
                  <a:lnTo>
                    <a:pt x="347303" y="266199"/>
                  </a:lnTo>
                  <a:lnTo>
                    <a:pt x="361804" y="220010"/>
                  </a:lnTo>
                  <a:lnTo>
                    <a:pt x="369602" y="180771"/>
                  </a:lnTo>
                  <a:lnTo>
                    <a:pt x="372629" y="142895"/>
                  </a:lnTo>
                  <a:lnTo>
                    <a:pt x="371433" y="130568"/>
                  </a:lnTo>
                  <a:lnTo>
                    <a:pt x="371380" y="130022"/>
                  </a:lnTo>
                  <a:lnTo>
                    <a:pt x="363010" y="95817"/>
                  </a:lnTo>
                  <a:lnTo>
                    <a:pt x="349447" y="66347"/>
                  </a:lnTo>
                  <a:lnTo>
                    <a:pt x="331064" y="41493"/>
                  </a:lnTo>
                  <a:lnTo>
                    <a:pt x="310513" y="23164"/>
                  </a:lnTo>
                  <a:close/>
                </a:path>
                <a:path w="372744" h="456564">
                  <a:moveTo>
                    <a:pt x="236849" y="0"/>
                  </a:moveTo>
                  <a:lnTo>
                    <a:pt x="199340" y="9853"/>
                  </a:lnTo>
                  <a:lnTo>
                    <a:pt x="158132" y="35376"/>
                  </a:lnTo>
                  <a:lnTo>
                    <a:pt x="115611" y="92084"/>
                  </a:lnTo>
                  <a:lnTo>
                    <a:pt x="103042" y="130568"/>
                  </a:lnTo>
                  <a:lnTo>
                    <a:pt x="100407" y="153559"/>
                  </a:lnTo>
                  <a:lnTo>
                    <a:pt x="100870" y="161429"/>
                  </a:lnTo>
                  <a:lnTo>
                    <a:pt x="101957" y="172244"/>
                  </a:lnTo>
                  <a:lnTo>
                    <a:pt x="102881" y="183095"/>
                  </a:lnTo>
                  <a:lnTo>
                    <a:pt x="103593" y="193965"/>
                  </a:lnTo>
                  <a:lnTo>
                    <a:pt x="104045" y="204838"/>
                  </a:lnTo>
                  <a:lnTo>
                    <a:pt x="104839" y="219157"/>
                  </a:lnTo>
                  <a:lnTo>
                    <a:pt x="117926" y="257416"/>
                  </a:lnTo>
                  <a:lnTo>
                    <a:pt x="123781" y="265353"/>
                  </a:lnTo>
                  <a:lnTo>
                    <a:pt x="120758" y="269773"/>
                  </a:lnTo>
                  <a:lnTo>
                    <a:pt x="117380" y="274637"/>
                  </a:lnTo>
                  <a:lnTo>
                    <a:pt x="114065" y="281038"/>
                  </a:lnTo>
                  <a:lnTo>
                    <a:pt x="168221" y="281038"/>
                  </a:lnTo>
                  <a:lnTo>
                    <a:pt x="164044" y="278182"/>
                  </a:lnTo>
                  <a:lnTo>
                    <a:pt x="148241" y="262178"/>
                  </a:lnTo>
                  <a:lnTo>
                    <a:pt x="130080" y="216649"/>
                  </a:lnTo>
                  <a:lnTo>
                    <a:pt x="127058" y="172244"/>
                  </a:lnTo>
                  <a:lnTo>
                    <a:pt x="128313" y="142895"/>
                  </a:lnTo>
                  <a:lnTo>
                    <a:pt x="128423" y="140369"/>
                  </a:lnTo>
                  <a:lnTo>
                    <a:pt x="128442" y="139941"/>
                  </a:lnTo>
                  <a:lnTo>
                    <a:pt x="129038" y="133451"/>
                  </a:lnTo>
                  <a:lnTo>
                    <a:pt x="134601" y="129679"/>
                  </a:lnTo>
                  <a:lnTo>
                    <a:pt x="136633" y="128244"/>
                  </a:lnTo>
                  <a:lnTo>
                    <a:pt x="158685" y="76884"/>
                  </a:lnTo>
                  <a:lnTo>
                    <a:pt x="189363" y="42557"/>
                  </a:lnTo>
                  <a:lnTo>
                    <a:pt x="227537" y="23164"/>
                  </a:lnTo>
                  <a:lnTo>
                    <a:pt x="310513" y="23164"/>
                  </a:lnTo>
                  <a:lnTo>
                    <a:pt x="308235" y="21132"/>
                  </a:lnTo>
                  <a:lnTo>
                    <a:pt x="291497" y="11555"/>
                  </a:lnTo>
                  <a:lnTo>
                    <a:pt x="273766" y="5546"/>
                  </a:lnTo>
                  <a:lnTo>
                    <a:pt x="255423" y="2048"/>
                  </a:lnTo>
                  <a:lnTo>
                    <a:pt x="236849" y="0"/>
                  </a:lnTo>
                  <a:close/>
                </a:path>
              </a:pathLst>
            </a:custGeom>
            <a:solidFill>
              <a:srgbClr val="173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60104" y="6034935"/>
              <a:ext cx="143419" cy="190995"/>
            </a:xfrm>
            <a:prstGeom prst="rect">
              <a:avLst/>
            </a:prstGeom>
          </p:spPr>
        </p:pic>
      </p:grpSp>
      <p:sp>
        <p:nvSpPr>
          <p:cNvPr id="52" name="object 52"/>
          <p:cNvSpPr/>
          <p:nvPr/>
        </p:nvSpPr>
        <p:spPr>
          <a:xfrm>
            <a:off x="3883025" y="5977810"/>
            <a:ext cx="367665" cy="447040"/>
          </a:xfrm>
          <a:custGeom>
            <a:avLst/>
            <a:gdLst/>
            <a:ahLst/>
            <a:cxnLst/>
            <a:rect l="l" t="t" r="r" b="b"/>
            <a:pathLst>
              <a:path w="367664" h="447039">
                <a:moveTo>
                  <a:pt x="333387" y="274688"/>
                </a:moveTo>
                <a:lnTo>
                  <a:pt x="320611" y="217868"/>
                </a:lnTo>
                <a:lnTo>
                  <a:pt x="299567" y="185966"/>
                </a:lnTo>
                <a:lnTo>
                  <a:pt x="293293" y="182956"/>
                </a:lnTo>
                <a:lnTo>
                  <a:pt x="286575" y="183934"/>
                </a:lnTo>
                <a:lnTo>
                  <a:pt x="279196" y="189331"/>
                </a:lnTo>
                <a:lnTo>
                  <a:pt x="273431" y="196875"/>
                </a:lnTo>
                <a:lnTo>
                  <a:pt x="270484" y="204978"/>
                </a:lnTo>
                <a:lnTo>
                  <a:pt x="270205" y="213702"/>
                </a:lnTo>
                <a:lnTo>
                  <a:pt x="272453" y="223062"/>
                </a:lnTo>
                <a:lnTo>
                  <a:pt x="274637" y="229311"/>
                </a:lnTo>
                <a:lnTo>
                  <a:pt x="278904" y="234378"/>
                </a:lnTo>
                <a:lnTo>
                  <a:pt x="282130" y="239979"/>
                </a:lnTo>
                <a:lnTo>
                  <a:pt x="296506" y="273900"/>
                </a:lnTo>
                <a:lnTo>
                  <a:pt x="298475" y="304482"/>
                </a:lnTo>
                <a:lnTo>
                  <a:pt x="287947" y="332206"/>
                </a:lnTo>
                <a:lnTo>
                  <a:pt x="243814" y="373126"/>
                </a:lnTo>
                <a:lnTo>
                  <a:pt x="199059" y="396113"/>
                </a:lnTo>
                <a:lnTo>
                  <a:pt x="175514" y="403885"/>
                </a:lnTo>
                <a:lnTo>
                  <a:pt x="139115" y="403504"/>
                </a:lnTo>
                <a:lnTo>
                  <a:pt x="101206" y="386562"/>
                </a:lnTo>
                <a:lnTo>
                  <a:pt x="68249" y="357390"/>
                </a:lnTo>
                <a:lnTo>
                  <a:pt x="46736" y="320294"/>
                </a:lnTo>
                <a:lnTo>
                  <a:pt x="39839" y="277533"/>
                </a:lnTo>
                <a:lnTo>
                  <a:pt x="42659" y="226923"/>
                </a:lnTo>
                <a:lnTo>
                  <a:pt x="53733" y="178689"/>
                </a:lnTo>
                <a:lnTo>
                  <a:pt x="71640" y="142989"/>
                </a:lnTo>
                <a:lnTo>
                  <a:pt x="103911" y="109575"/>
                </a:lnTo>
                <a:lnTo>
                  <a:pt x="134848" y="94145"/>
                </a:lnTo>
                <a:lnTo>
                  <a:pt x="168389" y="95859"/>
                </a:lnTo>
                <a:lnTo>
                  <a:pt x="208457" y="113919"/>
                </a:lnTo>
                <a:lnTo>
                  <a:pt x="212991" y="116738"/>
                </a:lnTo>
                <a:lnTo>
                  <a:pt x="217551" y="118897"/>
                </a:lnTo>
                <a:lnTo>
                  <a:pt x="195668" y="71691"/>
                </a:lnTo>
                <a:lnTo>
                  <a:pt x="144081" y="52984"/>
                </a:lnTo>
                <a:lnTo>
                  <a:pt x="114554" y="59651"/>
                </a:lnTo>
                <a:lnTo>
                  <a:pt x="76390" y="82321"/>
                </a:lnTo>
                <a:lnTo>
                  <a:pt x="44983" y="115100"/>
                </a:lnTo>
                <a:lnTo>
                  <a:pt x="21183" y="156692"/>
                </a:lnTo>
                <a:lnTo>
                  <a:pt x="5905" y="205778"/>
                </a:lnTo>
                <a:lnTo>
                  <a:pt x="0" y="261061"/>
                </a:lnTo>
                <a:lnTo>
                  <a:pt x="3022" y="307873"/>
                </a:lnTo>
                <a:lnTo>
                  <a:pt x="13804" y="349808"/>
                </a:lnTo>
                <a:lnTo>
                  <a:pt x="33362" y="385762"/>
                </a:lnTo>
                <a:lnTo>
                  <a:pt x="62712" y="414553"/>
                </a:lnTo>
                <a:lnTo>
                  <a:pt x="108534" y="438277"/>
                </a:lnTo>
                <a:lnTo>
                  <a:pt x="156768" y="446595"/>
                </a:lnTo>
                <a:lnTo>
                  <a:pt x="205079" y="440029"/>
                </a:lnTo>
                <a:lnTo>
                  <a:pt x="251193" y="419176"/>
                </a:lnTo>
                <a:lnTo>
                  <a:pt x="292798" y="384543"/>
                </a:lnTo>
                <a:lnTo>
                  <a:pt x="317588" y="348754"/>
                </a:lnTo>
                <a:lnTo>
                  <a:pt x="331241" y="305511"/>
                </a:lnTo>
                <a:lnTo>
                  <a:pt x="333387" y="274688"/>
                </a:lnTo>
                <a:close/>
              </a:path>
              <a:path w="367664" h="447039">
                <a:moveTo>
                  <a:pt x="367233" y="18503"/>
                </a:moveTo>
                <a:lnTo>
                  <a:pt x="363931" y="6121"/>
                </a:lnTo>
                <a:lnTo>
                  <a:pt x="354380" y="0"/>
                </a:lnTo>
                <a:lnTo>
                  <a:pt x="343903" y="3962"/>
                </a:lnTo>
                <a:lnTo>
                  <a:pt x="288366" y="64236"/>
                </a:lnTo>
                <a:lnTo>
                  <a:pt x="252412" y="105333"/>
                </a:lnTo>
                <a:lnTo>
                  <a:pt x="216928" y="147040"/>
                </a:lnTo>
                <a:lnTo>
                  <a:pt x="169545" y="204863"/>
                </a:lnTo>
                <a:lnTo>
                  <a:pt x="157949" y="213563"/>
                </a:lnTo>
                <a:lnTo>
                  <a:pt x="146177" y="211416"/>
                </a:lnTo>
                <a:lnTo>
                  <a:pt x="133007" y="194043"/>
                </a:lnTo>
                <a:lnTo>
                  <a:pt x="128879" y="186448"/>
                </a:lnTo>
                <a:lnTo>
                  <a:pt x="121297" y="183375"/>
                </a:lnTo>
                <a:lnTo>
                  <a:pt x="113804" y="181190"/>
                </a:lnTo>
                <a:lnTo>
                  <a:pt x="104711" y="181000"/>
                </a:lnTo>
                <a:lnTo>
                  <a:pt x="97624" y="185229"/>
                </a:lnTo>
                <a:lnTo>
                  <a:pt x="91719" y="192087"/>
                </a:lnTo>
                <a:lnTo>
                  <a:pt x="86220" y="199745"/>
                </a:lnTo>
                <a:lnTo>
                  <a:pt x="82689" y="207479"/>
                </a:lnTo>
                <a:lnTo>
                  <a:pt x="83731" y="213766"/>
                </a:lnTo>
                <a:lnTo>
                  <a:pt x="87350" y="219443"/>
                </a:lnTo>
                <a:lnTo>
                  <a:pt x="91528" y="225298"/>
                </a:lnTo>
                <a:lnTo>
                  <a:pt x="103543" y="245364"/>
                </a:lnTo>
                <a:lnTo>
                  <a:pt x="115341" y="265645"/>
                </a:lnTo>
                <a:lnTo>
                  <a:pt x="126949" y="286131"/>
                </a:lnTo>
                <a:lnTo>
                  <a:pt x="138366" y="306806"/>
                </a:lnTo>
                <a:lnTo>
                  <a:pt x="143903" y="316191"/>
                </a:lnTo>
                <a:lnTo>
                  <a:pt x="149974" y="323354"/>
                </a:lnTo>
                <a:lnTo>
                  <a:pt x="157162" y="326834"/>
                </a:lnTo>
                <a:lnTo>
                  <a:pt x="166090" y="325158"/>
                </a:lnTo>
                <a:lnTo>
                  <a:pt x="174967" y="326580"/>
                </a:lnTo>
                <a:lnTo>
                  <a:pt x="180365" y="322630"/>
                </a:lnTo>
                <a:lnTo>
                  <a:pt x="183756" y="315620"/>
                </a:lnTo>
                <a:lnTo>
                  <a:pt x="186677" y="307848"/>
                </a:lnTo>
                <a:lnTo>
                  <a:pt x="208534" y="260362"/>
                </a:lnTo>
                <a:lnTo>
                  <a:pt x="232219" y="214630"/>
                </a:lnTo>
                <a:lnTo>
                  <a:pt x="257644" y="170522"/>
                </a:lnTo>
                <a:lnTo>
                  <a:pt x="284708" y="127977"/>
                </a:lnTo>
                <a:lnTo>
                  <a:pt x="313321" y="86893"/>
                </a:lnTo>
                <a:lnTo>
                  <a:pt x="343395" y="47142"/>
                </a:lnTo>
                <a:lnTo>
                  <a:pt x="361772" y="29006"/>
                </a:lnTo>
                <a:lnTo>
                  <a:pt x="367233" y="18503"/>
                </a:lnTo>
                <a:close/>
              </a:path>
            </a:pathLst>
          </a:custGeom>
          <a:solidFill>
            <a:srgbClr val="2B4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7314" y="5984581"/>
            <a:ext cx="430060" cy="41906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63533" y="2052634"/>
            <a:ext cx="805611" cy="481317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2528105" y="2246512"/>
            <a:ext cx="367665" cy="181610"/>
            <a:chOff x="12528105" y="2246512"/>
            <a:chExt cx="367665" cy="181610"/>
          </a:xfrm>
        </p:grpSpPr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28105" y="2295915"/>
              <a:ext cx="98615" cy="12918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645822" y="2246512"/>
              <a:ext cx="249339" cy="181368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12969823" y="2293147"/>
            <a:ext cx="637540" cy="135255"/>
            <a:chOff x="12969823" y="2293147"/>
            <a:chExt cx="637540" cy="135255"/>
          </a:xfrm>
        </p:grpSpPr>
        <p:pic>
          <p:nvPicPr>
            <p:cNvPr id="59" name="object 5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969823" y="2295915"/>
              <a:ext cx="233413" cy="12918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222985" y="2295915"/>
              <a:ext cx="115087" cy="12918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65454" y="2293147"/>
              <a:ext cx="120065" cy="13473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07198" y="2293540"/>
              <a:ext cx="99606" cy="133946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13697001" y="2295915"/>
            <a:ext cx="600710" cy="129539"/>
            <a:chOff x="13697001" y="2295915"/>
            <a:chExt cx="600710" cy="129539"/>
          </a:xfrm>
        </p:grpSpPr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697001" y="2295915"/>
              <a:ext cx="309410" cy="12918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033843" y="2295915"/>
              <a:ext cx="85128" cy="12918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146365" y="2295915"/>
              <a:ext cx="106959" cy="12918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4277721" y="2295915"/>
              <a:ext cx="19685" cy="129539"/>
            </a:xfrm>
            <a:custGeom>
              <a:avLst/>
              <a:gdLst/>
              <a:ahLst/>
              <a:cxnLst/>
              <a:rect l="l" t="t" r="r" b="b"/>
              <a:pathLst>
                <a:path w="19684" h="129539">
                  <a:moveTo>
                    <a:pt x="19456" y="0"/>
                  </a:moveTo>
                  <a:lnTo>
                    <a:pt x="0" y="0"/>
                  </a:lnTo>
                  <a:lnTo>
                    <a:pt x="2590" y="93662"/>
                  </a:lnTo>
                  <a:lnTo>
                    <a:pt x="17271" y="93662"/>
                  </a:lnTo>
                  <a:lnTo>
                    <a:pt x="19456" y="0"/>
                  </a:lnTo>
                  <a:close/>
                </a:path>
                <a:path w="19684" h="129539">
                  <a:moveTo>
                    <a:pt x="18656" y="110934"/>
                  </a:moveTo>
                  <a:lnTo>
                    <a:pt x="1003" y="110934"/>
                  </a:lnTo>
                  <a:lnTo>
                    <a:pt x="1003" y="129184"/>
                  </a:lnTo>
                  <a:lnTo>
                    <a:pt x="18656" y="129184"/>
                  </a:lnTo>
                  <a:lnTo>
                    <a:pt x="18656" y="110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8" name="object 6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014195" y="2240607"/>
            <a:ext cx="120053" cy="134734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8216645" y="2240607"/>
            <a:ext cx="363220" cy="166370"/>
            <a:chOff x="8216645" y="2240607"/>
            <a:chExt cx="363220" cy="166370"/>
          </a:xfrm>
        </p:grpSpPr>
        <p:pic>
          <p:nvPicPr>
            <p:cNvPr id="70" name="object 7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16645" y="2240607"/>
              <a:ext cx="122834" cy="16609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362162" y="2243388"/>
              <a:ext cx="99212" cy="13195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494369" y="2243388"/>
              <a:ext cx="85128" cy="129184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8669388" y="2241001"/>
            <a:ext cx="764540" cy="133985"/>
            <a:chOff x="8669388" y="2241001"/>
            <a:chExt cx="764540" cy="133985"/>
          </a:xfrm>
        </p:grpSpPr>
        <p:pic>
          <p:nvPicPr>
            <p:cNvPr id="74" name="object 7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69388" y="2243388"/>
              <a:ext cx="84531" cy="12918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776690" y="2243388"/>
              <a:ext cx="208762" cy="12918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005290" y="2241001"/>
              <a:ext cx="177304" cy="13394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206408" y="2241001"/>
              <a:ext cx="227355" cy="133946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9510268" y="2241001"/>
            <a:ext cx="347345" cy="133985"/>
            <a:chOff x="9510268" y="2241001"/>
            <a:chExt cx="347345" cy="133985"/>
          </a:xfrm>
        </p:grpSpPr>
        <p:pic>
          <p:nvPicPr>
            <p:cNvPr id="79" name="object 7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510268" y="2241001"/>
              <a:ext cx="99618" cy="13394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637560" y="2243388"/>
              <a:ext cx="85128" cy="12918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750082" y="2243388"/>
              <a:ext cx="106959" cy="129184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9936213" y="2240607"/>
            <a:ext cx="1042035" cy="135255"/>
            <a:chOff x="9936213" y="2240607"/>
            <a:chExt cx="1042035" cy="135255"/>
          </a:xfrm>
        </p:grpSpPr>
        <p:pic>
          <p:nvPicPr>
            <p:cNvPr id="83" name="object 8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936213" y="2243388"/>
              <a:ext cx="85128" cy="12918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048722" y="2243388"/>
              <a:ext cx="451497" cy="12918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520070" y="2241000"/>
              <a:ext cx="115290" cy="13415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63491" y="2243388"/>
              <a:ext cx="99212" cy="13195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795698" y="2243388"/>
              <a:ext cx="85128" cy="12918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904639" y="2240607"/>
              <a:ext cx="73418" cy="131965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11869534" y="1757804"/>
            <a:ext cx="259715" cy="134620"/>
            <a:chOff x="11869534" y="1757804"/>
            <a:chExt cx="259715" cy="134620"/>
          </a:xfrm>
        </p:grpSpPr>
        <p:pic>
          <p:nvPicPr>
            <p:cNvPr id="90" name="object 9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69534" y="1757804"/>
              <a:ext cx="194081" cy="134353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2084888" y="1760191"/>
              <a:ext cx="44450" cy="129539"/>
            </a:xfrm>
            <a:custGeom>
              <a:avLst/>
              <a:gdLst/>
              <a:ahLst/>
              <a:cxnLst/>
              <a:rect l="l" t="t" r="r" b="b"/>
              <a:pathLst>
                <a:path w="44450" h="129539">
                  <a:moveTo>
                    <a:pt x="43865" y="0"/>
                  </a:moveTo>
                  <a:lnTo>
                    <a:pt x="0" y="0"/>
                  </a:lnTo>
                  <a:lnTo>
                    <a:pt x="0" y="13093"/>
                  </a:lnTo>
                  <a:lnTo>
                    <a:pt x="14693" y="13093"/>
                  </a:lnTo>
                  <a:lnTo>
                    <a:pt x="14693" y="115887"/>
                  </a:lnTo>
                  <a:lnTo>
                    <a:pt x="0" y="115887"/>
                  </a:lnTo>
                  <a:lnTo>
                    <a:pt x="0" y="129184"/>
                  </a:lnTo>
                  <a:lnTo>
                    <a:pt x="43865" y="129184"/>
                  </a:lnTo>
                  <a:lnTo>
                    <a:pt x="43865" y="115887"/>
                  </a:lnTo>
                  <a:lnTo>
                    <a:pt x="29375" y="115887"/>
                  </a:lnTo>
                  <a:lnTo>
                    <a:pt x="29375" y="13093"/>
                  </a:lnTo>
                  <a:lnTo>
                    <a:pt x="43865" y="13093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2" name="object 9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524101" y="5969346"/>
            <a:ext cx="645668" cy="456012"/>
          </a:xfrm>
          <a:prstGeom prst="rect">
            <a:avLst/>
          </a:prstGeom>
        </p:spPr>
      </p:pic>
      <p:sp>
        <p:nvSpPr>
          <p:cNvPr id="93" name="object 93"/>
          <p:cNvSpPr/>
          <p:nvPr/>
        </p:nvSpPr>
        <p:spPr>
          <a:xfrm>
            <a:off x="12152655" y="1757409"/>
            <a:ext cx="530860" cy="135255"/>
          </a:xfrm>
          <a:custGeom>
            <a:avLst/>
            <a:gdLst/>
            <a:ahLst/>
            <a:cxnLst/>
            <a:rect l="l" t="t" r="r" b="b"/>
            <a:pathLst>
              <a:path w="530859" h="135255">
                <a:moveTo>
                  <a:pt x="93662" y="67475"/>
                </a:moveTo>
                <a:lnTo>
                  <a:pt x="83807" y="28422"/>
                </a:lnTo>
                <a:lnTo>
                  <a:pt x="78193" y="20929"/>
                </a:lnTo>
                <a:lnTo>
                  <a:pt x="78193" y="67271"/>
                </a:lnTo>
                <a:lnTo>
                  <a:pt x="77927" y="74510"/>
                </a:lnTo>
                <a:lnTo>
                  <a:pt x="61722" y="108546"/>
                </a:lnTo>
                <a:lnTo>
                  <a:pt x="57353" y="111874"/>
                </a:lnTo>
                <a:lnTo>
                  <a:pt x="52489" y="114198"/>
                </a:lnTo>
                <a:lnTo>
                  <a:pt x="47231" y="115493"/>
                </a:lnTo>
                <a:lnTo>
                  <a:pt x="41922" y="116687"/>
                </a:lnTo>
                <a:lnTo>
                  <a:pt x="35674" y="117297"/>
                </a:lnTo>
                <a:lnTo>
                  <a:pt x="14693" y="117297"/>
                </a:lnTo>
                <a:lnTo>
                  <a:pt x="14693" y="17462"/>
                </a:lnTo>
                <a:lnTo>
                  <a:pt x="35420" y="17462"/>
                </a:lnTo>
                <a:lnTo>
                  <a:pt x="41325" y="18059"/>
                </a:lnTo>
                <a:lnTo>
                  <a:pt x="46240" y="19253"/>
                </a:lnTo>
                <a:lnTo>
                  <a:pt x="51104" y="20345"/>
                </a:lnTo>
                <a:lnTo>
                  <a:pt x="77038" y="53251"/>
                </a:lnTo>
                <a:lnTo>
                  <a:pt x="78193" y="67271"/>
                </a:lnTo>
                <a:lnTo>
                  <a:pt x="78193" y="20929"/>
                </a:lnTo>
                <a:lnTo>
                  <a:pt x="42214" y="3492"/>
                </a:lnTo>
                <a:lnTo>
                  <a:pt x="27787" y="2781"/>
                </a:lnTo>
                <a:lnTo>
                  <a:pt x="0" y="2781"/>
                </a:lnTo>
                <a:lnTo>
                  <a:pt x="0" y="131965"/>
                </a:lnTo>
                <a:lnTo>
                  <a:pt x="38150" y="131965"/>
                </a:lnTo>
                <a:lnTo>
                  <a:pt x="74612" y="117297"/>
                </a:lnTo>
                <a:lnTo>
                  <a:pt x="93230" y="76111"/>
                </a:lnTo>
                <a:lnTo>
                  <a:pt x="93662" y="67475"/>
                </a:lnTo>
                <a:close/>
              </a:path>
              <a:path w="530859" h="135255">
                <a:moveTo>
                  <a:pt x="202514" y="131965"/>
                </a:moveTo>
                <a:lnTo>
                  <a:pt x="191249" y="95846"/>
                </a:lnTo>
                <a:lnTo>
                  <a:pt x="186664" y="81165"/>
                </a:lnTo>
                <a:lnTo>
                  <a:pt x="171551" y="32702"/>
                </a:lnTo>
                <a:lnTo>
                  <a:pt x="171551" y="81165"/>
                </a:lnTo>
                <a:lnTo>
                  <a:pt x="132461" y="81165"/>
                </a:lnTo>
                <a:lnTo>
                  <a:pt x="152107" y="17665"/>
                </a:lnTo>
                <a:lnTo>
                  <a:pt x="171551" y="81165"/>
                </a:lnTo>
                <a:lnTo>
                  <a:pt x="171551" y="32702"/>
                </a:lnTo>
                <a:lnTo>
                  <a:pt x="166865" y="17665"/>
                </a:lnTo>
                <a:lnTo>
                  <a:pt x="162229" y="2781"/>
                </a:lnTo>
                <a:lnTo>
                  <a:pt x="142582" y="2781"/>
                </a:lnTo>
                <a:lnTo>
                  <a:pt x="102298" y="131965"/>
                </a:lnTo>
                <a:lnTo>
                  <a:pt x="117182" y="131965"/>
                </a:lnTo>
                <a:lnTo>
                  <a:pt x="128092" y="95846"/>
                </a:lnTo>
                <a:lnTo>
                  <a:pt x="175920" y="95846"/>
                </a:lnTo>
                <a:lnTo>
                  <a:pt x="186829" y="131965"/>
                </a:lnTo>
                <a:lnTo>
                  <a:pt x="202514" y="131965"/>
                </a:lnTo>
                <a:close/>
              </a:path>
              <a:path w="530859" h="135255">
                <a:moveTo>
                  <a:pt x="310959" y="67475"/>
                </a:moveTo>
                <a:lnTo>
                  <a:pt x="301104" y="28422"/>
                </a:lnTo>
                <a:lnTo>
                  <a:pt x="295478" y="20916"/>
                </a:lnTo>
                <a:lnTo>
                  <a:pt x="295478" y="67271"/>
                </a:lnTo>
                <a:lnTo>
                  <a:pt x="295211" y="74510"/>
                </a:lnTo>
                <a:lnTo>
                  <a:pt x="279006" y="108546"/>
                </a:lnTo>
                <a:lnTo>
                  <a:pt x="274637" y="111874"/>
                </a:lnTo>
                <a:lnTo>
                  <a:pt x="269786" y="114198"/>
                </a:lnTo>
                <a:lnTo>
                  <a:pt x="264515" y="115493"/>
                </a:lnTo>
                <a:lnTo>
                  <a:pt x="259219" y="116687"/>
                </a:lnTo>
                <a:lnTo>
                  <a:pt x="252958" y="117297"/>
                </a:lnTo>
                <a:lnTo>
                  <a:pt x="231978" y="117297"/>
                </a:lnTo>
                <a:lnTo>
                  <a:pt x="231978" y="17462"/>
                </a:lnTo>
                <a:lnTo>
                  <a:pt x="252717" y="17462"/>
                </a:lnTo>
                <a:lnTo>
                  <a:pt x="258622" y="18059"/>
                </a:lnTo>
                <a:lnTo>
                  <a:pt x="263525" y="19253"/>
                </a:lnTo>
                <a:lnTo>
                  <a:pt x="268389" y="20345"/>
                </a:lnTo>
                <a:lnTo>
                  <a:pt x="294322" y="53251"/>
                </a:lnTo>
                <a:lnTo>
                  <a:pt x="295478" y="67271"/>
                </a:lnTo>
                <a:lnTo>
                  <a:pt x="295478" y="20916"/>
                </a:lnTo>
                <a:lnTo>
                  <a:pt x="259511" y="3492"/>
                </a:lnTo>
                <a:lnTo>
                  <a:pt x="245071" y="2781"/>
                </a:lnTo>
                <a:lnTo>
                  <a:pt x="217297" y="2781"/>
                </a:lnTo>
                <a:lnTo>
                  <a:pt x="217297" y="131965"/>
                </a:lnTo>
                <a:lnTo>
                  <a:pt x="255447" y="131965"/>
                </a:lnTo>
                <a:lnTo>
                  <a:pt x="291909" y="117297"/>
                </a:lnTo>
                <a:lnTo>
                  <a:pt x="310527" y="76111"/>
                </a:lnTo>
                <a:lnTo>
                  <a:pt x="310959" y="67475"/>
                </a:lnTo>
                <a:close/>
              </a:path>
              <a:path w="530859" h="135255">
                <a:moveTo>
                  <a:pt x="429120" y="67271"/>
                </a:moveTo>
                <a:lnTo>
                  <a:pt x="423024" y="30657"/>
                </a:lnTo>
                <a:lnTo>
                  <a:pt x="422973" y="30467"/>
                </a:lnTo>
                <a:lnTo>
                  <a:pt x="419544" y="23418"/>
                </a:lnTo>
                <a:lnTo>
                  <a:pt x="418934" y="22593"/>
                </a:lnTo>
                <a:lnTo>
                  <a:pt x="415036" y="17462"/>
                </a:lnTo>
                <a:lnTo>
                  <a:pt x="413842" y="15951"/>
                </a:lnTo>
                <a:lnTo>
                  <a:pt x="413842" y="67271"/>
                </a:lnTo>
                <a:lnTo>
                  <a:pt x="413219" y="79324"/>
                </a:lnTo>
                <a:lnTo>
                  <a:pt x="392493" y="116509"/>
                </a:lnTo>
                <a:lnTo>
                  <a:pt x="377736" y="119862"/>
                </a:lnTo>
                <a:lnTo>
                  <a:pt x="369811" y="119024"/>
                </a:lnTo>
                <a:lnTo>
                  <a:pt x="343839" y="89852"/>
                </a:lnTo>
                <a:lnTo>
                  <a:pt x="341414" y="67271"/>
                </a:lnTo>
                <a:lnTo>
                  <a:pt x="342011" y="55486"/>
                </a:lnTo>
                <a:lnTo>
                  <a:pt x="362623" y="18313"/>
                </a:lnTo>
                <a:lnTo>
                  <a:pt x="377736" y="14884"/>
                </a:lnTo>
                <a:lnTo>
                  <a:pt x="385622" y="15748"/>
                </a:lnTo>
                <a:lnTo>
                  <a:pt x="411391" y="45110"/>
                </a:lnTo>
                <a:lnTo>
                  <a:pt x="413842" y="67271"/>
                </a:lnTo>
                <a:lnTo>
                  <a:pt x="413842" y="15951"/>
                </a:lnTo>
                <a:lnTo>
                  <a:pt x="385470" y="0"/>
                </a:lnTo>
                <a:lnTo>
                  <a:pt x="369989" y="0"/>
                </a:lnTo>
                <a:lnTo>
                  <a:pt x="362940" y="1536"/>
                </a:lnTo>
                <a:lnTo>
                  <a:pt x="356501" y="4572"/>
                </a:lnTo>
                <a:lnTo>
                  <a:pt x="349999" y="7493"/>
                </a:lnTo>
                <a:lnTo>
                  <a:pt x="344500" y="11912"/>
                </a:lnTo>
                <a:lnTo>
                  <a:pt x="340220" y="17462"/>
                </a:lnTo>
                <a:lnTo>
                  <a:pt x="335559" y="23418"/>
                </a:lnTo>
                <a:lnTo>
                  <a:pt x="326136" y="67271"/>
                </a:lnTo>
                <a:lnTo>
                  <a:pt x="326351" y="75107"/>
                </a:lnTo>
                <a:lnTo>
                  <a:pt x="340029" y="117081"/>
                </a:lnTo>
                <a:lnTo>
                  <a:pt x="369697" y="134747"/>
                </a:lnTo>
                <a:lnTo>
                  <a:pt x="385572" y="134747"/>
                </a:lnTo>
                <a:lnTo>
                  <a:pt x="412889" y="119862"/>
                </a:lnTo>
                <a:lnTo>
                  <a:pt x="415036" y="117081"/>
                </a:lnTo>
                <a:lnTo>
                  <a:pt x="428879" y="75107"/>
                </a:lnTo>
                <a:lnTo>
                  <a:pt x="429120" y="67271"/>
                </a:lnTo>
                <a:close/>
              </a:path>
              <a:path w="530859" h="135255">
                <a:moveTo>
                  <a:pt x="530580" y="85826"/>
                </a:moveTo>
                <a:lnTo>
                  <a:pt x="528447" y="78587"/>
                </a:lnTo>
                <a:lnTo>
                  <a:pt x="524230" y="73418"/>
                </a:lnTo>
                <a:lnTo>
                  <a:pt x="520103" y="68262"/>
                </a:lnTo>
                <a:lnTo>
                  <a:pt x="484835" y="57150"/>
                </a:lnTo>
                <a:lnTo>
                  <a:pt x="480377" y="56159"/>
                </a:lnTo>
                <a:lnTo>
                  <a:pt x="461124" y="41033"/>
                </a:lnTo>
                <a:lnTo>
                  <a:pt x="461124" y="29768"/>
                </a:lnTo>
                <a:lnTo>
                  <a:pt x="463499" y="24752"/>
                </a:lnTo>
                <a:lnTo>
                  <a:pt x="468261" y="21031"/>
                </a:lnTo>
                <a:lnTo>
                  <a:pt x="473024" y="17221"/>
                </a:lnTo>
                <a:lnTo>
                  <a:pt x="479374" y="15278"/>
                </a:lnTo>
                <a:lnTo>
                  <a:pt x="494461" y="15278"/>
                </a:lnTo>
                <a:lnTo>
                  <a:pt x="501459" y="16675"/>
                </a:lnTo>
                <a:lnTo>
                  <a:pt x="508355" y="19443"/>
                </a:lnTo>
                <a:lnTo>
                  <a:pt x="515200" y="22123"/>
                </a:lnTo>
                <a:lnTo>
                  <a:pt x="520750" y="25552"/>
                </a:lnTo>
                <a:lnTo>
                  <a:pt x="525018" y="29768"/>
                </a:lnTo>
                <a:lnTo>
                  <a:pt x="526008" y="29768"/>
                </a:lnTo>
                <a:lnTo>
                  <a:pt x="526008" y="15278"/>
                </a:lnTo>
                <a:lnTo>
                  <a:pt x="526008" y="9334"/>
                </a:lnTo>
                <a:lnTo>
                  <a:pt x="520954" y="6845"/>
                </a:lnTo>
                <a:lnTo>
                  <a:pt x="515200" y="4711"/>
                </a:lnTo>
                <a:lnTo>
                  <a:pt x="502246" y="1295"/>
                </a:lnTo>
                <a:lnTo>
                  <a:pt x="495109" y="393"/>
                </a:lnTo>
                <a:lnTo>
                  <a:pt x="487311" y="393"/>
                </a:lnTo>
                <a:lnTo>
                  <a:pt x="452412" y="16268"/>
                </a:lnTo>
                <a:lnTo>
                  <a:pt x="445846" y="37312"/>
                </a:lnTo>
                <a:lnTo>
                  <a:pt x="445846" y="46736"/>
                </a:lnTo>
                <a:lnTo>
                  <a:pt x="474814" y="72834"/>
                </a:lnTo>
                <a:lnTo>
                  <a:pt x="492874" y="76403"/>
                </a:lnTo>
                <a:lnTo>
                  <a:pt x="496887" y="77343"/>
                </a:lnTo>
                <a:lnTo>
                  <a:pt x="500608" y="78384"/>
                </a:lnTo>
                <a:lnTo>
                  <a:pt x="505472" y="79971"/>
                </a:lnTo>
                <a:lnTo>
                  <a:pt x="509143" y="82156"/>
                </a:lnTo>
                <a:lnTo>
                  <a:pt x="511530" y="84937"/>
                </a:lnTo>
                <a:lnTo>
                  <a:pt x="514007" y="87617"/>
                </a:lnTo>
                <a:lnTo>
                  <a:pt x="515302" y="91782"/>
                </a:lnTo>
                <a:lnTo>
                  <a:pt x="515302" y="104178"/>
                </a:lnTo>
                <a:lnTo>
                  <a:pt x="512711" y="109537"/>
                </a:lnTo>
                <a:lnTo>
                  <a:pt x="507555" y="113512"/>
                </a:lnTo>
                <a:lnTo>
                  <a:pt x="502500" y="117475"/>
                </a:lnTo>
                <a:lnTo>
                  <a:pt x="495452" y="119456"/>
                </a:lnTo>
                <a:lnTo>
                  <a:pt x="479831" y="119456"/>
                </a:lnTo>
                <a:lnTo>
                  <a:pt x="446239" y="102400"/>
                </a:lnTo>
                <a:lnTo>
                  <a:pt x="445046" y="102400"/>
                </a:lnTo>
                <a:lnTo>
                  <a:pt x="445046" y="124028"/>
                </a:lnTo>
                <a:lnTo>
                  <a:pt x="451650" y="127495"/>
                </a:lnTo>
                <a:lnTo>
                  <a:pt x="458152" y="130073"/>
                </a:lnTo>
                <a:lnTo>
                  <a:pt x="470941" y="133451"/>
                </a:lnTo>
                <a:lnTo>
                  <a:pt x="478193" y="134340"/>
                </a:lnTo>
                <a:lnTo>
                  <a:pt x="493522" y="134340"/>
                </a:lnTo>
                <a:lnTo>
                  <a:pt x="522173" y="119456"/>
                </a:lnTo>
                <a:lnTo>
                  <a:pt x="522643" y="119011"/>
                </a:lnTo>
                <a:lnTo>
                  <a:pt x="525411" y="114846"/>
                </a:lnTo>
                <a:lnTo>
                  <a:pt x="527405" y="109931"/>
                </a:lnTo>
                <a:lnTo>
                  <a:pt x="529488" y="105079"/>
                </a:lnTo>
                <a:lnTo>
                  <a:pt x="530580" y="100114"/>
                </a:lnTo>
                <a:lnTo>
                  <a:pt x="530580" y="85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33338" y="467763"/>
            <a:ext cx="170815" cy="440055"/>
          </a:xfrm>
          <a:custGeom>
            <a:avLst/>
            <a:gdLst/>
            <a:ahLst/>
            <a:cxnLst/>
            <a:rect l="l" t="t" r="r" b="b"/>
            <a:pathLst>
              <a:path w="170814" h="440055">
                <a:moveTo>
                  <a:pt x="109537" y="116687"/>
                </a:moveTo>
                <a:lnTo>
                  <a:pt x="0" y="116687"/>
                </a:lnTo>
                <a:lnTo>
                  <a:pt x="0" y="154978"/>
                </a:lnTo>
                <a:lnTo>
                  <a:pt x="46240" y="154978"/>
                </a:lnTo>
                <a:lnTo>
                  <a:pt x="46240" y="439940"/>
                </a:lnTo>
                <a:lnTo>
                  <a:pt x="63309" y="439940"/>
                </a:lnTo>
                <a:lnTo>
                  <a:pt x="63309" y="154978"/>
                </a:lnTo>
                <a:lnTo>
                  <a:pt x="109537" y="154978"/>
                </a:lnTo>
                <a:lnTo>
                  <a:pt x="109537" y="116687"/>
                </a:lnTo>
                <a:close/>
              </a:path>
              <a:path w="170814" h="440055">
                <a:moveTo>
                  <a:pt x="165455" y="0"/>
                </a:moveTo>
                <a:lnTo>
                  <a:pt x="144424" y="0"/>
                </a:lnTo>
                <a:lnTo>
                  <a:pt x="128943" y="81165"/>
                </a:lnTo>
                <a:lnTo>
                  <a:pt x="141833" y="81165"/>
                </a:lnTo>
                <a:lnTo>
                  <a:pt x="165455" y="0"/>
                </a:lnTo>
                <a:close/>
              </a:path>
              <a:path w="170814" h="440055">
                <a:moveTo>
                  <a:pt x="170218" y="116687"/>
                </a:moveTo>
                <a:lnTo>
                  <a:pt x="119214" y="116687"/>
                </a:lnTo>
                <a:lnTo>
                  <a:pt x="119214" y="149821"/>
                </a:lnTo>
                <a:lnTo>
                  <a:pt x="136080" y="149821"/>
                </a:lnTo>
                <a:lnTo>
                  <a:pt x="136080" y="406996"/>
                </a:lnTo>
                <a:lnTo>
                  <a:pt x="119214" y="406996"/>
                </a:lnTo>
                <a:lnTo>
                  <a:pt x="119214" y="439940"/>
                </a:lnTo>
                <a:lnTo>
                  <a:pt x="170218" y="439940"/>
                </a:lnTo>
                <a:lnTo>
                  <a:pt x="170218" y="406996"/>
                </a:lnTo>
                <a:lnTo>
                  <a:pt x="153352" y="406996"/>
                </a:lnTo>
                <a:lnTo>
                  <a:pt x="153352" y="149821"/>
                </a:lnTo>
                <a:lnTo>
                  <a:pt x="170218" y="149821"/>
                </a:lnTo>
                <a:lnTo>
                  <a:pt x="170218" y="116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13970" y="577706"/>
            <a:ext cx="459740" cy="337185"/>
          </a:xfrm>
          <a:custGeom>
            <a:avLst/>
            <a:gdLst/>
            <a:ahLst/>
            <a:cxnLst/>
            <a:rect l="l" t="t" r="r" b="b"/>
            <a:pathLst>
              <a:path w="459740" h="337184">
                <a:moveTo>
                  <a:pt x="109537" y="6743"/>
                </a:moveTo>
                <a:lnTo>
                  <a:pt x="0" y="6743"/>
                </a:lnTo>
                <a:lnTo>
                  <a:pt x="0" y="45034"/>
                </a:lnTo>
                <a:lnTo>
                  <a:pt x="46240" y="45034"/>
                </a:lnTo>
                <a:lnTo>
                  <a:pt x="46240" y="329996"/>
                </a:lnTo>
                <a:lnTo>
                  <a:pt x="63296" y="329996"/>
                </a:lnTo>
                <a:lnTo>
                  <a:pt x="63296" y="45034"/>
                </a:lnTo>
                <a:lnTo>
                  <a:pt x="109537" y="45034"/>
                </a:lnTo>
                <a:lnTo>
                  <a:pt x="109537" y="6743"/>
                </a:lnTo>
                <a:close/>
              </a:path>
              <a:path w="459740" h="337184">
                <a:moveTo>
                  <a:pt x="221957" y="6743"/>
                </a:moveTo>
                <a:lnTo>
                  <a:pt x="204685" y="6743"/>
                </a:lnTo>
                <a:lnTo>
                  <a:pt x="204597" y="200215"/>
                </a:lnTo>
                <a:lnTo>
                  <a:pt x="204508" y="217881"/>
                </a:lnTo>
                <a:lnTo>
                  <a:pt x="201396" y="258127"/>
                </a:lnTo>
                <a:lnTo>
                  <a:pt x="192481" y="287921"/>
                </a:lnTo>
                <a:lnTo>
                  <a:pt x="192392" y="288124"/>
                </a:lnTo>
                <a:lnTo>
                  <a:pt x="183756" y="297548"/>
                </a:lnTo>
                <a:lnTo>
                  <a:pt x="178549" y="299834"/>
                </a:lnTo>
                <a:lnTo>
                  <a:pt x="166090" y="299834"/>
                </a:lnTo>
                <a:lnTo>
                  <a:pt x="161048" y="297548"/>
                </a:lnTo>
                <a:lnTo>
                  <a:pt x="160921" y="297548"/>
                </a:lnTo>
                <a:lnTo>
                  <a:pt x="143243" y="258330"/>
                </a:lnTo>
                <a:lnTo>
                  <a:pt x="140157" y="217881"/>
                </a:lnTo>
                <a:lnTo>
                  <a:pt x="140004" y="6743"/>
                </a:lnTo>
                <a:lnTo>
                  <a:pt x="122732" y="6743"/>
                </a:lnTo>
                <a:lnTo>
                  <a:pt x="122732" y="200215"/>
                </a:lnTo>
                <a:lnTo>
                  <a:pt x="122885" y="214820"/>
                </a:lnTo>
                <a:lnTo>
                  <a:pt x="122910" y="217881"/>
                </a:lnTo>
                <a:lnTo>
                  <a:pt x="125653" y="261531"/>
                </a:lnTo>
                <a:lnTo>
                  <a:pt x="135826" y="304990"/>
                </a:lnTo>
                <a:lnTo>
                  <a:pt x="164109" y="336740"/>
                </a:lnTo>
                <a:lnTo>
                  <a:pt x="180276" y="336740"/>
                </a:lnTo>
                <a:lnTo>
                  <a:pt x="208661" y="304990"/>
                </a:lnTo>
                <a:lnTo>
                  <a:pt x="210515" y="299834"/>
                </a:lnTo>
                <a:lnTo>
                  <a:pt x="211963" y="295808"/>
                </a:lnTo>
                <a:lnTo>
                  <a:pt x="214757" y="285496"/>
                </a:lnTo>
                <a:lnTo>
                  <a:pt x="216979" y="274269"/>
                </a:lnTo>
                <a:lnTo>
                  <a:pt x="218694" y="262128"/>
                </a:lnTo>
                <a:lnTo>
                  <a:pt x="218782" y="261531"/>
                </a:lnTo>
                <a:lnTo>
                  <a:pt x="220052" y="248831"/>
                </a:lnTo>
                <a:lnTo>
                  <a:pt x="220154" y="247878"/>
                </a:lnTo>
                <a:lnTo>
                  <a:pt x="220980" y="235572"/>
                </a:lnTo>
                <a:lnTo>
                  <a:pt x="221957" y="200215"/>
                </a:lnTo>
                <a:lnTo>
                  <a:pt x="221957" y="6743"/>
                </a:lnTo>
                <a:close/>
              </a:path>
              <a:path w="459740" h="337184">
                <a:moveTo>
                  <a:pt x="333768" y="292112"/>
                </a:moveTo>
                <a:lnTo>
                  <a:pt x="269087" y="292112"/>
                </a:lnTo>
                <a:lnTo>
                  <a:pt x="269087" y="6362"/>
                </a:lnTo>
                <a:lnTo>
                  <a:pt x="252018" y="6362"/>
                </a:lnTo>
                <a:lnTo>
                  <a:pt x="252018" y="292112"/>
                </a:lnTo>
                <a:lnTo>
                  <a:pt x="252018" y="330212"/>
                </a:lnTo>
                <a:lnTo>
                  <a:pt x="333768" y="330212"/>
                </a:lnTo>
                <a:lnTo>
                  <a:pt x="333768" y="292112"/>
                </a:lnTo>
                <a:close/>
              </a:path>
              <a:path w="459740" h="337184">
                <a:moveTo>
                  <a:pt x="459587" y="168465"/>
                </a:moveTo>
                <a:lnTo>
                  <a:pt x="457263" y="113830"/>
                </a:lnTo>
                <a:lnTo>
                  <a:pt x="455447" y="97624"/>
                </a:lnTo>
                <a:lnTo>
                  <a:pt x="455409" y="97231"/>
                </a:lnTo>
                <a:lnTo>
                  <a:pt x="453148" y="82524"/>
                </a:lnTo>
                <a:lnTo>
                  <a:pt x="453085" y="82080"/>
                </a:lnTo>
                <a:lnTo>
                  <a:pt x="450367" y="68529"/>
                </a:lnTo>
                <a:lnTo>
                  <a:pt x="441718" y="40017"/>
                </a:lnTo>
                <a:lnTo>
                  <a:pt x="441718" y="168465"/>
                </a:lnTo>
                <a:lnTo>
                  <a:pt x="440994" y="198450"/>
                </a:lnTo>
                <a:lnTo>
                  <a:pt x="438899" y="223748"/>
                </a:lnTo>
                <a:lnTo>
                  <a:pt x="438823" y="224688"/>
                </a:lnTo>
                <a:lnTo>
                  <a:pt x="435229" y="247167"/>
                </a:lnTo>
                <a:lnTo>
                  <a:pt x="416902" y="291211"/>
                </a:lnTo>
                <a:lnTo>
                  <a:pt x="399656" y="299631"/>
                </a:lnTo>
                <a:lnTo>
                  <a:pt x="390499" y="297535"/>
                </a:lnTo>
                <a:lnTo>
                  <a:pt x="368896" y="265899"/>
                </a:lnTo>
                <a:lnTo>
                  <a:pt x="360248" y="224688"/>
                </a:lnTo>
                <a:lnTo>
                  <a:pt x="357378" y="168465"/>
                </a:lnTo>
                <a:lnTo>
                  <a:pt x="358089" y="138823"/>
                </a:lnTo>
                <a:lnTo>
                  <a:pt x="363740" y="90309"/>
                </a:lnTo>
                <a:lnTo>
                  <a:pt x="382092" y="45847"/>
                </a:lnTo>
                <a:lnTo>
                  <a:pt x="399656" y="37299"/>
                </a:lnTo>
                <a:lnTo>
                  <a:pt x="408927" y="39446"/>
                </a:lnTo>
                <a:lnTo>
                  <a:pt x="430403" y="71437"/>
                </a:lnTo>
                <a:lnTo>
                  <a:pt x="438886" y="112776"/>
                </a:lnTo>
                <a:lnTo>
                  <a:pt x="441718" y="168465"/>
                </a:lnTo>
                <a:lnTo>
                  <a:pt x="441718" y="40017"/>
                </a:lnTo>
                <a:lnTo>
                  <a:pt x="418795" y="6489"/>
                </a:lnTo>
                <a:lnTo>
                  <a:pt x="399656" y="0"/>
                </a:lnTo>
                <a:lnTo>
                  <a:pt x="392976" y="723"/>
                </a:lnTo>
                <a:lnTo>
                  <a:pt x="359956" y="33959"/>
                </a:lnTo>
                <a:lnTo>
                  <a:pt x="346100" y="82080"/>
                </a:lnTo>
                <a:lnTo>
                  <a:pt x="340588" y="130733"/>
                </a:lnTo>
                <a:lnTo>
                  <a:pt x="339521" y="168465"/>
                </a:lnTo>
                <a:lnTo>
                  <a:pt x="339775" y="187909"/>
                </a:lnTo>
                <a:lnTo>
                  <a:pt x="343700" y="240106"/>
                </a:lnTo>
                <a:lnTo>
                  <a:pt x="352132" y="281368"/>
                </a:lnTo>
                <a:lnTo>
                  <a:pt x="369468" y="319151"/>
                </a:lnTo>
                <a:lnTo>
                  <a:pt x="399656" y="336740"/>
                </a:lnTo>
                <a:lnTo>
                  <a:pt x="406387" y="336054"/>
                </a:lnTo>
                <a:lnTo>
                  <a:pt x="439127" y="302958"/>
                </a:lnTo>
                <a:lnTo>
                  <a:pt x="440474" y="299631"/>
                </a:lnTo>
                <a:lnTo>
                  <a:pt x="443306" y="292684"/>
                </a:lnTo>
                <a:lnTo>
                  <a:pt x="452907" y="255231"/>
                </a:lnTo>
                <a:lnTo>
                  <a:pt x="456996" y="224688"/>
                </a:lnTo>
                <a:lnTo>
                  <a:pt x="457111" y="223748"/>
                </a:lnTo>
                <a:lnTo>
                  <a:pt x="458457" y="206540"/>
                </a:lnTo>
                <a:lnTo>
                  <a:pt x="459295" y="188074"/>
                </a:lnTo>
                <a:lnTo>
                  <a:pt x="459587" y="168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5406275" y="2259657"/>
            <a:ext cx="300990" cy="135255"/>
            <a:chOff x="5406275" y="2259657"/>
            <a:chExt cx="300990" cy="135255"/>
          </a:xfrm>
        </p:grpSpPr>
        <p:pic>
          <p:nvPicPr>
            <p:cNvPr id="97" name="object 9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06275" y="2259657"/>
              <a:ext cx="187426" cy="134734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615533" y="2262438"/>
              <a:ext cx="91681" cy="129184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5766739" y="2259657"/>
            <a:ext cx="308610" cy="166370"/>
            <a:chOff x="5766739" y="2259657"/>
            <a:chExt cx="308610" cy="166370"/>
          </a:xfrm>
        </p:grpSpPr>
        <p:pic>
          <p:nvPicPr>
            <p:cNvPr id="100" name="object 10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766739" y="2259657"/>
              <a:ext cx="208114" cy="16609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001740" y="2262438"/>
              <a:ext cx="73025" cy="129184"/>
            </a:xfrm>
            <a:prstGeom prst="rect">
              <a:avLst/>
            </a:prstGeom>
          </p:spPr>
        </p:pic>
      </p:grpSp>
      <p:pic>
        <p:nvPicPr>
          <p:cNvPr id="102" name="object 10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149873" y="2208069"/>
            <a:ext cx="73025" cy="183553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6296418" y="2259657"/>
            <a:ext cx="789305" cy="135255"/>
            <a:chOff x="6296418" y="2259657"/>
            <a:chExt cx="789305" cy="135255"/>
          </a:xfrm>
        </p:grpSpPr>
        <p:pic>
          <p:nvPicPr>
            <p:cNvPr id="104" name="object 10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296418" y="2262438"/>
              <a:ext cx="84937" cy="131952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408242" y="2260050"/>
              <a:ext cx="197091" cy="13415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629552" y="2262438"/>
              <a:ext cx="73025" cy="12918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724802" y="2262438"/>
              <a:ext cx="278460" cy="12918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022503" y="2259657"/>
              <a:ext cx="63500" cy="132080"/>
            </a:xfrm>
            <a:custGeom>
              <a:avLst/>
              <a:gdLst/>
              <a:ahLst/>
              <a:cxnLst/>
              <a:rect l="l" t="t" r="r" b="b"/>
              <a:pathLst>
                <a:path w="63500" h="132080">
                  <a:moveTo>
                    <a:pt x="58078" y="14884"/>
                  </a:moveTo>
                  <a:lnTo>
                    <a:pt x="33337" y="14884"/>
                  </a:lnTo>
                  <a:lnTo>
                    <a:pt x="38150" y="16573"/>
                  </a:lnTo>
                  <a:lnTo>
                    <a:pt x="41871" y="19850"/>
                  </a:lnTo>
                  <a:lnTo>
                    <a:pt x="45694" y="23025"/>
                  </a:lnTo>
                  <a:lnTo>
                    <a:pt x="47625" y="27876"/>
                  </a:lnTo>
                  <a:lnTo>
                    <a:pt x="47625" y="39395"/>
                  </a:lnTo>
                  <a:lnTo>
                    <a:pt x="46837" y="43459"/>
                  </a:lnTo>
                  <a:lnTo>
                    <a:pt x="43662" y="49809"/>
                  </a:lnTo>
                  <a:lnTo>
                    <a:pt x="41478" y="52933"/>
                  </a:lnTo>
                  <a:lnTo>
                    <a:pt x="38696" y="55956"/>
                  </a:lnTo>
                  <a:lnTo>
                    <a:pt x="36322" y="58635"/>
                  </a:lnTo>
                  <a:lnTo>
                    <a:pt x="33185" y="61214"/>
                  </a:lnTo>
                  <a:lnTo>
                    <a:pt x="29375" y="63703"/>
                  </a:lnTo>
                  <a:lnTo>
                    <a:pt x="25653" y="66230"/>
                  </a:lnTo>
                  <a:lnTo>
                    <a:pt x="22225" y="68605"/>
                  </a:lnTo>
                  <a:lnTo>
                    <a:pt x="19050" y="70840"/>
                  </a:lnTo>
                  <a:lnTo>
                    <a:pt x="19050" y="97231"/>
                  </a:lnTo>
                  <a:lnTo>
                    <a:pt x="32346" y="97231"/>
                  </a:lnTo>
                  <a:lnTo>
                    <a:pt x="32346" y="77787"/>
                  </a:lnTo>
                  <a:lnTo>
                    <a:pt x="36410" y="75006"/>
                  </a:lnTo>
                  <a:lnTo>
                    <a:pt x="40284" y="72186"/>
                  </a:lnTo>
                  <a:lnTo>
                    <a:pt x="43853" y="69253"/>
                  </a:lnTo>
                  <a:lnTo>
                    <a:pt x="47434" y="66382"/>
                  </a:lnTo>
                  <a:lnTo>
                    <a:pt x="62903" y="33134"/>
                  </a:lnTo>
                  <a:lnTo>
                    <a:pt x="62318" y="26056"/>
                  </a:lnTo>
                  <a:lnTo>
                    <a:pt x="60607" y="19850"/>
                  </a:lnTo>
                  <a:lnTo>
                    <a:pt x="60566" y="19699"/>
                  </a:lnTo>
                  <a:lnTo>
                    <a:pt x="58078" y="14884"/>
                  </a:lnTo>
                  <a:close/>
                </a:path>
                <a:path w="63500" h="132080">
                  <a:moveTo>
                    <a:pt x="28384" y="0"/>
                  </a:moveTo>
                  <a:lnTo>
                    <a:pt x="23622" y="0"/>
                  </a:lnTo>
                  <a:lnTo>
                    <a:pt x="18503" y="698"/>
                  </a:lnTo>
                  <a:lnTo>
                    <a:pt x="13093" y="1981"/>
                  </a:lnTo>
                  <a:lnTo>
                    <a:pt x="7785" y="3175"/>
                  </a:lnTo>
                  <a:lnTo>
                    <a:pt x="3428" y="4559"/>
                  </a:lnTo>
                  <a:lnTo>
                    <a:pt x="0" y="6146"/>
                  </a:lnTo>
                  <a:lnTo>
                    <a:pt x="0" y="23812"/>
                  </a:lnTo>
                  <a:lnTo>
                    <a:pt x="800" y="23812"/>
                  </a:lnTo>
                  <a:lnTo>
                    <a:pt x="3568" y="21831"/>
                  </a:lnTo>
                  <a:lnTo>
                    <a:pt x="7340" y="19850"/>
                  </a:lnTo>
                  <a:lnTo>
                    <a:pt x="16865" y="15875"/>
                  </a:lnTo>
                  <a:lnTo>
                    <a:pt x="21932" y="14884"/>
                  </a:lnTo>
                  <a:lnTo>
                    <a:pt x="58078" y="14884"/>
                  </a:lnTo>
                  <a:lnTo>
                    <a:pt x="57652" y="14058"/>
                  </a:lnTo>
                  <a:lnTo>
                    <a:pt x="53581" y="9131"/>
                  </a:lnTo>
                  <a:lnTo>
                    <a:pt x="48572" y="5148"/>
                  </a:lnTo>
                  <a:lnTo>
                    <a:pt x="42706" y="2293"/>
                  </a:lnTo>
                  <a:lnTo>
                    <a:pt x="36462" y="698"/>
                  </a:lnTo>
                  <a:lnTo>
                    <a:pt x="37612" y="698"/>
                  </a:lnTo>
                  <a:lnTo>
                    <a:pt x="28384" y="0"/>
                  </a:lnTo>
                  <a:close/>
                </a:path>
                <a:path w="63500" h="132080">
                  <a:moveTo>
                    <a:pt x="33540" y="113703"/>
                  </a:moveTo>
                  <a:lnTo>
                    <a:pt x="18262" y="113703"/>
                  </a:lnTo>
                  <a:lnTo>
                    <a:pt x="18262" y="131965"/>
                  </a:lnTo>
                  <a:lnTo>
                    <a:pt x="33540" y="131965"/>
                  </a:lnTo>
                  <a:lnTo>
                    <a:pt x="33540" y="113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3237953" y="2262438"/>
            <a:ext cx="453390" cy="129539"/>
            <a:chOff x="3237953" y="2262438"/>
            <a:chExt cx="453390" cy="129539"/>
          </a:xfrm>
        </p:grpSpPr>
        <p:pic>
          <p:nvPicPr>
            <p:cNvPr id="110" name="object 11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37953" y="2262438"/>
              <a:ext cx="90487" cy="129184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354539" y="2262438"/>
              <a:ext cx="66865" cy="12918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441992" y="2262438"/>
              <a:ext cx="142328" cy="129184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606901" y="2262438"/>
              <a:ext cx="83934" cy="129184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745801" y="2259657"/>
            <a:ext cx="94259" cy="134734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904310" y="2259657"/>
            <a:ext cx="735355" cy="134734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852093" y="2213022"/>
            <a:ext cx="442061" cy="181368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1362963" y="2262438"/>
            <a:ext cx="173990" cy="129539"/>
            <a:chOff x="1362963" y="2262438"/>
            <a:chExt cx="173990" cy="129539"/>
          </a:xfrm>
        </p:grpSpPr>
        <p:pic>
          <p:nvPicPr>
            <p:cNvPr id="118" name="object 11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362963" y="2262438"/>
              <a:ext cx="85725" cy="12918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69580" y="2262438"/>
              <a:ext cx="66865" cy="129184"/>
            </a:xfrm>
            <a:prstGeom prst="rect">
              <a:avLst/>
            </a:prstGeom>
          </p:spPr>
        </p:pic>
      </p:grpSp>
      <p:grpSp>
        <p:nvGrpSpPr>
          <p:cNvPr id="120" name="object 120"/>
          <p:cNvGrpSpPr/>
          <p:nvPr/>
        </p:nvGrpSpPr>
        <p:grpSpPr>
          <a:xfrm>
            <a:off x="1605610" y="2259657"/>
            <a:ext cx="551815" cy="135255"/>
            <a:chOff x="1605610" y="2259657"/>
            <a:chExt cx="551815" cy="135255"/>
          </a:xfrm>
        </p:grpSpPr>
        <p:pic>
          <p:nvPicPr>
            <p:cNvPr id="121" name="object 12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605610" y="2262438"/>
              <a:ext cx="342201" cy="131952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972614" y="2259657"/>
              <a:ext cx="184594" cy="134734"/>
            </a:xfrm>
            <a:prstGeom prst="rect">
              <a:avLst/>
            </a:prstGeom>
          </p:spPr>
        </p:pic>
      </p:grpSp>
      <p:pic>
        <p:nvPicPr>
          <p:cNvPr id="123" name="object 123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116219" y="495005"/>
            <a:ext cx="4740117" cy="623582"/>
          </a:xfrm>
          <a:prstGeom prst="rect">
            <a:avLst/>
          </a:prstGeom>
        </p:spPr>
      </p:pic>
      <p:pic>
        <p:nvPicPr>
          <p:cNvPr id="124" name="object 124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95414" y="1755480"/>
            <a:ext cx="896683" cy="134734"/>
          </a:xfrm>
          <a:prstGeom prst="rect">
            <a:avLst/>
          </a:prstGeom>
        </p:spPr>
      </p:pic>
      <p:grpSp>
        <p:nvGrpSpPr>
          <p:cNvPr id="125" name="object 125"/>
          <p:cNvGrpSpPr/>
          <p:nvPr/>
        </p:nvGrpSpPr>
        <p:grpSpPr>
          <a:xfrm>
            <a:off x="7313358" y="1755480"/>
            <a:ext cx="636905" cy="135255"/>
            <a:chOff x="7313358" y="1755480"/>
            <a:chExt cx="636905" cy="135255"/>
          </a:xfrm>
        </p:grpSpPr>
        <p:pic>
          <p:nvPicPr>
            <p:cNvPr id="126" name="object 12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313358" y="1755480"/>
              <a:ext cx="85725" cy="13473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419581" y="1758261"/>
              <a:ext cx="325678" cy="12917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770659" y="1755480"/>
              <a:ext cx="179196" cy="134734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8015389" y="1758261"/>
            <a:ext cx="160020" cy="129539"/>
            <a:chOff x="8015389" y="1758261"/>
            <a:chExt cx="160020" cy="129539"/>
          </a:xfrm>
        </p:grpSpPr>
        <p:pic>
          <p:nvPicPr>
            <p:cNvPr id="130" name="object 13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015389" y="1758261"/>
              <a:ext cx="77977" cy="129171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8114258" y="1758261"/>
              <a:ext cx="60960" cy="129539"/>
            </a:xfrm>
            <a:custGeom>
              <a:avLst/>
              <a:gdLst/>
              <a:ahLst/>
              <a:cxnLst/>
              <a:rect l="l" t="t" r="r" b="b"/>
              <a:pathLst>
                <a:path w="60959" h="129539">
                  <a:moveTo>
                    <a:pt x="60718" y="0"/>
                  </a:moveTo>
                  <a:lnTo>
                    <a:pt x="0" y="0"/>
                  </a:lnTo>
                  <a:lnTo>
                    <a:pt x="0" y="129171"/>
                  </a:lnTo>
                  <a:lnTo>
                    <a:pt x="60718" y="129171"/>
                  </a:lnTo>
                  <a:lnTo>
                    <a:pt x="60718" y="113893"/>
                  </a:lnTo>
                  <a:lnTo>
                    <a:pt x="12103" y="113893"/>
                  </a:lnTo>
                  <a:lnTo>
                    <a:pt x="12103" y="65874"/>
                  </a:lnTo>
                  <a:lnTo>
                    <a:pt x="60718" y="65874"/>
                  </a:lnTo>
                  <a:lnTo>
                    <a:pt x="60718" y="50596"/>
                  </a:lnTo>
                  <a:lnTo>
                    <a:pt x="12103" y="50596"/>
                  </a:lnTo>
                  <a:lnTo>
                    <a:pt x="12103" y="15278"/>
                  </a:lnTo>
                  <a:lnTo>
                    <a:pt x="60718" y="15278"/>
                  </a:lnTo>
                  <a:lnTo>
                    <a:pt x="60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8240369" y="1755480"/>
            <a:ext cx="400685" cy="135255"/>
            <a:chOff x="8240369" y="1755480"/>
            <a:chExt cx="400685" cy="135255"/>
          </a:xfrm>
        </p:grpSpPr>
        <p:pic>
          <p:nvPicPr>
            <p:cNvPr id="133" name="object 13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240369" y="1758261"/>
              <a:ext cx="138010" cy="129171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398764" y="1755480"/>
              <a:ext cx="241744" cy="134734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1634629" y="5359841"/>
            <a:ext cx="694055" cy="269240"/>
            <a:chOff x="1634629" y="5359841"/>
            <a:chExt cx="694055" cy="269240"/>
          </a:xfrm>
        </p:grpSpPr>
        <p:sp>
          <p:nvSpPr>
            <p:cNvPr id="136" name="object 136"/>
            <p:cNvSpPr/>
            <p:nvPr/>
          </p:nvSpPr>
          <p:spPr>
            <a:xfrm>
              <a:off x="1634629" y="5359841"/>
              <a:ext cx="189865" cy="269240"/>
            </a:xfrm>
            <a:custGeom>
              <a:avLst/>
              <a:gdLst/>
              <a:ahLst/>
              <a:cxnLst/>
              <a:rect l="l" t="t" r="r" b="b"/>
              <a:pathLst>
                <a:path w="189864" h="269239">
                  <a:moveTo>
                    <a:pt x="104978" y="245808"/>
                  </a:moveTo>
                  <a:lnTo>
                    <a:pt x="22021" y="245808"/>
                  </a:lnTo>
                  <a:lnTo>
                    <a:pt x="22021" y="75628"/>
                  </a:lnTo>
                  <a:lnTo>
                    <a:pt x="0" y="75628"/>
                  </a:lnTo>
                  <a:lnTo>
                    <a:pt x="0" y="245808"/>
                  </a:lnTo>
                  <a:lnTo>
                    <a:pt x="0" y="268668"/>
                  </a:lnTo>
                  <a:lnTo>
                    <a:pt x="104978" y="268668"/>
                  </a:lnTo>
                  <a:lnTo>
                    <a:pt x="104978" y="245808"/>
                  </a:lnTo>
                  <a:close/>
                </a:path>
                <a:path w="189864" h="269239">
                  <a:moveTo>
                    <a:pt x="188569" y="75209"/>
                  </a:moveTo>
                  <a:lnTo>
                    <a:pt x="122885" y="75209"/>
                  </a:lnTo>
                  <a:lnTo>
                    <a:pt x="122885" y="95059"/>
                  </a:lnTo>
                  <a:lnTo>
                    <a:pt x="144703" y="95059"/>
                  </a:lnTo>
                  <a:lnTo>
                    <a:pt x="144703" y="249237"/>
                  </a:lnTo>
                  <a:lnTo>
                    <a:pt x="122885" y="249237"/>
                  </a:lnTo>
                  <a:lnTo>
                    <a:pt x="122885" y="269087"/>
                  </a:lnTo>
                  <a:lnTo>
                    <a:pt x="188569" y="269087"/>
                  </a:lnTo>
                  <a:lnTo>
                    <a:pt x="188569" y="249237"/>
                  </a:lnTo>
                  <a:lnTo>
                    <a:pt x="166738" y="249237"/>
                  </a:lnTo>
                  <a:lnTo>
                    <a:pt x="166738" y="95059"/>
                  </a:lnTo>
                  <a:lnTo>
                    <a:pt x="188569" y="95059"/>
                  </a:lnTo>
                  <a:lnTo>
                    <a:pt x="188569" y="75209"/>
                  </a:lnTo>
                  <a:close/>
                </a:path>
                <a:path w="189864" h="269239">
                  <a:moveTo>
                    <a:pt x="189750" y="0"/>
                  </a:moveTo>
                  <a:lnTo>
                    <a:pt x="162572" y="0"/>
                  </a:lnTo>
                  <a:lnTo>
                    <a:pt x="142532" y="48818"/>
                  </a:lnTo>
                  <a:lnTo>
                    <a:pt x="159194" y="48818"/>
                  </a:lnTo>
                  <a:lnTo>
                    <a:pt x="189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863178" y="5435050"/>
              <a:ext cx="140296" cy="193878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2043366" y="5435469"/>
              <a:ext cx="109855" cy="193040"/>
            </a:xfrm>
            <a:custGeom>
              <a:avLst/>
              <a:gdLst/>
              <a:ahLst/>
              <a:cxnLst/>
              <a:rect l="l" t="t" r="r" b="b"/>
              <a:pathLst>
                <a:path w="109855" h="193039">
                  <a:moveTo>
                    <a:pt x="109334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76200"/>
                  </a:lnTo>
                  <a:lnTo>
                    <a:pt x="0" y="99060"/>
                  </a:lnTo>
                  <a:lnTo>
                    <a:pt x="0" y="170180"/>
                  </a:lnTo>
                  <a:lnTo>
                    <a:pt x="0" y="193040"/>
                  </a:lnTo>
                  <a:lnTo>
                    <a:pt x="109334" y="193040"/>
                  </a:lnTo>
                  <a:lnTo>
                    <a:pt x="109334" y="170180"/>
                  </a:lnTo>
                  <a:lnTo>
                    <a:pt x="22021" y="170180"/>
                  </a:lnTo>
                  <a:lnTo>
                    <a:pt x="22021" y="99060"/>
                  </a:lnTo>
                  <a:lnTo>
                    <a:pt x="109334" y="99060"/>
                  </a:lnTo>
                  <a:lnTo>
                    <a:pt x="109334" y="76200"/>
                  </a:lnTo>
                  <a:lnTo>
                    <a:pt x="22021" y="76200"/>
                  </a:lnTo>
                  <a:lnTo>
                    <a:pt x="22021" y="22860"/>
                  </a:lnTo>
                  <a:lnTo>
                    <a:pt x="109334" y="22860"/>
                  </a:lnTo>
                  <a:lnTo>
                    <a:pt x="109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191143" y="5435050"/>
              <a:ext cx="137515" cy="193878"/>
            </a:xfrm>
            <a:prstGeom prst="rect">
              <a:avLst/>
            </a:prstGeom>
          </p:spPr>
        </p:pic>
      </p:grpSp>
      <p:sp>
        <p:nvSpPr>
          <p:cNvPr id="140" name="object 140"/>
          <p:cNvSpPr/>
          <p:nvPr/>
        </p:nvSpPr>
        <p:spPr>
          <a:xfrm>
            <a:off x="4166844" y="5386282"/>
            <a:ext cx="1202055" cy="288925"/>
          </a:xfrm>
          <a:custGeom>
            <a:avLst/>
            <a:gdLst/>
            <a:ahLst/>
            <a:cxnLst/>
            <a:rect l="l" t="t" r="r" b="b"/>
            <a:pathLst>
              <a:path w="1202054" h="288925">
                <a:moveTo>
                  <a:pt x="72428" y="89496"/>
                </a:moveTo>
                <a:lnTo>
                  <a:pt x="72250" y="80873"/>
                </a:lnTo>
                <a:lnTo>
                  <a:pt x="72199" y="77939"/>
                </a:lnTo>
                <a:lnTo>
                  <a:pt x="71526" y="67449"/>
                </a:lnTo>
                <a:lnTo>
                  <a:pt x="62204" y="28714"/>
                </a:lnTo>
                <a:lnTo>
                  <a:pt x="57150" y="19392"/>
                </a:lnTo>
                <a:lnTo>
                  <a:pt x="57150" y="80873"/>
                </a:lnTo>
                <a:lnTo>
                  <a:pt x="57150" y="98577"/>
                </a:lnTo>
                <a:lnTo>
                  <a:pt x="56603" y="105918"/>
                </a:lnTo>
                <a:lnTo>
                  <a:pt x="55562" y="112522"/>
                </a:lnTo>
                <a:lnTo>
                  <a:pt x="54610" y="119164"/>
                </a:lnTo>
                <a:lnTo>
                  <a:pt x="33134" y="148043"/>
                </a:lnTo>
                <a:lnTo>
                  <a:pt x="14681" y="148043"/>
                </a:lnTo>
                <a:lnTo>
                  <a:pt x="14681" y="37312"/>
                </a:lnTo>
                <a:lnTo>
                  <a:pt x="33972" y="37312"/>
                </a:lnTo>
                <a:lnTo>
                  <a:pt x="56451" y="72529"/>
                </a:lnTo>
                <a:lnTo>
                  <a:pt x="57150" y="80873"/>
                </a:lnTo>
                <a:lnTo>
                  <a:pt x="57150" y="19392"/>
                </a:lnTo>
                <a:lnTo>
                  <a:pt x="55753" y="17068"/>
                </a:lnTo>
                <a:lnTo>
                  <a:pt x="51638" y="12700"/>
                </a:lnTo>
                <a:lnTo>
                  <a:pt x="42367" y="7150"/>
                </a:lnTo>
                <a:lnTo>
                  <a:pt x="36753" y="5765"/>
                </a:lnTo>
                <a:lnTo>
                  <a:pt x="0" y="5765"/>
                </a:lnTo>
                <a:lnTo>
                  <a:pt x="0" y="282778"/>
                </a:lnTo>
                <a:lnTo>
                  <a:pt x="14681" y="282778"/>
                </a:lnTo>
                <a:lnTo>
                  <a:pt x="14681" y="179590"/>
                </a:lnTo>
                <a:lnTo>
                  <a:pt x="37503" y="179590"/>
                </a:lnTo>
                <a:lnTo>
                  <a:pt x="62699" y="150812"/>
                </a:lnTo>
                <a:lnTo>
                  <a:pt x="63690" y="148043"/>
                </a:lnTo>
                <a:lnTo>
                  <a:pt x="64846" y="144818"/>
                </a:lnTo>
                <a:lnTo>
                  <a:pt x="71755" y="107276"/>
                </a:lnTo>
                <a:lnTo>
                  <a:pt x="72402" y="90487"/>
                </a:lnTo>
                <a:lnTo>
                  <a:pt x="72428" y="89496"/>
                </a:lnTo>
                <a:close/>
              </a:path>
              <a:path w="1202054" h="288925">
                <a:moveTo>
                  <a:pt x="174129" y="282778"/>
                </a:moveTo>
                <a:lnTo>
                  <a:pt x="162902" y="205587"/>
                </a:lnTo>
                <a:lnTo>
                  <a:pt x="158305" y="174040"/>
                </a:lnTo>
                <a:lnTo>
                  <a:pt x="143167" y="69900"/>
                </a:lnTo>
                <a:lnTo>
                  <a:pt x="143167" y="174040"/>
                </a:lnTo>
                <a:lnTo>
                  <a:pt x="104076" y="174040"/>
                </a:lnTo>
                <a:lnTo>
                  <a:pt x="123723" y="37909"/>
                </a:lnTo>
                <a:lnTo>
                  <a:pt x="143167" y="174040"/>
                </a:lnTo>
                <a:lnTo>
                  <a:pt x="143167" y="69900"/>
                </a:lnTo>
                <a:lnTo>
                  <a:pt x="138518" y="37909"/>
                </a:lnTo>
                <a:lnTo>
                  <a:pt x="133845" y="5765"/>
                </a:lnTo>
                <a:lnTo>
                  <a:pt x="114198" y="5765"/>
                </a:lnTo>
                <a:lnTo>
                  <a:pt x="73914" y="282778"/>
                </a:lnTo>
                <a:lnTo>
                  <a:pt x="88798" y="282778"/>
                </a:lnTo>
                <a:lnTo>
                  <a:pt x="99707" y="205587"/>
                </a:lnTo>
                <a:lnTo>
                  <a:pt x="147535" y="205587"/>
                </a:lnTo>
                <a:lnTo>
                  <a:pt x="158445" y="282778"/>
                </a:lnTo>
                <a:lnTo>
                  <a:pt x="174129" y="282778"/>
                </a:lnTo>
                <a:close/>
              </a:path>
              <a:path w="1202054" h="288925">
                <a:moveTo>
                  <a:pt x="259359" y="5765"/>
                </a:moveTo>
                <a:lnTo>
                  <a:pt x="165493" y="5765"/>
                </a:lnTo>
                <a:lnTo>
                  <a:pt x="165493" y="38506"/>
                </a:lnTo>
                <a:lnTo>
                  <a:pt x="205181" y="38506"/>
                </a:lnTo>
                <a:lnTo>
                  <a:pt x="205181" y="282778"/>
                </a:lnTo>
                <a:lnTo>
                  <a:pt x="219862" y="282778"/>
                </a:lnTo>
                <a:lnTo>
                  <a:pt x="219862" y="38506"/>
                </a:lnTo>
                <a:lnTo>
                  <a:pt x="259359" y="38506"/>
                </a:lnTo>
                <a:lnTo>
                  <a:pt x="259359" y="5765"/>
                </a:lnTo>
                <a:close/>
              </a:path>
              <a:path w="1202054" h="288925">
                <a:moveTo>
                  <a:pt x="364477" y="282778"/>
                </a:moveTo>
                <a:lnTo>
                  <a:pt x="326555" y="172643"/>
                </a:lnTo>
                <a:lnTo>
                  <a:pt x="322808" y="161734"/>
                </a:lnTo>
                <a:lnTo>
                  <a:pt x="327761" y="155994"/>
                </a:lnTo>
                <a:lnTo>
                  <a:pt x="332168" y="149009"/>
                </a:lnTo>
                <a:lnTo>
                  <a:pt x="335495" y="141884"/>
                </a:lnTo>
                <a:lnTo>
                  <a:pt x="335965" y="140893"/>
                </a:lnTo>
                <a:lnTo>
                  <a:pt x="339280" y="131368"/>
                </a:lnTo>
                <a:lnTo>
                  <a:pt x="341947" y="120650"/>
                </a:lnTo>
                <a:lnTo>
                  <a:pt x="343877" y="108712"/>
                </a:lnTo>
                <a:lnTo>
                  <a:pt x="345033" y="95554"/>
                </a:lnTo>
                <a:lnTo>
                  <a:pt x="345351" y="83743"/>
                </a:lnTo>
                <a:lnTo>
                  <a:pt x="345313" y="75806"/>
                </a:lnTo>
                <a:lnTo>
                  <a:pt x="345211" y="70573"/>
                </a:lnTo>
                <a:lnTo>
                  <a:pt x="344690" y="62712"/>
                </a:lnTo>
                <a:lnTo>
                  <a:pt x="344576" y="60947"/>
                </a:lnTo>
                <a:lnTo>
                  <a:pt x="332727" y="20637"/>
                </a:lnTo>
                <a:lnTo>
                  <a:pt x="329946" y="16319"/>
                </a:lnTo>
                <a:lnTo>
                  <a:pt x="329946" y="75806"/>
                </a:lnTo>
                <a:lnTo>
                  <a:pt x="329844" y="91249"/>
                </a:lnTo>
                <a:lnTo>
                  <a:pt x="329641" y="95554"/>
                </a:lnTo>
                <a:lnTo>
                  <a:pt x="329539" y="98044"/>
                </a:lnTo>
                <a:lnTo>
                  <a:pt x="329044" y="104140"/>
                </a:lnTo>
                <a:lnTo>
                  <a:pt x="328460" y="108712"/>
                </a:lnTo>
                <a:lnTo>
                  <a:pt x="328358" y="109537"/>
                </a:lnTo>
                <a:lnTo>
                  <a:pt x="327266" y="116293"/>
                </a:lnTo>
                <a:lnTo>
                  <a:pt x="307124" y="141884"/>
                </a:lnTo>
                <a:lnTo>
                  <a:pt x="287477" y="141884"/>
                </a:lnTo>
                <a:lnTo>
                  <a:pt x="287477" y="37312"/>
                </a:lnTo>
                <a:lnTo>
                  <a:pt x="308914" y="37312"/>
                </a:lnTo>
                <a:lnTo>
                  <a:pt x="322808" y="47040"/>
                </a:lnTo>
                <a:lnTo>
                  <a:pt x="325437" y="51295"/>
                </a:lnTo>
                <a:lnTo>
                  <a:pt x="327266" y="56515"/>
                </a:lnTo>
                <a:lnTo>
                  <a:pt x="328358" y="62712"/>
                </a:lnTo>
                <a:lnTo>
                  <a:pt x="329399" y="68808"/>
                </a:lnTo>
                <a:lnTo>
                  <a:pt x="329946" y="75806"/>
                </a:lnTo>
                <a:lnTo>
                  <a:pt x="329946" y="16319"/>
                </a:lnTo>
                <a:lnTo>
                  <a:pt x="329158" y="15087"/>
                </a:lnTo>
                <a:lnTo>
                  <a:pt x="325081" y="11264"/>
                </a:lnTo>
                <a:lnTo>
                  <a:pt x="320624" y="9131"/>
                </a:lnTo>
                <a:lnTo>
                  <a:pt x="316103" y="6896"/>
                </a:lnTo>
                <a:lnTo>
                  <a:pt x="310502" y="5765"/>
                </a:lnTo>
                <a:lnTo>
                  <a:pt x="272796" y="5765"/>
                </a:lnTo>
                <a:lnTo>
                  <a:pt x="272796" y="282778"/>
                </a:lnTo>
                <a:lnTo>
                  <a:pt x="287477" y="282778"/>
                </a:lnTo>
                <a:lnTo>
                  <a:pt x="287477" y="172643"/>
                </a:lnTo>
                <a:lnTo>
                  <a:pt x="308317" y="172643"/>
                </a:lnTo>
                <a:lnTo>
                  <a:pt x="345427" y="282778"/>
                </a:lnTo>
                <a:lnTo>
                  <a:pt x="364477" y="282778"/>
                </a:lnTo>
                <a:close/>
              </a:path>
              <a:path w="1202054" h="288925">
                <a:moveTo>
                  <a:pt x="473519" y="144272"/>
                </a:moveTo>
                <a:lnTo>
                  <a:pt x="471411" y="97574"/>
                </a:lnTo>
                <a:lnTo>
                  <a:pt x="469811" y="83743"/>
                </a:lnTo>
                <a:lnTo>
                  <a:pt x="469747" y="83146"/>
                </a:lnTo>
                <a:lnTo>
                  <a:pt x="467829" y="70751"/>
                </a:lnTo>
                <a:lnTo>
                  <a:pt x="467753" y="70192"/>
                </a:lnTo>
                <a:lnTo>
                  <a:pt x="465455" y="58712"/>
                </a:lnTo>
                <a:lnTo>
                  <a:pt x="465366" y="58267"/>
                </a:lnTo>
                <a:lnTo>
                  <a:pt x="462648" y="47637"/>
                </a:lnTo>
                <a:lnTo>
                  <a:pt x="462584" y="47371"/>
                </a:lnTo>
                <a:lnTo>
                  <a:pt x="459422" y="37515"/>
                </a:lnTo>
                <a:lnTo>
                  <a:pt x="458241" y="34620"/>
                </a:lnTo>
                <a:lnTo>
                  <a:pt x="458241" y="144272"/>
                </a:lnTo>
                <a:lnTo>
                  <a:pt x="457606" y="169976"/>
                </a:lnTo>
                <a:lnTo>
                  <a:pt x="455803" y="191770"/>
                </a:lnTo>
                <a:lnTo>
                  <a:pt x="455752" y="192468"/>
                </a:lnTo>
                <a:lnTo>
                  <a:pt x="452640" y="211747"/>
                </a:lnTo>
                <a:lnTo>
                  <a:pt x="436892" y="249555"/>
                </a:lnTo>
                <a:lnTo>
                  <a:pt x="422122" y="256781"/>
                </a:lnTo>
                <a:lnTo>
                  <a:pt x="414197" y="254977"/>
                </a:lnTo>
                <a:lnTo>
                  <a:pt x="391261" y="211747"/>
                </a:lnTo>
                <a:lnTo>
                  <a:pt x="386410" y="169976"/>
                </a:lnTo>
                <a:lnTo>
                  <a:pt x="385813" y="144272"/>
                </a:lnTo>
                <a:lnTo>
                  <a:pt x="386410" y="118922"/>
                </a:lnTo>
                <a:lnTo>
                  <a:pt x="388150" y="97574"/>
                </a:lnTo>
                <a:lnTo>
                  <a:pt x="388226" y="96621"/>
                </a:lnTo>
                <a:lnTo>
                  <a:pt x="400812" y="48298"/>
                </a:lnTo>
                <a:lnTo>
                  <a:pt x="422122" y="31750"/>
                </a:lnTo>
                <a:lnTo>
                  <a:pt x="430009" y="33591"/>
                </a:lnTo>
                <a:lnTo>
                  <a:pt x="452755" y="77355"/>
                </a:lnTo>
                <a:lnTo>
                  <a:pt x="457619" y="118922"/>
                </a:lnTo>
                <a:lnTo>
                  <a:pt x="458241" y="144272"/>
                </a:lnTo>
                <a:lnTo>
                  <a:pt x="458241" y="34620"/>
                </a:lnTo>
                <a:lnTo>
                  <a:pt x="429856" y="0"/>
                </a:lnTo>
                <a:lnTo>
                  <a:pt x="414388" y="0"/>
                </a:lnTo>
                <a:lnTo>
                  <a:pt x="388048" y="29032"/>
                </a:lnTo>
                <a:lnTo>
                  <a:pt x="378612" y="58267"/>
                </a:lnTo>
                <a:lnTo>
                  <a:pt x="378498" y="58712"/>
                </a:lnTo>
                <a:lnTo>
                  <a:pt x="376199" y="70192"/>
                </a:lnTo>
                <a:lnTo>
                  <a:pt x="376085" y="70751"/>
                </a:lnTo>
                <a:lnTo>
                  <a:pt x="374192" y="83146"/>
                </a:lnTo>
                <a:lnTo>
                  <a:pt x="374103" y="83743"/>
                </a:lnTo>
                <a:lnTo>
                  <a:pt x="372643" y="96621"/>
                </a:lnTo>
                <a:lnTo>
                  <a:pt x="372529" y="97574"/>
                </a:lnTo>
                <a:lnTo>
                  <a:pt x="371436" y="111950"/>
                </a:lnTo>
                <a:lnTo>
                  <a:pt x="370751" y="127673"/>
                </a:lnTo>
                <a:lnTo>
                  <a:pt x="370522" y="144272"/>
                </a:lnTo>
                <a:lnTo>
                  <a:pt x="370738" y="161061"/>
                </a:lnTo>
                <a:lnTo>
                  <a:pt x="374103" y="205587"/>
                </a:lnTo>
                <a:lnTo>
                  <a:pt x="384416" y="250825"/>
                </a:lnTo>
                <a:lnTo>
                  <a:pt x="407035" y="285356"/>
                </a:lnTo>
                <a:lnTo>
                  <a:pt x="414083" y="288531"/>
                </a:lnTo>
                <a:lnTo>
                  <a:pt x="429958" y="288531"/>
                </a:lnTo>
                <a:lnTo>
                  <a:pt x="455879" y="259600"/>
                </a:lnTo>
                <a:lnTo>
                  <a:pt x="457009" y="256781"/>
                </a:lnTo>
                <a:lnTo>
                  <a:pt x="459422" y="250825"/>
                </a:lnTo>
                <a:lnTo>
                  <a:pt x="469747" y="205790"/>
                </a:lnTo>
                <a:lnTo>
                  <a:pt x="473265" y="161061"/>
                </a:lnTo>
                <a:lnTo>
                  <a:pt x="473519" y="144272"/>
                </a:lnTo>
                <a:close/>
              </a:path>
              <a:path w="1202054" h="288925">
                <a:moveTo>
                  <a:pt x="580224" y="25209"/>
                </a:moveTo>
                <a:lnTo>
                  <a:pt x="548678" y="800"/>
                </a:lnTo>
                <a:lnTo>
                  <a:pt x="534492" y="800"/>
                </a:lnTo>
                <a:lnTo>
                  <a:pt x="507161" y="29248"/>
                </a:lnTo>
                <a:lnTo>
                  <a:pt x="494309" y="70396"/>
                </a:lnTo>
                <a:lnTo>
                  <a:pt x="489280" y="112141"/>
                </a:lnTo>
                <a:lnTo>
                  <a:pt x="488353" y="144462"/>
                </a:lnTo>
                <a:lnTo>
                  <a:pt x="488543" y="158648"/>
                </a:lnTo>
                <a:lnTo>
                  <a:pt x="492315" y="207962"/>
                </a:lnTo>
                <a:lnTo>
                  <a:pt x="503631" y="252818"/>
                </a:lnTo>
                <a:lnTo>
                  <a:pt x="527291" y="284962"/>
                </a:lnTo>
                <a:lnTo>
                  <a:pt x="534631" y="287743"/>
                </a:lnTo>
                <a:lnTo>
                  <a:pt x="546938" y="287743"/>
                </a:lnTo>
                <a:lnTo>
                  <a:pt x="550760" y="286842"/>
                </a:lnTo>
                <a:lnTo>
                  <a:pt x="554228" y="285165"/>
                </a:lnTo>
                <a:lnTo>
                  <a:pt x="557809" y="283578"/>
                </a:lnTo>
                <a:lnTo>
                  <a:pt x="561073" y="281584"/>
                </a:lnTo>
                <a:lnTo>
                  <a:pt x="567728" y="276428"/>
                </a:lnTo>
                <a:lnTo>
                  <a:pt x="570598" y="273748"/>
                </a:lnTo>
                <a:lnTo>
                  <a:pt x="575056" y="268516"/>
                </a:lnTo>
                <a:lnTo>
                  <a:pt x="577545" y="265658"/>
                </a:lnTo>
                <a:lnTo>
                  <a:pt x="580224" y="262737"/>
                </a:lnTo>
                <a:lnTo>
                  <a:pt x="580224" y="255993"/>
                </a:lnTo>
                <a:lnTo>
                  <a:pt x="580224" y="219481"/>
                </a:lnTo>
                <a:lnTo>
                  <a:pt x="579234" y="219481"/>
                </a:lnTo>
                <a:lnTo>
                  <a:pt x="575068" y="228066"/>
                </a:lnTo>
                <a:lnTo>
                  <a:pt x="570776" y="235483"/>
                </a:lnTo>
                <a:lnTo>
                  <a:pt x="566343" y="241757"/>
                </a:lnTo>
                <a:lnTo>
                  <a:pt x="561771" y="246862"/>
                </a:lnTo>
                <a:lnTo>
                  <a:pt x="555523" y="252958"/>
                </a:lnTo>
                <a:lnTo>
                  <a:pt x="548919" y="255993"/>
                </a:lnTo>
                <a:lnTo>
                  <a:pt x="536765" y="255993"/>
                </a:lnTo>
                <a:lnTo>
                  <a:pt x="512559" y="221907"/>
                </a:lnTo>
                <a:lnTo>
                  <a:pt x="505409" y="183857"/>
                </a:lnTo>
                <a:lnTo>
                  <a:pt x="503631" y="144462"/>
                </a:lnTo>
                <a:lnTo>
                  <a:pt x="503796" y="131000"/>
                </a:lnTo>
                <a:lnTo>
                  <a:pt x="508025" y="85217"/>
                </a:lnTo>
                <a:lnTo>
                  <a:pt x="522135" y="43611"/>
                </a:lnTo>
                <a:lnTo>
                  <a:pt x="526643" y="39103"/>
                </a:lnTo>
                <a:lnTo>
                  <a:pt x="531114" y="34480"/>
                </a:lnTo>
                <a:lnTo>
                  <a:pt x="536168" y="32156"/>
                </a:lnTo>
                <a:lnTo>
                  <a:pt x="548576" y="32156"/>
                </a:lnTo>
                <a:lnTo>
                  <a:pt x="579234" y="68859"/>
                </a:lnTo>
                <a:lnTo>
                  <a:pt x="580224" y="68859"/>
                </a:lnTo>
                <a:lnTo>
                  <a:pt x="580224" y="32156"/>
                </a:lnTo>
                <a:lnTo>
                  <a:pt x="580224" y="25209"/>
                </a:lnTo>
                <a:close/>
              </a:path>
              <a:path w="1202054" h="288925">
                <a:moveTo>
                  <a:pt x="638467" y="5765"/>
                </a:moveTo>
                <a:lnTo>
                  <a:pt x="594614" y="5765"/>
                </a:lnTo>
                <a:lnTo>
                  <a:pt x="594614" y="34137"/>
                </a:lnTo>
                <a:lnTo>
                  <a:pt x="609295" y="34137"/>
                </a:lnTo>
                <a:lnTo>
                  <a:pt x="609295" y="254406"/>
                </a:lnTo>
                <a:lnTo>
                  <a:pt x="594614" y="254406"/>
                </a:lnTo>
                <a:lnTo>
                  <a:pt x="594614" y="282778"/>
                </a:lnTo>
                <a:lnTo>
                  <a:pt x="638467" y="282778"/>
                </a:lnTo>
                <a:lnTo>
                  <a:pt x="638467" y="254406"/>
                </a:lnTo>
                <a:lnTo>
                  <a:pt x="623976" y="254406"/>
                </a:lnTo>
                <a:lnTo>
                  <a:pt x="623976" y="34137"/>
                </a:lnTo>
                <a:lnTo>
                  <a:pt x="638467" y="34137"/>
                </a:lnTo>
                <a:lnTo>
                  <a:pt x="638467" y="5765"/>
                </a:lnTo>
                <a:close/>
              </a:path>
              <a:path w="1202054" h="288925">
                <a:moveTo>
                  <a:pt x="747064" y="5765"/>
                </a:moveTo>
                <a:lnTo>
                  <a:pt x="733374" y="5765"/>
                </a:lnTo>
                <a:lnTo>
                  <a:pt x="733374" y="231978"/>
                </a:lnTo>
                <a:lnTo>
                  <a:pt x="691540" y="34925"/>
                </a:lnTo>
                <a:lnTo>
                  <a:pt x="685355" y="5765"/>
                </a:lnTo>
                <a:lnTo>
                  <a:pt x="662533" y="5765"/>
                </a:lnTo>
                <a:lnTo>
                  <a:pt x="662533" y="282778"/>
                </a:lnTo>
                <a:lnTo>
                  <a:pt x="676224" y="282778"/>
                </a:lnTo>
                <a:lnTo>
                  <a:pt x="676224" y="34925"/>
                </a:lnTo>
                <a:lnTo>
                  <a:pt x="728802" y="282778"/>
                </a:lnTo>
                <a:lnTo>
                  <a:pt x="747064" y="282778"/>
                </a:lnTo>
                <a:lnTo>
                  <a:pt x="747064" y="231978"/>
                </a:lnTo>
                <a:lnTo>
                  <a:pt x="747064" y="5765"/>
                </a:lnTo>
                <a:close/>
              </a:path>
              <a:path w="1202054" h="288925">
                <a:moveTo>
                  <a:pt x="861809" y="282778"/>
                </a:moveTo>
                <a:lnTo>
                  <a:pt x="850582" y="205587"/>
                </a:lnTo>
                <a:lnTo>
                  <a:pt x="845985" y="174040"/>
                </a:lnTo>
                <a:lnTo>
                  <a:pt x="830859" y="69977"/>
                </a:lnTo>
                <a:lnTo>
                  <a:pt x="830859" y="174040"/>
                </a:lnTo>
                <a:lnTo>
                  <a:pt x="791756" y="174040"/>
                </a:lnTo>
                <a:lnTo>
                  <a:pt x="811403" y="37909"/>
                </a:lnTo>
                <a:lnTo>
                  <a:pt x="830859" y="174040"/>
                </a:lnTo>
                <a:lnTo>
                  <a:pt x="830859" y="69977"/>
                </a:lnTo>
                <a:lnTo>
                  <a:pt x="826198" y="37909"/>
                </a:lnTo>
                <a:lnTo>
                  <a:pt x="821524" y="5765"/>
                </a:lnTo>
                <a:lnTo>
                  <a:pt x="801878" y="5765"/>
                </a:lnTo>
                <a:lnTo>
                  <a:pt x="761593" y="282778"/>
                </a:lnTo>
                <a:lnTo>
                  <a:pt x="776478" y="282778"/>
                </a:lnTo>
                <a:lnTo>
                  <a:pt x="787400" y="205587"/>
                </a:lnTo>
                <a:lnTo>
                  <a:pt x="835215" y="205587"/>
                </a:lnTo>
                <a:lnTo>
                  <a:pt x="846137" y="282778"/>
                </a:lnTo>
                <a:lnTo>
                  <a:pt x="861809" y="282778"/>
                </a:lnTo>
                <a:close/>
              </a:path>
              <a:path w="1202054" h="288925">
                <a:moveTo>
                  <a:pt x="970508" y="144462"/>
                </a:moveTo>
                <a:lnTo>
                  <a:pt x="966927" y="90195"/>
                </a:lnTo>
                <a:lnTo>
                  <a:pt x="956551" y="48412"/>
                </a:lnTo>
                <a:lnTo>
                  <a:pt x="955027" y="44856"/>
                </a:lnTo>
                <a:lnTo>
                  <a:pt x="955027" y="144068"/>
                </a:lnTo>
                <a:lnTo>
                  <a:pt x="954760" y="159588"/>
                </a:lnTo>
                <a:lnTo>
                  <a:pt x="953985" y="173761"/>
                </a:lnTo>
                <a:lnTo>
                  <a:pt x="952677" y="186575"/>
                </a:lnTo>
                <a:lnTo>
                  <a:pt x="950976" y="197319"/>
                </a:lnTo>
                <a:lnTo>
                  <a:pt x="950861" y="198043"/>
                </a:lnTo>
                <a:lnTo>
                  <a:pt x="934186" y="239814"/>
                </a:lnTo>
                <a:lnTo>
                  <a:pt x="912329" y="251282"/>
                </a:lnTo>
                <a:lnTo>
                  <a:pt x="891527" y="251282"/>
                </a:lnTo>
                <a:lnTo>
                  <a:pt x="891527" y="37376"/>
                </a:lnTo>
                <a:lnTo>
                  <a:pt x="912520" y="37376"/>
                </a:lnTo>
                <a:lnTo>
                  <a:pt x="918171" y="38595"/>
                </a:lnTo>
                <a:lnTo>
                  <a:pt x="923074" y="41084"/>
                </a:lnTo>
                <a:lnTo>
                  <a:pt x="927938" y="43459"/>
                </a:lnTo>
                <a:lnTo>
                  <a:pt x="947889" y="78701"/>
                </a:lnTo>
                <a:lnTo>
                  <a:pt x="954735" y="128460"/>
                </a:lnTo>
                <a:lnTo>
                  <a:pt x="955027" y="144068"/>
                </a:lnTo>
                <a:lnTo>
                  <a:pt x="955027" y="44856"/>
                </a:lnTo>
                <a:lnTo>
                  <a:pt x="930224" y="11709"/>
                </a:lnTo>
                <a:lnTo>
                  <a:pt x="904621" y="5765"/>
                </a:lnTo>
                <a:lnTo>
                  <a:pt x="876846" y="5765"/>
                </a:lnTo>
                <a:lnTo>
                  <a:pt x="876846" y="282778"/>
                </a:lnTo>
                <a:lnTo>
                  <a:pt x="914996" y="282778"/>
                </a:lnTo>
                <a:lnTo>
                  <a:pt x="946289" y="260553"/>
                </a:lnTo>
                <a:lnTo>
                  <a:pt x="963752" y="213131"/>
                </a:lnTo>
                <a:lnTo>
                  <a:pt x="970076" y="162991"/>
                </a:lnTo>
                <a:lnTo>
                  <a:pt x="970508" y="144462"/>
                </a:lnTo>
                <a:close/>
              </a:path>
              <a:path w="1202054" h="288925">
                <a:moveTo>
                  <a:pt x="1088974" y="144272"/>
                </a:moveTo>
                <a:lnTo>
                  <a:pt x="1086866" y="97574"/>
                </a:lnTo>
                <a:lnTo>
                  <a:pt x="1085265" y="83743"/>
                </a:lnTo>
                <a:lnTo>
                  <a:pt x="1085202" y="83146"/>
                </a:lnTo>
                <a:lnTo>
                  <a:pt x="1083284" y="70751"/>
                </a:lnTo>
                <a:lnTo>
                  <a:pt x="1083208" y="70192"/>
                </a:lnTo>
                <a:lnTo>
                  <a:pt x="1080909" y="58712"/>
                </a:lnTo>
                <a:lnTo>
                  <a:pt x="1080820" y="58267"/>
                </a:lnTo>
                <a:lnTo>
                  <a:pt x="1078103" y="47637"/>
                </a:lnTo>
                <a:lnTo>
                  <a:pt x="1078039" y="47371"/>
                </a:lnTo>
                <a:lnTo>
                  <a:pt x="1074877" y="37515"/>
                </a:lnTo>
                <a:lnTo>
                  <a:pt x="1073696" y="34620"/>
                </a:lnTo>
                <a:lnTo>
                  <a:pt x="1073696" y="144272"/>
                </a:lnTo>
                <a:lnTo>
                  <a:pt x="1073061" y="169976"/>
                </a:lnTo>
                <a:lnTo>
                  <a:pt x="1071257" y="191770"/>
                </a:lnTo>
                <a:lnTo>
                  <a:pt x="1071206" y="192468"/>
                </a:lnTo>
                <a:lnTo>
                  <a:pt x="1068095" y="211747"/>
                </a:lnTo>
                <a:lnTo>
                  <a:pt x="1052347" y="249555"/>
                </a:lnTo>
                <a:lnTo>
                  <a:pt x="1037577" y="256781"/>
                </a:lnTo>
                <a:lnTo>
                  <a:pt x="1029652" y="254977"/>
                </a:lnTo>
                <a:lnTo>
                  <a:pt x="1006716" y="211747"/>
                </a:lnTo>
                <a:lnTo>
                  <a:pt x="1001864" y="169976"/>
                </a:lnTo>
                <a:lnTo>
                  <a:pt x="1001268" y="144272"/>
                </a:lnTo>
                <a:lnTo>
                  <a:pt x="1001864" y="118922"/>
                </a:lnTo>
                <a:lnTo>
                  <a:pt x="1003604" y="97574"/>
                </a:lnTo>
                <a:lnTo>
                  <a:pt x="1003681" y="96621"/>
                </a:lnTo>
                <a:lnTo>
                  <a:pt x="1016266" y="48298"/>
                </a:lnTo>
                <a:lnTo>
                  <a:pt x="1037577" y="31750"/>
                </a:lnTo>
                <a:lnTo>
                  <a:pt x="1045464" y="33591"/>
                </a:lnTo>
                <a:lnTo>
                  <a:pt x="1068209" y="77355"/>
                </a:lnTo>
                <a:lnTo>
                  <a:pt x="1073073" y="118922"/>
                </a:lnTo>
                <a:lnTo>
                  <a:pt x="1073696" y="144272"/>
                </a:lnTo>
                <a:lnTo>
                  <a:pt x="1073696" y="34620"/>
                </a:lnTo>
                <a:lnTo>
                  <a:pt x="1045311" y="0"/>
                </a:lnTo>
                <a:lnTo>
                  <a:pt x="1029843" y="0"/>
                </a:lnTo>
                <a:lnTo>
                  <a:pt x="1003503" y="29032"/>
                </a:lnTo>
                <a:lnTo>
                  <a:pt x="994067" y="58267"/>
                </a:lnTo>
                <a:lnTo>
                  <a:pt x="993952" y="58712"/>
                </a:lnTo>
                <a:lnTo>
                  <a:pt x="991654" y="70192"/>
                </a:lnTo>
                <a:lnTo>
                  <a:pt x="991539" y="70751"/>
                </a:lnTo>
                <a:lnTo>
                  <a:pt x="989647" y="83146"/>
                </a:lnTo>
                <a:lnTo>
                  <a:pt x="989558" y="83743"/>
                </a:lnTo>
                <a:lnTo>
                  <a:pt x="988098" y="96621"/>
                </a:lnTo>
                <a:lnTo>
                  <a:pt x="987983" y="97574"/>
                </a:lnTo>
                <a:lnTo>
                  <a:pt x="986891" y="111950"/>
                </a:lnTo>
                <a:lnTo>
                  <a:pt x="986205" y="127673"/>
                </a:lnTo>
                <a:lnTo>
                  <a:pt x="985977" y="144272"/>
                </a:lnTo>
                <a:lnTo>
                  <a:pt x="986193" y="161061"/>
                </a:lnTo>
                <a:lnTo>
                  <a:pt x="989558" y="205587"/>
                </a:lnTo>
                <a:lnTo>
                  <a:pt x="999871" y="250825"/>
                </a:lnTo>
                <a:lnTo>
                  <a:pt x="1022489" y="285356"/>
                </a:lnTo>
                <a:lnTo>
                  <a:pt x="1029538" y="288531"/>
                </a:lnTo>
                <a:lnTo>
                  <a:pt x="1045413" y="288531"/>
                </a:lnTo>
                <a:lnTo>
                  <a:pt x="1071333" y="259600"/>
                </a:lnTo>
                <a:lnTo>
                  <a:pt x="1072464" y="256781"/>
                </a:lnTo>
                <a:lnTo>
                  <a:pt x="1074877" y="250825"/>
                </a:lnTo>
                <a:lnTo>
                  <a:pt x="1085202" y="205790"/>
                </a:lnTo>
                <a:lnTo>
                  <a:pt x="1088720" y="161061"/>
                </a:lnTo>
                <a:lnTo>
                  <a:pt x="1088974" y="144272"/>
                </a:lnTo>
                <a:close/>
              </a:path>
              <a:path w="1202054" h="288925">
                <a:moveTo>
                  <a:pt x="1201826" y="282778"/>
                </a:moveTo>
                <a:lnTo>
                  <a:pt x="1163904" y="172643"/>
                </a:lnTo>
                <a:lnTo>
                  <a:pt x="1160157" y="161734"/>
                </a:lnTo>
                <a:lnTo>
                  <a:pt x="1165123" y="155994"/>
                </a:lnTo>
                <a:lnTo>
                  <a:pt x="1169530" y="149009"/>
                </a:lnTo>
                <a:lnTo>
                  <a:pt x="1181227" y="108712"/>
                </a:lnTo>
                <a:lnTo>
                  <a:pt x="1182700" y="83743"/>
                </a:lnTo>
                <a:lnTo>
                  <a:pt x="1182662" y="75806"/>
                </a:lnTo>
                <a:lnTo>
                  <a:pt x="1182560" y="70573"/>
                </a:lnTo>
                <a:lnTo>
                  <a:pt x="1182039" y="62712"/>
                </a:lnTo>
                <a:lnTo>
                  <a:pt x="1181925" y="60947"/>
                </a:lnTo>
                <a:lnTo>
                  <a:pt x="1177391" y="37312"/>
                </a:lnTo>
                <a:lnTo>
                  <a:pt x="1175372" y="31419"/>
                </a:lnTo>
                <a:lnTo>
                  <a:pt x="1172883" y="25717"/>
                </a:lnTo>
                <a:lnTo>
                  <a:pt x="1170076" y="20637"/>
                </a:lnTo>
                <a:lnTo>
                  <a:pt x="1167307" y="16332"/>
                </a:lnTo>
                <a:lnTo>
                  <a:pt x="1167307" y="75806"/>
                </a:lnTo>
                <a:lnTo>
                  <a:pt x="1167206" y="91249"/>
                </a:lnTo>
                <a:lnTo>
                  <a:pt x="1167003" y="95554"/>
                </a:lnTo>
                <a:lnTo>
                  <a:pt x="1166901" y="98044"/>
                </a:lnTo>
                <a:lnTo>
                  <a:pt x="1166406" y="104140"/>
                </a:lnTo>
                <a:lnTo>
                  <a:pt x="1165821" y="108712"/>
                </a:lnTo>
                <a:lnTo>
                  <a:pt x="1165720" y="109537"/>
                </a:lnTo>
                <a:lnTo>
                  <a:pt x="1164628" y="116293"/>
                </a:lnTo>
                <a:lnTo>
                  <a:pt x="1144485" y="141884"/>
                </a:lnTo>
                <a:lnTo>
                  <a:pt x="1124839" y="141884"/>
                </a:lnTo>
                <a:lnTo>
                  <a:pt x="1124839" y="37312"/>
                </a:lnTo>
                <a:lnTo>
                  <a:pt x="1146263" y="37312"/>
                </a:lnTo>
                <a:lnTo>
                  <a:pt x="1160157" y="47040"/>
                </a:lnTo>
                <a:lnTo>
                  <a:pt x="1162786" y="51295"/>
                </a:lnTo>
                <a:lnTo>
                  <a:pt x="1164628" y="56515"/>
                </a:lnTo>
                <a:lnTo>
                  <a:pt x="1165720" y="62712"/>
                </a:lnTo>
                <a:lnTo>
                  <a:pt x="1166761" y="68808"/>
                </a:lnTo>
                <a:lnTo>
                  <a:pt x="1167307" y="75806"/>
                </a:lnTo>
                <a:lnTo>
                  <a:pt x="1167307" y="16332"/>
                </a:lnTo>
                <a:lnTo>
                  <a:pt x="1166507" y="15087"/>
                </a:lnTo>
                <a:lnTo>
                  <a:pt x="1162443" y="11264"/>
                </a:lnTo>
                <a:lnTo>
                  <a:pt x="1157973" y="9131"/>
                </a:lnTo>
                <a:lnTo>
                  <a:pt x="1153464" y="6896"/>
                </a:lnTo>
                <a:lnTo>
                  <a:pt x="1147851" y="5765"/>
                </a:lnTo>
                <a:lnTo>
                  <a:pt x="1110157" y="5765"/>
                </a:lnTo>
                <a:lnTo>
                  <a:pt x="1110157" y="282778"/>
                </a:lnTo>
                <a:lnTo>
                  <a:pt x="1124839" y="282778"/>
                </a:lnTo>
                <a:lnTo>
                  <a:pt x="1124839" y="172643"/>
                </a:lnTo>
                <a:lnTo>
                  <a:pt x="1145679" y="172643"/>
                </a:lnTo>
                <a:lnTo>
                  <a:pt x="1182776" y="282778"/>
                </a:lnTo>
                <a:lnTo>
                  <a:pt x="1201826" y="282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1" name="object 141"/>
          <p:cNvGrpSpPr/>
          <p:nvPr/>
        </p:nvGrpSpPr>
        <p:grpSpPr>
          <a:xfrm>
            <a:off x="228053" y="5326910"/>
            <a:ext cx="850900" cy="135255"/>
            <a:chOff x="228053" y="5326910"/>
            <a:chExt cx="850900" cy="135255"/>
          </a:xfrm>
        </p:grpSpPr>
        <p:pic>
          <p:nvPicPr>
            <p:cNvPr id="142" name="object 14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28053" y="5329679"/>
              <a:ext cx="90487" cy="129184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339521" y="5326910"/>
              <a:ext cx="739140" cy="135255"/>
            </a:xfrm>
            <a:custGeom>
              <a:avLst/>
              <a:gdLst/>
              <a:ahLst/>
              <a:cxnLst/>
              <a:rect l="l" t="t" r="r" b="b"/>
              <a:pathLst>
                <a:path w="739140" h="135254">
                  <a:moveTo>
                    <a:pt x="91287" y="3149"/>
                  </a:moveTo>
                  <a:lnTo>
                    <a:pt x="0" y="3149"/>
                  </a:lnTo>
                  <a:lnTo>
                    <a:pt x="0" y="18389"/>
                  </a:lnTo>
                  <a:lnTo>
                    <a:pt x="0" y="53949"/>
                  </a:lnTo>
                  <a:lnTo>
                    <a:pt x="0" y="69189"/>
                  </a:lnTo>
                  <a:lnTo>
                    <a:pt x="0" y="116179"/>
                  </a:lnTo>
                  <a:lnTo>
                    <a:pt x="0" y="131419"/>
                  </a:lnTo>
                  <a:lnTo>
                    <a:pt x="91287" y="131419"/>
                  </a:lnTo>
                  <a:lnTo>
                    <a:pt x="91287" y="116179"/>
                  </a:lnTo>
                  <a:lnTo>
                    <a:pt x="18465" y="116179"/>
                  </a:lnTo>
                  <a:lnTo>
                    <a:pt x="18465" y="69189"/>
                  </a:lnTo>
                  <a:lnTo>
                    <a:pt x="91287" y="69189"/>
                  </a:lnTo>
                  <a:lnTo>
                    <a:pt x="91287" y="53949"/>
                  </a:lnTo>
                  <a:lnTo>
                    <a:pt x="18465" y="53949"/>
                  </a:lnTo>
                  <a:lnTo>
                    <a:pt x="18465" y="18389"/>
                  </a:lnTo>
                  <a:lnTo>
                    <a:pt x="91287" y="18389"/>
                  </a:lnTo>
                  <a:lnTo>
                    <a:pt x="91287" y="3149"/>
                  </a:lnTo>
                  <a:close/>
                </a:path>
                <a:path w="739140" h="135254">
                  <a:moveTo>
                    <a:pt x="217436" y="85813"/>
                  </a:moveTo>
                  <a:lnTo>
                    <a:pt x="186283" y="61912"/>
                  </a:lnTo>
                  <a:lnTo>
                    <a:pt x="160337" y="57150"/>
                  </a:lnTo>
                  <a:lnTo>
                    <a:pt x="154736" y="56159"/>
                  </a:lnTo>
                  <a:lnTo>
                    <a:pt x="130721" y="41021"/>
                  </a:lnTo>
                  <a:lnTo>
                    <a:pt x="130721" y="29756"/>
                  </a:lnTo>
                  <a:lnTo>
                    <a:pt x="133705" y="24752"/>
                  </a:lnTo>
                  <a:lnTo>
                    <a:pt x="139649" y="21031"/>
                  </a:lnTo>
                  <a:lnTo>
                    <a:pt x="145605" y="17208"/>
                  </a:lnTo>
                  <a:lnTo>
                    <a:pt x="153543" y="15278"/>
                  </a:lnTo>
                  <a:lnTo>
                    <a:pt x="163461" y="15278"/>
                  </a:lnTo>
                  <a:lnTo>
                    <a:pt x="205193" y="25539"/>
                  </a:lnTo>
                  <a:lnTo>
                    <a:pt x="210502" y="29756"/>
                  </a:lnTo>
                  <a:lnTo>
                    <a:pt x="211886" y="29756"/>
                  </a:lnTo>
                  <a:lnTo>
                    <a:pt x="211886" y="15278"/>
                  </a:lnTo>
                  <a:lnTo>
                    <a:pt x="211886" y="9321"/>
                  </a:lnTo>
                  <a:lnTo>
                    <a:pt x="205536" y="6845"/>
                  </a:lnTo>
                  <a:lnTo>
                    <a:pt x="163461" y="393"/>
                  </a:lnTo>
                  <a:lnTo>
                    <a:pt x="152603" y="1054"/>
                  </a:lnTo>
                  <a:lnTo>
                    <a:pt x="115138" y="22542"/>
                  </a:lnTo>
                  <a:lnTo>
                    <a:pt x="111480" y="37299"/>
                  </a:lnTo>
                  <a:lnTo>
                    <a:pt x="111480" y="46723"/>
                  </a:lnTo>
                  <a:lnTo>
                    <a:pt x="147586" y="72821"/>
                  </a:lnTo>
                  <a:lnTo>
                    <a:pt x="170268" y="76390"/>
                  </a:lnTo>
                  <a:lnTo>
                    <a:pt x="175374" y="77330"/>
                  </a:lnTo>
                  <a:lnTo>
                    <a:pt x="180136" y="78384"/>
                  </a:lnTo>
                  <a:lnTo>
                    <a:pt x="186194" y="79971"/>
                  </a:lnTo>
                  <a:lnTo>
                    <a:pt x="190703" y="82143"/>
                  </a:lnTo>
                  <a:lnTo>
                    <a:pt x="193624" y="84924"/>
                  </a:lnTo>
                  <a:lnTo>
                    <a:pt x="196659" y="87604"/>
                  </a:lnTo>
                  <a:lnTo>
                    <a:pt x="198196" y="91770"/>
                  </a:lnTo>
                  <a:lnTo>
                    <a:pt x="198196" y="104178"/>
                  </a:lnTo>
                  <a:lnTo>
                    <a:pt x="169481" y="119189"/>
                  </a:lnTo>
                  <a:lnTo>
                    <a:pt x="167932" y="119189"/>
                  </a:lnTo>
                  <a:lnTo>
                    <a:pt x="162077" y="119456"/>
                  </a:lnTo>
                  <a:lnTo>
                    <a:pt x="123177" y="109651"/>
                  </a:lnTo>
                  <a:lnTo>
                    <a:pt x="111874" y="102387"/>
                  </a:lnTo>
                  <a:lnTo>
                    <a:pt x="110680" y="102387"/>
                  </a:lnTo>
                  <a:lnTo>
                    <a:pt x="110680" y="124015"/>
                  </a:lnTo>
                  <a:lnTo>
                    <a:pt x="116801" y="126466"/>
                  </a:lnTo>
                  <a:lnTo>
                    <a:pt x="154597" y="134175"/>
                  </a:lnTo>
                  <a:lnTo>
                    <a:pt x="161874" y="134340"/>
                  </a:lnTo>
                  <a:lnTo>
                    <a:pt x="171107" y="134340"/>
                  </a:lnTo>
                  <a:lnTo>
                    <a:pt x="207035" y="119456"/>
                  </a:lnTo>
                  <a:lnTo>
                    <a:pt x="207391" y="119189"/>
                  </a:lnTo>
                  <a:lnTo>
                    <a:pt x="217436" y="100101"/>
                  </a:lnTo>
                  <a:lnTo>
                    <a:pt x="217436" y="85813"/>
                  </a:lnTo>
                  <a:close/>
                </a:path>
                <a:path w="739140" h="135254">
                  <a:moveTo>
                    <a:pt x="341909" y="85813"/>
                  </a:moveTo>
                  <a:lnTo>
                    <a:pt x="310756" y="61912"/>
                  </a:lnTo>
                  <a:lnTo>
                    <a:pt x="284810" y="57150"/>
                  </a:lnTo>
                  <a:lnTo>
                    <a:pt x="279209" y="56159"/>
                  </a:lnTo>
                  <a:lnTo>
                    <a:pt x="255193" y="41021"/>
                  </a:lnTo>
                  <a:lnTo>
                    <a:pt x="255193" y="29756"/>
                  </a:lnTo>
                  <a:lnTo>
                    <a:pt x="258178" y="24752"/>
                  </a:lnTo>
                  <a:lnTo>
                    <a:pt x="264121" y="21031"/>
                  </a:lnTo>
                  <a:lnTo>
                    <a:pt x="270078" y="17208"/>
                  </a:lnTo>
                  <a:lnTo>
                    <a:pt x="278015" y="15278"/>
                  </a:lnTo>
                  <a:lnTo>
                    <a:pt x="287934" y="15278"/>
                  </a:lnTo>
                  <a:lnTo>
                    <a:pt x="329653" y="25539"/>
                  </a:lnTo>
                  <a:lnTo>
                    <a:pt x="334962" y="29756"/>
                  </a:lnTo>
                  <a:lnTo>
                    <a:pt x="336359" y="29756"/>
                  </a:lnTo>
                  <a:lnTo>
                    <a:pt x="336359" y="15278"/>
                  </a:lnTo>
                  <a:lnTo>
                    <a:pt x="336359" y="9321"/>
                  </a:lnTo>
                  <a:lnTo>
                    <a:pt x="330009" y="6845"/>
                  </a:lnTo>
                  <a:lnTo>
                    <a:pt x="287934" y="393"/>
                  </a:lnTo>
                  <a:lnTo>
                    <a:pt x="277075" y="1054"/>
                  </a:lnTo>
                  <a:lnTo>
                    <a:pt x="239598" y="22542"/>
                  </a:lnTo>
                  <a:lnTo>
                    <a:pt x="235953" y="37299"/>
                  </a:lnTo>
                  <a:lnTo>
                    <a:pt x="235953" y="46723"/>
                  </a:lnTo>
                  <a:lnTo>
                    <a:pt x="272059" y="72821"/>
                  </a:lnTo>
                  <a:lnTo>
                    <a:pt x="294728" y="76390"/>
                  </a:lnTo>
                  <a:lnTo>
                    <a:pt x="299847" y="77330"/>
                  </a:lnTo>
                  <a:lnTo>
                    <a:pt x="304609" y="78384"/>
                  </a:lnTo>
                  <a:lnTo>
                    <a:pt x="310654" y="79971"/>
                  </a:lnTo>
                  <a:lnTo>
                    <a:pt x="315175" y="82143"/>
                  </a:lnTo>
                  <a:lnTo>
                    <a:pt x="318096" y="84924"/>
                  </a:lnTo>
                  <a:lnTo>
                    <a:pt x="321132" y="87604"/>
                  </a:lnTo>
                  <a:lnTo>
                    <a:pt x="322668" y="91770"/>
                  </a:lnTo>
                  <a:lnTo>
                    <a:pt x="322668" y="104178"/>
                  </a:lnTo>
                  <a:lnTo>
                    <a:pt x="293941" y="119189"/>
                  </a:lnTo>
                  <a:lnTo>
                    <a:pt x="292392" y="119189"/>
                  </a:lnTo>
                  <a:lnTo>
                    <a:pt x="286550" y="119456"/>
                  </a:lnTo>
                  <a:lnTo>
                    <a:pt x="247650" y="109651"/>
                  </a:lnTo>
                  <a:lnTo>
                    <a:pt x="236347" y="102387"/>
                  </a:lnTo>
                  <a:lnTo>
                    <a:pt x="235153" y="102387"/>
                  </a:lnTo>
                  <a:lnTo>
                    <a:pt x="235153" y="124015"/>
                  </a:lnTo>
                  <a:lnTo>
                    <a:pt x="241274" y="126466"/>
                  </a:lnTo>
                  <a:lnTo>
                    <a:pt x="279069" y="134175"/>
                  </a:lnTo>
                  <a:lnTo>
                    <a:pt x="286346" y="134340"/>
                  </a:lnTo>
                  <a:lnTo>
                    <a:pt x="295579" y="134340"/>
                  </a:lnTo>
                  <a:lnTo>
                    <a:pt x="331508" y="119456"/>
                  </a:lnTo>
                  <a:lnTo>
                    <a:pt x="331863" y="119189"/>
                  </a:lnTo>
                  <a:lnTo>
                    <a:pt x="332625" y="118376"/>
                  </a:lnTo>
                  <a:lnTo>
                    <a:pt x="335610" y="114846"/>
                  </a:lnTo>
                  <a:lnTo>
                    <a:pt x="340626" y="105067"/>
                  </a:lnTo>
                  <a:lnTo>
                    <a:pt x="341909" y="100101"/>
                  </a:lnTo>
                  <a:lnTo>
                    <a:pt x="341909" y="85813"/>
                  </a:lnTo>
                  <a:close/>
                </a:path>
                <a:path w="739140" h="135254">
                  <a:moveTo>
                    <a:pt x="488162" y="67271"/>
                  </a:moveTo>
                  <a:lnTo>
                    <a:pt x="476402" y="23406"/>
                  </a:lnTo>
                  <a:lnTo>
                    <a:pt x="469112" y="15887"/>
                  </a:lnTo>
                  <a:lnTo>
                    <a:pt x="469112" y="67271"/>
                  </a:lnTo>
                  <a:lnTo>
                    <a:pt x="468337" y="79324"/>
                  </a:lnTo>
                  <a:lnTo>
                    <a:pt x="466102" y="89496"/>
                  </a:lnTo>
                  <a:lnTo>
                    <a:pt x="466026" y="89852"/>
                  </a:lnTo>
                  <a:lnTo>
                    <a:pt x="462178" y="98869"/>
                  </a:lnTo>
                  <a:lnTo>
                    <a:pt x="423862" y="119849"/>
                  </a:lnTo>
                  <a:lnTo>
                    <a:pt x="414045" y="119024"/>
                  </a:lnTo>
                  <a:lnTo>
                    <a:pt x="381685" y="89852"/>
                  </a:lnTo>
                  <a:lnTo>
                    <a:pt x="378625" y="67271"/>
                  </a:lnTo>
                  <a:lnTo>
                    <a:pt x="379374" y="55473"/>
                  </a:lnTo>
                  <a:lnTo>
                    <a:pt x="405041" y="18313"/>
                  </a:lnTo>
                  <a:lnTo>
                    <a:pt x="423862" y="14884"/>
                  </a:lnTo>
                  <a:lnTo>
                    <a:pt x="433806" y="15748"/>
                  </a:lnTo>
                  <a:lnTo>
                    <a:pt x="466064" y="45097"/>
                  </a:lnTo>
                  <a:lnTo>
                    <a:pt x="469112" y="67271"/>
                  </a:lnTo>
                  <a:lnTo>
                    <a:pt x="469112" y="15887"/>
                  </a:lnTo>
                  <a:lnTo>
                    <a:pt x="468109" y="14884"/>
                  </a:lnTo>
                  <a:lnTo>
                    <a:pt x="465137" y="11899"/>
                  </a:lnTo>
                  <a:lnTo>
                    <a:pt x="458393" y="7632"/>
                  </a:lnTo>
                  <a:lnTo>
                    <a:pt x="423862" y="0"/>
                  </a:lnTo>
                  <a:lnTo>
                    <a:pt x="416839" y="292"/>
                  </a:lnTo>
                  <a:lnTo>
                    <a:pt x="371335" y="23406"/>
                  </a:lnTo>
                  <a:lnTo>
                    <a:pt x="362153" y="45097"/>
                  </a:lnTo>
                  <a:lnTo>
                    <a:pt x="362077" y="45351"/>
                  </a:lnTo>
                  <a:lnTo>
                    <a:pt x="359575" y="67271"/>
                  </a:lnTo>
                  <a:lnTo>
                    <a:pt x="359841" y="75107"/>
                  </a:lnTo>
                  <a:lnTo>
                    <a:pt x="377037" y="117068"/>
                  </a:lnTo>
                  <a:lnTo>
                    <a:pt x="382587" y="122783"/>
                  </a:lnTo>
                  <a:lnTo>
                    <a:pt x="389343" y="127139"/>
                  </a:lnTo>
                  <a:lnTo>
                    <a:pt x="397281" y="130175"/>
                  </a:lnTo>
                  <a:lnTo>
                    <a:pt x="403707" y="132270"/>
                  </a:lnTo>
                  <a:lnTo>
                    <a:pt x="403860" y="132270"/>
                  </a:lnTo>
                  <a:lnTo>
                    <a:pt x="410057" y="133642"/>
                  </a:lnTo>
                  <a:lnTo>
                    <a:pt x="410197" y="133642"/>
                  </a:lnTo>
                  <a:lnTo>
                    <a:pt x="416763" y="134467"/>
                  </a:lnTo>
                  <a:lnTo>
                    <a:pt x="423862" y="134734"/>
                  </a:lnTo>
                  <a:lnTo>
                    <a:pt x="464997" y="122923"/>
                  </a:lnTo>
                  <a:lnTo>
                    <a:pt x="467982" y="119849"/>
                  </a:lnTo>
                  <a:lnTo>
                    <a:pt x="476237" y="111417"/>
                  </a:lnTo>
                  <a:lnTo>
                    <a:pt x="487870" y="75107"/>
                  </a:lnTo>
                  <a:lnTo>
                    <a:pt x="488162" y="67271"/>
                  </a:lnTo>
                  <a:close/>
                </a:path>
                <a:path w="739140" h="135254">
                  <a:moveTo>
                    <a:pt x="622007" y="131953"/>
                  </a:moveTo>
                  <a:lnTo>
                    <a:pt x="607910" y="95846"/>
                  </a:lnTo>
                  <a:lnTo>
                    <a:pt x="602183" y="81153"/>
                  </a:lnTo>
                  <a:lnTo>
                    <a:pt x="583107" y="32270"/>
                  </a:lnTo>
                  <a:lnTo>
                    <a:pt x="583107" y="81153"/>
                  </a:lnTo>
                  <a:lnTo>
                    <a:pt x="534492" y="81153"/>
                  </a:lnTo>
                  <a:lnTo>
                    <a:pt x="558901" y="17653"/>
                  </a:lnTo>
                  <a:lnTo>
                    <a:pt x="583107" y="81153"/>
                  </a:lnTo>
                  <a:lnTo>
                    <a:pt x="583107" y="32270"/>
                  </a:lnTo>
                  <a:lnTo>
                    <a:pt x="577405" y="17653"/>
                  </a:lnTo>
                  <a:lnTo>
                    <a:pt x="571601" y="2768"/>
                  </a:lnTo>
                  <a:lnTo>
                    <a:pt x="547001" y="2768"/>
                  </a:lnTo>
                  <a:lnTo>
                    <a:pt x="496595" y="131953"/>
                  </a:lnTo>
                  <a:lnTo>
                    <a:pt x="515251" y="131953"/>
                  </a:lnTo>
                  <a:lnTo>
                    <a:pt x="528942" y="95846"/>
                  </a:lnTo>
                  <a:lnTo>
                    <a:pt x="588873" y="95846"/>
                  </a:lnTo>
                  <a:lnTo>
                    <a:pt x="602361" y="131953"/>
                  </a:lnTo>
                  <a:lnTo>
                    <a:pt x="622007" y="131953"/>
                  </a:lnTo>
                  <a:close/>
                </a:path>
                <a:path w="739140" h="135254">
                  <a:moveTo>
                    <a:pt x="738987" y="85813"/>
                  </a:moveTo>
                  <a:lnTo>
                    <a:pt x="707834" y="61912"/>
                  </a:lnTo>
                  <a:lnTo>
                    <a:pt x="681888" y="57150"/>
                  </a:lnTo>
                  <a:lnTo>
                    <a:pt x="676275" y="56159"/>
                  </a:lnTo>
                  <a:lnTo>
                    <a:pt x="652272" y="41021"/>
                  </a:lnTo>
                  <a:lnTo>
                    <a:pt x="652272" y="29756"/>
                  </a:lnTo>
                  <a:lnTo>
                    <a:pt x="655243" y="24752"/>
                  </a:lnTo>
                  <a:lnTo>
                    <a:pt x="661200" y="21031"/>
                  </a:lnTo>
                  <a:lnTo>
                    <a:pt x="667156" y="17208"/>
                  </a:lnTo>
                  <a:lnTo>
                    <a:pt x="675093" y="15278"/>
                  </a:lnTo>
                  <a:lnTo>
                    <a:pt x="685012" y="15278"/>
                  </a:lnTo>
                  <a:lnTo>
                    <a:pt x="726732" y="25539"/>
                  </a:lnTo>
                  <a:lnTo>
                    <a:pt x="732040" y="29756"/>
                  </a:lnTo>
                  <a:lnTo>
                    <a:pt x="733425" y="29756"/>
                  </a:lnTo>
                  <a:lnTo>
                    <a:pt x="733425" y="15278"/>
                  </a:lnTo>
                  <a:lnTo>
                    <a:pt x="733425" y="9321"/>
                  </a:lnTo>
                  <a:lnTo>
                    <a:pt x="727075" y="6845"/>
                  </a:lnTo>
                  <a:lnTo>
                    <a:pt x="685012" y="393"/>
                  </a:lnTo>
                  <a:lnTo>
                    <a:pt x="674154" y="1054"/>
                  </a:lnTo>
                  <a:lnTo>
                    <a:pt x="636676" y="22542"/>
                  </a:lnTo>
                  <a:lnTo>
                    <a:pt x="633018" y="37299"/>
                  </a:lnTo>
                  <a:lnTo>
                    <a:pt x="633018" y="46723"/>
                  </a:lnTo>
                  <a:lnTo>
                    <a:pt x="669137" y="72821"/>
                  </a:lnTo>
                  <a:lnTo>
                    <a:pt x="691807" y="76390"/>
                  </a:lnTo>
                  <a:lnTo>
                    <a:pt x="696912" y="77330"/>
                  </a:lnTo>
                  <a:lnTo>
                    <a:pt x="701675" y="78384"/>
                  </a:lnTo>
                  <a:lnTo>
                    <a:pt x="707732" y="79971"/>
                  </a:lnTo>
                  <a:lnTo>
                    <a:pt x="712241" y="82143"/>
                  </a:lnTo>
                  <a:lnTo>
                    <a:pt x="715175" y="84924"/>
                  </a:lnTo>
                  <a:lnTo>
                    <a:pt x="718197" y="87604"/>
                  </a:lnTo>
                  <a:lnTo>
                    <a:pt x="719734" y="91770"/>
                  </a:lnTo>
                  <a:lnTo>
                    <a:pt x="719734" y="104178"/>
                  </a:lnTo>
                  <a:lnTo>
                    <a:pt x="691019" y="119189"/>
                  </a:lnTo>
                  <a:lnTo>
                    <a:pt x="689470" y="119189"/>
                  </a:lnTo>
                  <a:lnTo>
                    <a:pt x="683628" y="119456"/>
                  </a:lnTo>
                  <a:lnTo>
                    <a:pt x="644715" y="109651"/>
                  </a:lnTo>
                  <a:lnTo>
                    <a:pt x="633412" y="102387"/>
                  </a:lnTo>
                  <a:lnTo>
                    <a:pt x="632231" y="102387"/>
                  </a:lnTo>
                  <a:lnTo>
                    <a:pt x="632231" y="124015"/>
                  </a:lnTo>
                  <a:lnTo>
                    <a:pt x="638340" y="126466"/>
                  </a:lnTo>
                  <a:lnTo>
                    <a:pt x="676148" y="134175"/>
                  </a:lnTo>
                  <a:lnTo>
                    <a:pt x="683425" y="134340"/>
                  </a:lnTo>
                  <a:lnTo>
                    <a:pt x="692645" y="134340"/>
                  </a:lnTo>
                  <a:lnTo>
                    <a:pt x="728573" y="119456"/>
                  </a:lnTo>
                  <a:lnTo>
                    <a:pt x="728929" y="119189"/>
                  </a:lnTo>
                  <a:lnTo>
                    <a:pt x="729691" y="118376"/>
                  </a:lnTo>
                  <a:lnTo>
                    <a:pt x="732688" y="114846"/>
                  </a:lnTo>
                  <a:lnTo>
                    <a:pt x="737692" y="105067"/>
                  </a:lnTo>
                  <a:lnTo>
                    <a:pt x="738987" y="100101"/>
                  </a:lnTo>
                  <a:lnTo>
                    <a:pt x="738987" y="8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1057821" y="6125270"/>
            <a:ext cx="424815" cy="166370"/>
            <a:chOff x="1057821" y="6125270"/>
            <a:chExt cx="424815" cy="166370"/>
          </a:xfrm>
        </p:grpSpPr>
        <p:pic>
          <p:nvPicPr>
            <p:cNvPr id="145" name="object 14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057821" y="6125270"/>
              <a:ext cx="206527" cy="16609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289697" y="6128051"/>
              <a:ext cx="73025" cy="129184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383601" y="6128051"/>
              <a:ext cx="98628" cy="129184"/>
            </a:xfrm>
            <a:prstGeom prst="rect">
              <a:avLst/>
            </a:prstGeom>
          </p:spPr>
        </p:pic>
      </p:grpSp>
      <p:pic>
        <p:nvPicPr>
          <p:cNvPr id="148" name="object 148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561007" y="6128051"/>
            <a:ext cx="260400" cy="129184"/>
          </a:xfrm>
          <a:prstGeom prst="rect">
            <a:avLst/>
          </a:prstGeom>
        </p:spPr>
      </p:pic>
      <p:grpSp>
        <p:nvGrpSpPr>
          <p:cNvPr id="149" name="object 149"/>
          <p:cNvGrpSpPr/>
          <p:nvPr/>
        </p:nvGrpSpPr>
        <p:grpSpPr>
          <a:xfrm>
            <a:off x="2496934" y="6114755"/>
            <a:ext cx="424815" cy="166370"/>
            <a:chOff x="2496934" y="6114755"/>
            <a:chExt cx="424815" cy="166370"/>
          </a:xfrm>
        </p:grpSpPr>
        <p:pic>
          <p:nvPicPr>
            <p:cNvPr id="150" name="object 15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496934" y="6114755"/>
              <a:ext cx="206476" cy="16609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728810" y="6117536"/>
              <a:ext cx="73025" cy="12917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822727" y="6117536"/>
              <a:ext cx="98615" cy="129171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2987230" y="6117459"/>
            <a:ext cx="558800" cy="129539"/>
            <a:chOff x="2987230" y="6117459"/>
            <a:chExt cx="558800" cy="129539"/>
          </a:xfrm>
        </p:grpSpPr>
        <p:pic>
          <p:nvPicPr>
            <p:cNvPr id="154" name="object 15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987230" y="6117459"/>
              <a:ext cx="333171" cy="12954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343922" y="6117536"/>
              <a:ext cx="201802" cy="129171"/>
            </a:xfrm>
            <a:prstGeom prst="rect">
              <a:avLst/>
            </a:prstGeom>
          </p:spPr>
        </p:pic>
      </p:grpSp>
      <p:pic>
        <p:nvPicPr>
          <p:cNvPr id="156" name="object 156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4261548" y="6135735"/>
            <a:ext cx="192227" cy="166090"/>
          </a:xfrm>
          <a:prstGeom prst="rect">
            <a:avLst/>
          </a:prstGeom>
        </p:spPr>
      </p:pic>
      <p:grpSp>
        <p:nvGrpSpPr>
          <p:cNvPr id="157" name="object 157"/>
          <p:cNvGrpSpPr/>
          <p:nvPr/>
        </p:nvGrpSpPr>
        <p:grpSpPr>
          <a:xfrm>
            <a:off x="4479823" y="6138516"/>
            <a:ext cx="179070" cy="129539"/>
            <a:chOff x="4479823" y="6138516"/>
            <a:chExt cx="179070" cy="129539"/>
          </a:xfrm>
        </p:grpSpPr>
        <p:pic>
          <p:nvPicPr>
            <p:cNvPr id="158" name="object 15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568380" y="6138516"/>
              <a:ext cx="90487" cy="129184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479823" y="6138516"/>
              <a:ext cx="66878" cy="129184"/>
            </a:xfrm>
            <a:prstGeom prst="rect">
              <a:avLst/>
            </a:prstGeom>
          </p:spPr>
        </p:pic>
      </p:grpSp>
      <p:sp>
        <p:nvSpPr>
          <p:cNvPr id="160" name="object 160"/>
          <p:cNvSpPr/>
          <p:nvPr/>
        </p:nvSpPr>
        <p:spPr>
          <a:xfrm>
            <a:off x="4723650" y="6135735"/>
            <a:ext cx="570865" cy="135255"/>
          </a:xfrm>
          <a:custGeom>
            <a:avLst/>
            <a:gdLst/>
            <a:ahLst/>
            <a:cxnLst/>
            <a:rect l="l" t="t" r="r" b="b"/>
            <a:pathLst>
              <a:path w="570864" h="135254">
                <a:moveTo>
                  <a:pt x="91884" y="131965"/>
                </a:moveTo>
                <a:lnTo>
                  <a:pt x="81559" y="95846"/>
                </a:lnTo>
                <a:lnTo>
                  <a:pt x="77368" y="81165"/>
                </a:lnTo>
                <a:lnTo>
                  <a:pt x="63500" y="32651"/>
                </a:lnTo>
                <a:lnTo>
                  <a:pt x="63500" y="81165"/>
                </a:lnTo>
                <a:lnTo>
                  <a:pt x="27787" y="81165"/>
                </a:lnTo>
                <a:lnTo>
                  <a:pt x="45643" y="17665"/>
                </a:lnTo>
                <a:lnTo>
                  <a:pt x="63500" y="81165"/>
                </a:lnTo>
                <a:lnTo>
                  <a:pt x="63500" y="32651"/>
                </a:lnTo>
                <a:lnTo>
                  <a:pt x="59220" y="17665"/>
                </a:lnTo>
                <a:lnTo>
                  <a:pt x="54978" y="2781"/>
                </a:lnTo>
                <a:lnTo>
                  <a:pt x="36918" y="2781"/>
                </a:lnTo>
                <a:lnTo>
                  <a:pt x="0" y="131965"/>
                </a:lnTo>
                <a:lnTo>
                  <a:pt x="13703" y="131965"/>
                </a:lnTo>
                <a:lnTo>
                  <a:pt x="23622" y="95846"/>
                </a:lnTo>
                <a:lnTo>
                  <a:pt x="67678" y="95846"/>
                </a:lnTo>
                <a:lnTo>
                  <a:pt x="77597" y="131965"/>
                </a:lnTo>
                <a:lnTo>
                  <a:pt x="91884" y="131965"/>
                </a:lnTo>
                <a:close/>
              </a:path>
              <a:path w="570864" h="135254">
                <a:moveTo>
                  <a:pt x="174040" y="47523"/>
                </a:moveTo>
                <a:lnTo>
                  <a:pt x="173964" y="33883"/>
                </a:lnTo>
                <a:lnTo>
                  <a:pt x="172948" y="28130"/>
                </a:lnTo>
                <a:lnTo>
                  <a:pt x="168732" y="18211"/>
                </a:lnTo>
                <a:lnTo>
                  <a:pt x="168186" y="17462"/>
                </a:lnTo>
                <a:lnTo>
                  <a:pt x="165696" y="14046"/>
                </a:lnTo>
                <a:lnTo>
                  <a:pt x="161734" y="10718"/>
                </a:lnTo>
                <a:lnTo>
                  <a:pt x="159943" y="9156"/>
                </a:lnTo>
                <a:lnTo>
                  <a:pt x="159943" y="37807"/>
                </a:lnTo>
                <a:lnTo>
                  <a:pt x="159943" y="45986"/>
                </a:lnTo>
                <a:lnTo>
                  <a:pt x="159448" y="49415"/>
                </a:lnTo>
                <a:lnTo>
                  <a:pt x="137769" y="69062"/>
                </a:lnTo>
                <a:lnTo>
                  <a:pt x="121056" y="69062"/>
                </a:lnTo>
                <a:lnTo>
                  <a:pt x="121056" y="17462"/>
                </a:lnTo>
                <a:lnTo>
                  <a:pt x="138709" y="17462"/>
                </a:lnTo>
                <a:lnTo>
                  <a:pt x="157962" y="30556"/>
                </a:lnTo>
                <a:lnTo>
                  <a:pt x="159245" y="33883"/>
                </a:lnTo>
                <a:lnTo>
                  <a:pt x="159943" y="37807"/>
                </a:lnTo>
                <a:lnTo>
                  <a:pt x="159943" y="9156"/>
                </a:lnTo>
                <a:lnTo>
                  <a:pt x="158559" y="7937"/>
                </a:lnTo>
                <a:lnTo>
                  <a:pt x="154838" y="5956"/>
                </a:lnTo>
                <a:lnTo>
                  <a:pt x="150622" y="4762"/>
                </a:lnTo>
                <a:lnTo>
                  <a:pt x="146354" y="3479"/>
                </a:lnTo>
                <a:lnTo>
                  <a:pt x="141198" y="2781"/>
                </a:lnTo>
                <a:lnTo>
                  <a:pt x="107556" y="2781"/>
                </a:lnTo>
                <a:lnTo>
                  <a:pt x="107556" y="131965"/>
                </a:lnTo>
                <a:lnTo>
                  <a:pt x="121056" y="131965"/>
                </a:lnTo>
                <a:lnTo>
                  <a:pt x="121056" y="83743"/>
                </a:lnTo>
                <a:lnTo>
                  <a:pt x="141782" y="83743"/>
                </a:lnTo>
                <a:lnTo>
                  <a:pt x="147840" y="82651"/>
                </a:lnTo>
                <a:lnTo>
                  <a:pt x="152603" y="80365"/>
                </a:lnTo>
                <a:lnTo>
                  <a:pt x="157365" y="78130"/>
                </a:lnTo>
                <a:lnTo>
                  <a:pt x="161531" y="74815"/>
                </a:lnTo>
                <a:lnTo>
                  <a:pt x="165100" y="70446"/>
                </a:lnTo>
                <a:lnTo>
                  <a:pt x="166166" y="69062"/>
                </a:lnTo>
                <a:lnTo>
                  <a:pt x="167881" y="66878"/>
                </a:lnTo>
                <a:lnTo>
                  <a:pt x="170065" y="62661"/>
                </a:lnTo>
                <a:lnTo>
                  <a:pt x="173240" y="52882"/>
                </a:lnTo>
                <a:lnTo>
                  <a:pt x="174040" y="47523"/>
                </a:lnTo>
                <a:close/>
              </a:path>
              <a:path w="570864" h="135254">
                <a:moveTo>
                  <a:pt x="275882" y="131965"/>
                </a:moveTo>
                <a:lnTo>
                  <a:pt x="241249" y="80568"/>
                </a:lnTo>
                <a:lnTo>
                  <a:pt x="237782" y="75412"/>
                </a:lnTo>
                <a:lnTo>
                  <a:pt x="244233" y="72237"/>
                </a:lnTo>
                <a:lnTo>
                  <a:pt x="249288" y="67564"/>
                </a:lnTo>
                <a:lnTo>
                  <a:pt x="250012" y="66281"/>
                </a:lnTo>
                <a:lnTo>
                  <a:pt x="256540" y="54965"/>
                </a:lnTo>
                <a:lnTo>
                  <a:pt x="258419" y="47180"/>
                </a:lnTo>
                <a:lnTo>
                  <a:pt x="258419" y="31051"/>
                </a:lnTo>
                <a:lnTo>
                  <a:pt x="257327" y="25349"/>
                </a:lnTo>
                <a:lnTo>
                  <a:pt x="255244" y="20840"/>
                </a:lnTo>
                <a:lnTo>
                  <a:pt x="253746" y="17462"/>
                </a:lnTo>
                <a:lnTo>
                  <a:pt x="253263" y="16370"/>
                </a:lnTo>
                <a:lnTo>
                  <a:pt x="250380" y="12649"/>
                </a:lnTo>
                <a:lnTo>
                  <a:pt x="244335" y="7861"/>
                </a:lnTo>
                <a:lnTo>
                  <a:pt x="244335" y="35420"/>
                </a:lnTo>
                <a:lnTo>
                  <a:pt x="244335" y="44005"/>
                </a:lnTo>
                <a:lnTo>
                  <a:pt x="243890" y="47180"/>
                </a:lnTo>
                <a:lnTo>
                  <a:pt x="243789" y="48018"/>
                </a:lnTo>
                <a:lnTo>
                  <a:pt x="242747" y="51193"/>
                </a:lnTo>
                <a:lnTo>
                  <a:pt x="223342" y="66281"/>
                </a:lnTo>
                <a:lnTo>
                  <a:pt x="205435" y="66281"/>
                </a:lnTo>
                <a:lnTo>
                  <a:pt x="205435" y="17462"/>
                </a:lnTo>
                <a:lnTo>
                  <a:pt x="224878" y="17462"/>
                </a:lnTo>
                <a:lnTo>
                  <a:pt x="237782" y="22034"/>
                </a:lnTo>
                <a:lnTo>
                  <a:pt x="240169" y="24015"/>
                </a:lnTo>
                <a:lnTo>
                  <a:pt x="241795" y="26492"/>
                </a:lnTo>
                <a:lnTo>
                  <a:pt x="242747" y="29375"/>
                </a:lnTo>
                <a:lnTo>
                  <a:pt x="243789" y="32143"/>
                </a:lnTo>
                <a:lnTo>
                  <a:pt x="244335" y="35420"/>
                </a:lnTo>
                <a:lnTo>
                  <a:pt x="244335" y="7861"/>
                </a:lnTo>
                <a:lnTo>
                  <a:pt x="243382" y="7099"/>
                </a:lnTo>
                <a:lnTo>
                  <a:pt x="239674" y="5308"/>
                </a:lnTo>
                <a:lnTo>
                  <a:pt x="235597" y="4368"/>
                </a:lnTo>
                <a:lnTo>
                  <a:pt x="231635" y="3327"/>
                </a:lnTo>
                <a:lnTo>
                  <a:pt x="226517" y="2781"/>
                </a:lnTo>
                <a:lnTo>
                  <a:pt x="191947" y="2781"/>
                </a:lnTo>
                <a:lnTo>
                  <a:pt x="191947" y="131965"/>
                </a:lnTo>
                <a:lnTo>
                  <a:pt x="205435" y="131965"/>
                </a:lnTo>
                <a:lnTo>
                  <a:pt x="205435" y="80568"/>
                </a:lnTo>
                <a:lnTo>
                  <a:pt x="224485" y="80568"/>
                </a:lnTo>
                <a:lnTo>
                  <a:pt x="258419" y="131965"/>
                </a:lnTo>
                <a:lnTo>
                  <a:pt x="275882" y="131965"/>
                </a:lnTo>
                <a:close/>
              </a:path>
              <a:path w="570864" h="135254">
                <a:moveTo>
                  <a:pt x="377736" y="67271"/>
                </a:moveTo>
                <a:lnTo>
                  <a:pt x="372262" y="30657"/>
                </a:lnTo>
                <a:lnTo>
                  <a:pt x="372224" y="30467"/>
                </a:lnTo>
                <a:lnTo>
                  <a:pt x="369087" y="23418"/>
                </a:lnTo>
                <a:lnTo>
                  <a:pt x="368515" y="22593"/>
                </a:lnTo>
                <a:lnTo>
                  <a:pt x="363639" y="15811"/>
                </a:lnTo>
                <a:lnTo>
                  <a:pt x="363639" y="67271"/>
                </a:lnTo>
                <a:lnTo>
                  <a:pt x="363080" y="79324"/>
                </a:lnTo>
                <a:lnTo>
                  <a:pt x="344182" y="116509"/>
                </a:lnTo>
                <a:lnTo>
                  <a:pt x="330504" y="119862"/>
                </a:lnTo>
                <a:lnTo>
                  <a:pt x="323316" y="119024"/>
                </a:lnTo>
                <a:lnTo>
                  <a:pt x="297916" y="79324"/>
                </a:lnTo>
                <a:lnTo>
                  <a:pt x="297357" y="67271"/>
                </a:lnTo>
                <a:lnTo>
                  <a:pt x="297891" y="55486"/>
                </a:lnTo>
                <a:lnTo>
                  <a:pt x="316661" y="18313"/>
                </a:lnTo>
                <a:lnTo>
                  <a:pt x="330504" y="14884"/>
                </a:lnTo>
                <a:lnTo>
                  <a:pt x="337807" y="15748"/>
                </a:lnTo>
                <a:lnTo>
                  <a:pt x="363080" y="55486"/>
                </a:lnTo>
                <a:lnTo>
                  <a:pt x="363639" y="67271"/>
                </a:lnTo>
                <a:lnTo>
                  <a:pt x="363639" y="15811"/>
                </a:lnTo>
                <a:lnTo>
                  <a:pt x="337743" y="0"/>
                </a:lnTo>
                <a:lnTo>
                  <a:pt x="323456" y="0"/>
                </a:lnTo>
                <a:lnTo>
                  <a:pt x="317004" y="1536"/>
                </a:lnTo>
                <a:lnTo>
                  <a:pt x="311061" y="4572"/>
                </a:lnTo>
                <a:lnTo>
                  <a:pt x="305104" y="7493"/>
                </a:lnTo>
                <a:lnTo>
                  <a:pt x="285343" y="45110"/>
                </a:lnTo>
                <a:lnTo>
                  <a:pt x="283476" y="67271"/>
                </a:lnTo>
                <a:lnTo>
                  <a:pt x="283667" y="75107"/>
                </a:lnTo>
                <a:lnTo>
                  <a:pt x="300240" y="122783"/>
                </a:lnTo>
                <a:lnTo>
                  <a:pt x="323354" y="134747"/>
                </a:lnTo>
                <a:lnTo>
                  <a:pt x="337743" y="134747"/>
                </a:lnTo>
                <a:lnTo>
                  <a:pt x="362877" y="119862"/>
                </a:lnTo>
                <a:lnTo>
                  <a:pt x="364832" y="117081"/>
                </a:lnTo>
                <a:lnTo>
                  <a:pt x="377520" y="75107"/>
                </a:lnTo>
                <a:lnTo>
                  <a:pt x="377736" y="67271"/>
                </a:lnTo>
                <a:close/>
              </a:path>
              <a:path w="570864" h="135254">
                <a:moveTo>
                  <a:pt x="479285" y="2781"/>
                </a:moveTo>
                <a:lnTo>
                  <a:pt x="465594" y="2781"/>
                </a:lnTo>
                <a:lnTo>
                  <a:pt x="433641" y="116484"/>
                </a:lnTo>
                <a:lnTo>
                  <a:pt x="401891" y="2781"/>
                </a:lnTo>
                <a:lnTo>
                  <a:pt x="387400" y="2781"/>
                </a:lnTo>
                <a:lnTo>
                  <a:pt x="424319" y="131965"/>
                </a:lnTo>
                <a:lnTo>
                  <a:pt x="442366" y="131965"/>
                </a:lnTo>
                <a:lnTo>
                  <a:pt x="446786" y="116484"/>
                </a:lnTo>
                <a:lnTo>
                  <a:pt x="479285" y="2781"/>
                </a:lnTo>
                <a:close/>
              </a:path>
              <a:path w="570864" h="135254">
                <a:moveTo>
                  <a:pt x="570814" y="131965"/>
                </a:moveTo>
                <a:lnTo>
                  <a:pt x="560489" y="95846"/>
                </a:lnTo>
                <a:lnTo>
                  <a:pt x="556285" y="81165"/>
                </a:lnTo>
                <a:lnTo>
                  <a:pt x="542429" y="32689"/>
                </a:lnTo>
                <a:lnTo>
                  <a:pt x="542429" y="81165"/>
                </a:lnTo>
                <a:lnTo>
                  <a:pt x="506717" y="81165"/>
                </a:lnTo>
                <a:lnTo>
                  <a:pt x="524573" y="17665"/>
                </a:lnTo>
                <a:lnTo>
                  <a:pt x="542429" y="81165"/>
                </a:lnTo>
                <a:lnTo>
                  <a:pt x="542429" y="32689"/>
                </a:lnTo>
                <a:lnTo>
                  <a:pt x="538137" y="17665"/>
                </a:lnTo>
                <a:lnTo>
                  <a:pt x="533895" y="2781"/>
                </a:lnTo>
                <a:lnTo>
                  <a:pt x="515848" y="2781"/>
                </a:lnTo>
                <a:lnTo>
                  <a:pt x="478929" y="131965"/>
                </a:lnTo>
                <a:lnTo>
                  <a:pt x="492620" y="131965"/>
                </a:lnTo>
                <a:lnTo>
                  <a:pt x="502551" y="95846"/>
                </a:lnTo>
                <a:lnTo>
                  <a:pt x="546595" y="95846"/>
                </a:lnTo>
                <a:lnTo>
                  <a:pt x="556526" y="131965"/>
                </a:lnTo>
                <a:lnTo>
                  <a:pt x="570814" y="1319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1" name="object 161"/>
          <p:cNvGrpSpPr/>
          <p:nvPr/>
        </p:nvGrpSpPr>
        <p:grpSpPr>
          <a:xfrm>
            <a:off x="5774080" y="6125270"/>
            <a:ext cx="361315" cy="166370"/>
            <a:chOff x="5774080" y="6125270"/>
            <a:chExt cx="361315" cy="166370"/>
          </a:xfrm>
        </p:grpSpPr>
        <p:pic>
          <p:nvPicPr>
            <p:cNvPr id="162" name="object 162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774080" y="6125270"/>
              <a:ext cx="174726" cy="166090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5972327" y="6128051"/>
              <a:ext cx="60960" cy="129539"/>
            </a:xfrm>
            <a:custGeom>
              <a:avLst/>
              <a:gdLst/>
              <a:ahLst/>
              <a:cxnLst/>
              <a:rect l="l" t="t" r="r" b="b"/>
              <a:pathLst>
                <a:path w="60960" h="129539">
                  <a:moveTo>
                    <a:pt x="60718" y="0"/>
                  </a:moveTo>
                  <a:lnTo>
                    <a:pt x="0" y="0"/>
                  </a:lnTo>
                  <a:lnTo>
                    <a:pt x="0" y="129184"/>
                  </a:lnTo>
                  <a:lnTo>
                    <a:pt x="60718" y="129184"/>
                  </a:lnTo>
                  <a:lnTo>
                    <a:pt x="60718" y="113893"/>
                  </a:lnTo>
                  <a:lnTo>
                    <a:pt x="12103" y="113893"/>
                  </a:lnTo>
                  <a:lnTo>
                    <a:pt x="12103" y="65874"/>
                  </a:lnTo>
                  <a:lnTo>
                    <a:pt x="60718" y="65874"/>
                  </a:lnTo>
                  <a:lnTo>
                    <a:pt x="60718" y="50596"/>
                  </a:lnTo>
                  <a:lnTo>
                    <a:pt x="12103" y="50596"/>
                  </a:lnTo>
                  <a:lnTo>
                    <a:pt x="12103" y="15278"/>
                  </a:lnTo>
                  <a:lnTo>
                    <a:pt x="60718" y="15278"/>
                  </a:lnTo>
                  <a:lnTo>
                    <a:pt x="60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052642" y="6128051"/>
              <a:ext cx="82156" cy="129184"/>
            </a:xfrm>
            <a:prstGeom prst="rect">
              <a:avLst/>
            </a:prstGeom>
          </p:spPr>
        </p:pic>
      </p:grpSp>
      <p:sp>
        <p:nvSpPr>
          <p:cNvPr id="165" name="object 165"/>
          <p:cNvSpPr/>
          <p:nvPr/>
        </p:nvSpPr>
        <p:spPr>
          <a:xfrm>
            <a:off x="6204343" y="6073670"/>
            <a:ext cx="60960" cy="184150"/>
          </a:xfrm>
          <a:custGeom>
            <a:avLst/>
            <a:gdLst/>
            <a:ahLst/>
            <a:cxnLst/>
            <a:rect l="l" t="t" r="r" b="b"/>
            <a:pathLst>
              <a:path w="60960" h="184150">
                <a:moveTo>
                  <a:pt x="60731" y="54381"/>
                </a:moveTo>
                <a:lnTo>
                  <a:pt x="0" y="54381"/>
                </a:lnTo>
                <a:lnTo>
                  <a:pt x="0" y="183565"/>
                </a:lnTo>
                <a:lnTo>
                  <a:pt x="60731" y="183565"/>
                </a:lnTo>
                <a:lnTo>
                  <a:pt x="60731" y="168275"/>
                </a:lnTo>
                <a:lnTo>
                  <a:pt x="12103" y="168275"/>
                </a:lnTo>
                <a:lnTo>
                  <a:pt x="12103" y="120256"/>
                </a:lnTo>
                <a:lnTo>
                  <a:pt x="60731" y="120256"/>
                </a:lnTo>
                <a:lnTo>
                  <a:pt x="60731" y="104978"/>
                </a:lnTo>
                <a:lnTo>
                  <a:pt x="12103" y="104978"/>
                </a:lnTo>
                <a:lnTo>
                  <a:pt x="12103" y="69659"/>
                </a:lnTo>
                <a:lnTo>
                  <a:pt x="60731" y="69659"/>
                </a:lnTo>
                <a:lnTo>
                  <a:pt x="60731" y="54381"/>
                </a:lnTo>
                <a:close/>
              </a:path>
              <a:path w="60960" h="184150">
                <a:moveTo>
                  <a:pt x="47231" y="0"/>
                </a:moveTo>
                <a:lnTo>
                  <a:pt x="32156" y="0"/>
                </a:lnTo>
                <a:lnTo>
                  <a:pt x="21043" y="32346"/>
                </a:lnTo>
                <a:lnTo>
                  <a:pt x="30365" y="32346"/>
                </a:lnTo>
                <a:lnTo>
                  <a:pt x="472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6" name="object 166"/>
          <p:cNvGrpSpPr/>
          <p:nvPr/>
        </p:nvGrpSpPr>
        <p:grpSpPr>
          <a:xfrm>
            <a:off x="6325298" y="6125270"/>
            <a:ext cx="786130" cy="135255"/>
            <a:chOff x="6325298" y="6125270"/>
            <a:chExt cx="786130" cy="135255"/>
          </a:xfrm>
        </p:grpSpPr>
        <p:sp>
          <p:nvSpPr>
            <p:cNvPr id="167" name="object 167"/>
            <p:cNvSpPr/>
            <p:nvPr/>
          </p:nvSpPr>
          <p:spPr>
            <a:xfrm>
              <a:off x="6325298" y="6128051"/>
              <a:ext cx="36830" cy="129539"/>
            </a:xfrm>
            <a:custGeom>
              <a:avLst/>
              <a:gdLst/>
              <a:ahLst/>
              <a:cxnLst/>
              <a:rect l="l" t="t" r="r" b="b"/>
              <a:pathLst>
                <a:path w="36829" h="129539">
                  <a:moveTo>
                    <a:pt x="36512" y="0"/>
                  </a:moveTo>
                  <a:lnTo>
                    <a:pt x="0" y="0"/>
                  </a:lnTo>
                  <a:lnTo>
                    <a:pt x="0" y="13093"/>
                  </a:lnTo>
                  <a:lnTo>
                    <a:pt x="12103" y="13093"/>
                  </a:lnTo>
                  <a:lnTo>
                    <a:pt x="12103" y="115887"/>
                  </a:lnTo>
                  <a:lnTo>
                    <a:pt x="0" y="115887"/>
                  </a:lnTo>
                  <a:lnTo>
                    <a:pt x="0" y="129184"/>
                  </a:lnTo>
                  <a:lnTo>
                    <a:pt x="36512" y="129184"/>
                  </a:lnTo>
                  <a:lnTo>
                    <a:pt x="36512" y="115887"/>
                  </a:lnTo>
                  <a:lnTo>
                    <a:pt x="24409" y="115887"/>
                  </a:lnTo>
                  <a:lnTo>
                    <a:pt x="24409" y="13093"/>
                  </a:lnTo>
                  <a:lnTo>
                    <a:pt x="36512" y="13093"/>
                  </a:lnTo>
                  <a:lnTo>
                    <a:pt x="365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6382791" y="6128051"/>
              <a:ext cx="70446" cy="129184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6477749" y="6125270"/>
              <a:ext cx="153238" cy="134734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650532" y="6125270"/>
              <a:ext cx="460375" cy="134734"/>
            </a:xfrm>
            <a:prstGeom prst="rect">
              <a:avLst/>
            </a:prstGeom>
          </p:spPr>
        </p:pic>
      </p:grpSp>
      <p:grpSp>
        <p:nvGrpSpPr>
          <p:cNvPr id="171" name="object 171"/>
          <p:cNvGrpSpPr/>
          <p:nvPr/>
        </p:nvGrpSpPr>
        <p:grpSpPr>
          <a:xfrm>
            <a:off x="8192985" y="6127200"/>
            <a:ext cx="1202690" cy="166370"/>
            <a:chOff x="8192985" y="6127200"/>
            <a:chExt cx="1202690" cy="166370"/>
          </a:xfrm>
        </p:grpSpPr>
        <p:sp>
          <p:nvSpPr>
            <p:cNvPr id="172" name="object 172"/>
            <p:cNvSpPr/>
            <p:nvPr/>
          </p:nvSpPr>
          <p:spPr>
            <a:xfrm>
              <a:off x="8192985" y="6194675"/>
              <a:ext cx="54610" cy="15875"/>
            </a:xfrm>
            <a:custGeom>
              <a:avLst/>
              <a:gdLst/>
              <a:ahLst/>
              <a:cxnLst/>
              <a:rect l="l" t="t" r="r" b="b"/>
              <a:pathLst>
                <a:path w="54609" h="15875">
                  <a:moveTo>
                    <a:pt x="54178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54178" y="15875"/>
                  </a:lnTo>
                  <a:lnTo>
                    <a:pt x="54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8278063" y="6129982"/>
              <a:ext cx="208762" cy="129184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8506663" y="6127200"/>
              <a:ext cx="122834" cy="166090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8652167" y="6129982"/>
              <a:ext cx="99225" cy="131965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8778824" y="6129981"/>
              <a:ext cx="51435" cy="129539"/>
            </a:xfrm>
            <a:custGeom>
              <a:avLst/>
              <a:gdLst/>
              <a:ahLst/>
              <a:cxnLst/>
              <a:rect l="l" t="t" r="r" b="b"/>
              <a:pathLst>
                <a:path w="51434" h="129539">
                  <a:moveTo>
                    <a:pt x="51003" y="0"/>
                  </a:moveTo>
                  <a:lnTo>
                    <a:pt x="0" y="0"/>
                  </a:lnTo>
                  <a:lnTo>
                    <a:pt x="0" y="13093"/>
                  </a:lnTo>
                  <a:lnTo>
                    <a:pt x="16865" y="13093"/>
                  </a:lnTo>
                  <a:lnTo>
                    <a:pt x="16865" y="115887"/>
                  </a:lnTo>
                  <a:lnTo>
                    <a:pt x="0" y="115887"/>
                  </a:lnTo>
                  <a:lnTo>
                    <a:pt x="0" y="129184"/>
                  </a:lnTo>
                  <a:lnTo>
                    <a:pt x="51003" y="129184"/>
                  </a:lnTo>
                  <a:lnTo>
                    <a:pt x="51003" y="115887"/>
                  </a:lnTo>
                  <a:lnTo>
                    <a:pt x="34137" y="115887"/>
                  </a:lnTo>
                  <a:lnTo>
                    <a:pt x="34137" y="13093"/>
                  </a:lnTo>
                  <a:lnTo>
                    <a:pt x="51003" y="13093"/>
                  </a:lnTo>
                  <a:lnTo>
                    <a:pt x="51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8853639" y="6127607"/>
              <a:ext cx="99606" cy="133934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8975382" y="6127200"/>
              <a:ext cx="298640" cy="13474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9295701" y="6127607"/>
              <a:ext cx="99618" cy="133934"/>
            </a:xfrm>
            <a:prstGeom prst="rect">
              <a:avLst/>
            </a:prstGeom>
          </p:spPr>
        </p:pic>
      </p:grpSp>
      <p:grpSp>
        <p:nvGrpSpPr>
          <p:cNvPr id="180" name="object 180"/>
          <p:cNvGrpSpPr/>
          <p:nvPr/>
        </p:nvGrpSpPr>
        <p:grpSpPr>
          <a:xfrm>
            <a:off x="12538621" y="4330951"/>
            <a:ext cx="678815" cy="135255"/>
            <a:chOff x="12538621" y="4330951"/>
            <a:chExt cx="678815" cy="135255"/>
          </a:xfrm>
        </p:grpSpPr>
        <p:pic>
          <p:nvPicPr>
            <p:cNvPr id="181" name="object 181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2538621" y="4333732"/>
              <a:ext cx="169062" cy="129171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2731496" y="4331344"/>
              <a:ext cx="99618" cy="13394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2851257" y="4330951"/>
              <a:ext cx="244373" cy="134734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3117309" y="4331344"/>
              <a:ext cx="99618" cy="133946"/>
            </a:xfrm>
            <a:prstGeom prst="rect">
              <a:avLst/>
            </a:prstGeom>
          </p:spPr>
        </p:pic>
      </p:grpSp>
      <p:grpSp>
        <p:nvGrpSpPr>
          <p:cNvPr id="185" name="object 185"/>
          <p:cNvGrpSpPr/>
          <p:nvPr/>
        </p:nvGrpSpPr>
        <p:grpSpPr>
          <a:xfrm>
            <a:off x="12743853" y="7335187"/>
            <a:ext cx="749935" cy="166370"/>
            <a:chOff x="12743853" y="7335187"/>
            <a:chExt cx="749935" cy="166370"/>
          </a:xfrm>
        </p:grpSpPr>
        <p:pic>
          <p:nvPicPr>
            <p:cNvPr id="186" name="object 186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2743853" y="7335187"/>
              <a:ext cx="122834" cy="166103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2889357" y="7337968"/>
              <a:ext cx="233311" cy="131965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3142417" y="7335187"/>
              <a:ext cx="351078" cy="134746"/>
            </a:xfrm>
            <a:prstGeom prst="rect">
              <a:avLst/>
            </a:prstGeom>
          </p:spPr>
        </p:pic>
      </p:grpSp>
      <p:pic>
        <p:nvPicPr>
          <p:cNvPr id="189" name="object 189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3568159" y="7337968"/>
            <a:ext cx="298602" cy="129184"/>
          </a:xfrm>
          <a:prstGeom prst="rect">
            <a:avLst/>
          </a:prstGeom>
        </p:spPr>
      </p:pic>
      <p:grpSp>
        <p:nvGrpSpPr>
          <p:cNvPr id="190" name="object 190"/>
          <p:cNvGrpSpPr/>
          <p:nvPr/>
        </p:nvGrpSpPr>
        <p:grpSpPr>
          <a:xfrm>
            <a:off x="13951292" y="7335593"/>
            <a:ext cx="711835" cy="134620"/>
            <a:chOff x="13951292" y="7335593"/>
            <a:chExt cx="711835" cy="134620"/>
          </a:xfrm>
        </p:grpSpPr>
        <p:pic>
          <p:nvPicPr>
            <p:cNvPr id="191" name="object 19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3951292" y="7335593"/>
              <a:ext cx="107353" cy="133946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4081175" y="7337968"/>
              <a:ext cx="99212" cy="131965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4207629" y="7335593"/>
              <a:ext cx="328409" cy="133946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4555787" y="7337968"/>
              <a:ext cx="106959" cy="129184"/>
            </a:xfrm>
            <a:prstGeom prst="rect">
              <a:avLst/>
            </a:prstGeom>
          </p:spPr>
        </p:pic>
      </p:grpSp>
      <p:graphicFrame>
        <p:nvGraphicFramePr>
          <p:cNvPr id="195" name="Tabela 194">
            <a:extLst>
              <a:ext uri="{FF2B5EF4-FFF2-40B4-BE49-F238E27FC236}">
                <a16:creationId xmlns:a16="http://schemas.microsoft.com/office/drawing/2014/main" id="{30BF31D2-05BC-7FD3-1F4B-37479670A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96243"/>
              </p:ext>
            </p:extLst>
          </p:nvPr>
        </p:nvGraphicFramePr>
        <p:xfrm>
          <a:off x="308773" y="2716259"/>
          <a:ext cx="6694488" cy="2284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496">
                  <a:extLst>
                    <a:ext uri="{9D8B030D-6E8A-4147-A177-3AD203B41FA5}">
                      <a16:colId xmlns:a16="http://schemas.microsoft.com/office/drawing/2014/main" val="3487369488"/>
                    </a:ext>
                  </a:extLst>
                </a:gridCol>
                <a:gridCol w="2231496">
                  <a:extLst>
                    <a:ext uri="{9D8B030D-6E8A-4147-A177-3AD203B41FA5}">
                      <a16:colId xmlns:a16="http://schemas.microsoft.com/office/drawing/2014/main" val="2580866022"/>
                    </a:ext>
                  </a:extLst>
                </a:gridCol>
                <a:gridCol w="2231496">
                  <a:extLst>
                    <a:ext uri="{9D8B030D-6E8A-4147-A177-3AD203B41FA5}">
                      <a16:colId xmlns:a16="http://schemas.microsoft.com/office/drawing/2014/main" val="1904216699"/>
                    </a:ext>
                  </a:extLst>
                </a:gridCol>
              </a:tblGrid>
              <a:tr h="1001336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Criação de site para otimizar agendamentos e vendas de passeios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Terminar o trabalho com qualidade e tempo hábil.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Para alavancar vendas do cliente.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565218"/>
                  </a:ext>
                </a:extLst>
              </a:tr>
              <a:tr h="54772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9221"/>
                  </a:ext>
                </a:extLst>
              </a:tr>
              <a:tr h="547724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46923"/>
                  </a:ext>
                </a:extLst>
              </a:tr>
            </a:tbl>
          </a:graphicData>
        </a:graphic>
      </p:graphicFrame>
      <p:graphicFrame>
        <p:nvGraphicFramePr>
          <p:cNvPr id="196" name="Tabela 195">
            <a:extLst>
              <a:ext uri="{FF2B5EF4-FFF2-40B4-BE49-F238E27FC236}">
                <a16:creationId xmlns:a16="http://schemas.microsoft.com/office/drawing/2014/main" id="{300DDD50-069C-F6C9-82E8-382E0AD9E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0939"/>
              </p:ext>
            </p:extLst>
          </p:nvPr>
        </p:nvGraphicFramePr>
        <p:xfrm>
          <a:off x="252588" y="6505261"/>
          <a:ext cx="6903264" cy="182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816">
                  <a:extLst>
                    <a:ext uri="{9D8B030D-6E8A-4147-A177-3AD203B41FA5}">
                      <a16:colId xmlns:a16="http://schemas.microsoft.com/office/drawing/2014/main" val="2043814800"/>
                    </a:ext>
                  </a:extLst>
                </a:gridCol>
                <a:gridCol w="1725816">
                  <a:extLst>
                    <a:ext uri="{9D8B030D-6E8A-4147-A177-3AD203B41FA5}">
                      <a16:colId xmlns:a16="http://schemas.microsoft.com/office/drawing/2014/main" val="155587575"/>
                    </a:ext>
                  </a:extLst>
                </a:gridCol>
                <a:gridCol w="1725816">
                  <a:extLst>
                    <a:ext uri="{9D8B030D-6E8A-4147-A177-3AD203B41FA5}">
                      <a16:colId xmlns:a16="http://schemas.microsoft.com/office/drawing/2014/main" val="2000402912"/>
                    </a:ext>
                  </a:extLst>
                </a:gridCol>
                <a:gridCol w="1725816">
                  <a:extLst>
                    <a:ext uri="{9D8B030D-6E8A-4147-A177-3AD203B41FA5}">
                      <a16:colId xmlns:a16="http://schemas.microsoft.com/office/drawing/2014/main" val="3261644830"/>
                    </a:ext>
                  </a:extLst>
                </a:gridCol>
              </a:tblGrid>
              <a:tr h="55406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Allan</a:t>
                      </a:r>
                    </a:p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Anthony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Vinicius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Dono da canoa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65481"/>
                  </a:ext>
                </a:extLst>
              </a:tr>
              <a:tr h="554065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Vinicius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75588"/>
                  </a:ext>
                </a:extLst>
              </a:tr>
              <a:tr h="63502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tx1"/>
                          </a:solidFill>
                        </a:rPr>
                        <a:t>Martha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7893338"/>
                  </a:ext>
                </a:extLst>
              </a:tr>
            </a:tbl>
          </a:graphicData>
        </a:graphic>
      </p:graphicFrame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36FF8AA5-5EA3-53FA-C51E-56670BB399B3}"/>
              </a:ext>
            </a:extLst>
          </p:cNvPr>
          <p:cNvSpPr txBox="1"/>
          <p:nvPr/>
        </p:nvSpPr>
        <p:spPr>
          <a:xfrm>
            <a:off x="12201600" y="2740715"/>
            <a:ext cx="2276186" cy="1223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2968AF7D-DE18-FB10-1901-5F1ECFD16172}"/>
              </a:ext>
            </a:extLst>
          </p:cNvPr>
          <p:cNvSpPr txBox="1"/>
          <p:nvPr/>
        </p:nvSpPr>
        <p:spPr>
          <a:xfrm>
            <a:off x="7695679" y="2756198"/>
            <a:ext cx="365428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Home;</a:t>
            </a:r>
            <a:endParaRPr lang="pt-BR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l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Carrossel, sobre, serviços oferecidos;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Agendamentos, galeria;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Parceiros, avaliação;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Rodapé, redes sociais,;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>
                <a:latin typeface="Arial"/>
                <a:cs typeface="Arial"/>
              </a:rPr>
              <a:t>Site em português, inglês;</a:t>
            </a:r>
          </a:p>
          <a:p>
            <a:pPr algn="l"/>
            <a:endParaRPr lang="pt-BR" dirty="0">
              <a:latin typeface="Arial"/>
              <a:cs typeface="Arial"/>
            </a:endParaRP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C3E54B52-3248-7822-0DB6-B4CB31278E05}"/>
              </a:ext>
            </a:extLst>
          </p:cNvPr>
          <p:cNvSpPr txBox="1"/>
          <p:nvPr/>
        </p:nvSpPr>
        <p:spPr>
          <a:xfrm>
            <a:off x="7773100" y="6441453"/>
            <a:ext cx="357686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dirty="0"/>
              <a:t>Cores a definir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/>
              <a:t>Adeptos de canoagem e aventura;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 err="1"/>
              <a:t>Calendario</a:t>
            </a:r>
            <a:r>
              <a:rPr lang="pt-BR" dirty="0"/>
              <a:t> de agendamento e pagamento;</a:t>
            </a: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487A3C8C-8124-221F-9C05-C65B85DFDE48}"/>
              </a:ext>
            </a:extLst>
          </p:cNvPr>
          <p:cNvSpPr txBox="1"/>
          <p:nvPr/>
        </p:nvSpPr>
        <p:spPr>
          <a:xfrm>
            <a:off x="12248053" y="2694262"/>
            <a:ext cx="24000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pt-BR" dirty="0"/>
              <a:t>Não deixar o site extravagante;</a:t>
            </a:r>
          </a:p>
          <a:p>
            <a:pPr marL="285750" indent="-285750" algn="l">
              <a:buFont typeface="Arial"/>
              <a:buChar char="•"/>
            </a:pPr>
            <a:r>
              <a:rPr lang="pt-BR" dirty="0"/>
              <a:t>Poluir;</a:t>
            </a:r>
          </a:p>
          <a:p>
            <a:pPr marL="285750" indent="-285750" algn="l">
              <a:buFont typeface="Arial"/>
              <a:buChar char="•"/>
            </a:pPr>
            <a:endParaRPr lang="pt-BR" dirty="0"/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1AB8A3BE-71E3-7438-A51D-BBE0C5A777C5}"/>
              </a:ext>
            </a:extLst>
          </p:cNvPr>
          <p:cNvSpPr txBox="1"/>
          <p:nvPr/>
        </p:nvSpPr>
        <p:spPr>
          <a:xfrm>
            <a:off x="12186115" y="4738184"/>
            <a:ext cx="2477482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latin typeface="Arial"/>
                <a:cs typeface="Arial"/>
              </a:rPr>
              <a:t> </a:t>
            </a:r>
            <a:r>
              <a:rPr lang="pt-BR" sz="1600" dirty="0">
                <a:latin typeface="Arial"/>
                <a:cs typeface="Arial"/>
              </a:rPr>
              <a:t>Não funcional;</a:t>
            </a:r>
            <a:endParaRPr lang="pt-BR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Arial"/>
                <a:cs typeface="Arial"/>
              </a:rPr>
              <a:t> Não atender publico de canoagem;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Arial"/>
                <a:cs typeface="Arial"/>
              </a:rPr>
              <a:t>Caso de força maior;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Arial"/>
                <a:cs typeface="Arial"/>
              </a:rPr>
              <a:t>Problema de hardware;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Arial"/>
                <a:cs typeface="Arial"/>
              </a:rPr>
              <a:t>Não fazer manutenção preventiva;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latin typeface="Arial"/>
                <a:cs typeface="Arial"/>
              </a:rPr>
              <a:t>Não fazer Backup;</a:t>
            </a:r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89411B47-B862-AE63-BA93-363480A0AE46}"/>
              </a:ext>
            </a:extLst>
          </p:cNvPr>
          <p:cNvSpPr txBox="1"/>
          <p:nvPr/>
        </p:nvSpPr>
        <p:spPr>
          <a:xfrm>
            <a:off x="913571" y="9739601"/>
            <a:ext cx="1471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02/12/2024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08D9986C-CF04-B673-2334-AAA0DBAEB576}"/>
              </a:ext>
            </a:extLst>
          </p:cNvPr>
          <p:cNvSpPr txBox="1"/>
          <p:nvPr/>
        </p:nvSpPr>
        <p:spPr>
          <a:xfrm>
            <a:off x="12588706" y="9755086"/>
            <a:ext cx="1718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11/12/2024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130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MARTHA JULIANE PEREIRA HERMANN</cp:lastModifiedBy>
  <cp:revision>2</cp:revision>
  <dcterms:created xsi:type="dcterms:W3CDTF">2024-08-22T23:29:11Z</dcterms:created>
  <dcterms:modified xsi:type="dcterms:W3CDTF">2024-12-03T00:59:07Z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cairo 1.15.2 (http://cairographics.org)</vt:lpwstr>
  </property>
  <property fmtid="{D5CDD505-2E9C-101B-9397-08002B2CF9AE}" pid="3" name="Producer">
    <vt:lpwstr>cairo 1.15.2 (http://cairographics.org)</vt:lpwstr>
  </property>
</Properties>
</file>