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9" r:id="rId5"/>
    <p:sldId id="258" r:id="rId6"/>
    <p:sldId id="261" r:id="rId7"/>
    <p:sldId id="260" r:id="rId8"/>
    <p:sldId id="262" r:id="rId9"/>
    <p:sldId id="263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4" autoAdjust="0"/>
    <p:restoredTop sz="94394" autoAdjust="0"/>
  </p:normalViewPr>
  <p:slideViewPr>
    <p:cSldViewPr snapToGrid="0">
      <p:cViewPr varScale="1">
        <p:scale>
          <a:sx n="73" d="100"/>
          <a:sy n="73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6F73-F68E-4D71-844E-DD3C409A5DF8}" type="datetimeFigureOut">
              <a:rPr lang="en-PH" smtClean="0"/>
              <a:t>24/06/2022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636B-0BE1-47A4-9349-1BD48000D26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688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6F73-F68E-4D71-844E-DD3C409A5DF8}" type="datetimeFigureOut">
              <a:rPr lang="en-PH" smtClean="0"/>
              <a:t>24/06/2022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636B-0BE1-47A4-9349-1BD48000D26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411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6F73-F68E-4D71-844E-DD3C409A5DF8}" type="datetimeFigureOut">
              <a:rPr lang="en-PH" smtClean="0"/>
              <a:t>24/06/2022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636B-0BE1-47A4-9349-1BD48000D26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83327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6F73-F68E-4D71-844E-DD3C409A5DF8}" type="datetimeFigureOut">
              <a:rPr lang="en-PH" smtClean="0"/>
              <a:t>24/06/2022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636B-0BE1-47A4-9349-1BD48000D262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3406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6F73-F68E-4D71-844E-DD3C409A5DF8}" type="datetimeFigureOut">
              <a:rPr lang="en-PH" smtClean="0"/>
              <a:t>24/06/2022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636B-0BE1-47A4-9349-1BD48000D26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81776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6F73-F68E-4D71-844E-DD3C409A5DF8}" type="datetimeFigureOut">
              <a:rPr lang="en-PH" smtClean="0"/>
              <a:t>24/06/2022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636B-0BE1-47A4-9349-1BD48000D26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8852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6F73-F68E-4D71-844E-DD3C409A5DF8}" type="datetimeFigureOut">
              <a:rPr lang="en-PH" smtClean="0"/>
              <a:t>24/06/2022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636B-0BE1-47A4-9349-1BD48000D26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3110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6F73-F68E-4D71-844E-DD3C409A5DF8}" type="datetimeFigureOut">
              <a:rPr lang="en-PH" smtClean="0"/>
              <a:t>24/06/2022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636B-0BE1-47A4-9349-1BD48000D26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07324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6F73-F68E-4D71-844E-DD3C409A5DF8}" type="datetimeFigureOut">
              <a:rPr lang="en-PH" smtClean="0"/>
              <a:t>24/06/2022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636B-0BE1-47A4-9349-1BD48000D26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8788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6F73-F68E-4D71-844E-DD3C409A5DF8}" type="datetimeFigureOut">
              <a:rPr lang="en-PH" smtClean="0"/>
              <a:t>24/06/2022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636B-0BE1-47A4-9349-1BD48000D26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323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6F73-F68E-4D71-844E-DD3C409A5DF8}" type="datetimeFigureOut">
              <a:rPr lang="en-PH" smtClean="0"/>
              <a:t>24/06/2022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636B-0BE1-47A4-9349-1BD48000D26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0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6F73-F68E-4D71-844E-DD3C409A5DF8}" type="datetimeFigureOut">
              <a:rPr lang="en-PH" smtClean="0"/>
              <a:t>24/06/2022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636B-0BE1-47A4-9349-1BD48000D26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866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6F73-F68E-4D71-844E-DD3C409A5DF8}" type="datetimeFigureOut">
              <a:rPr lang="en-PH" smtClean="0"/>
              <a:t>24/06/2022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636B-0BE1-47A4-9349-1BD48000D26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090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6F73-F68E-4D71-844E-DD3C409A5DF8}" type="datetimeFigureOut">
              <a:rPr lang="en-PH" smtClean="0"/>
              <a:t>24/06/2022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636B-0BE1-47A4-9349-1BD48000D26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944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6F73-F68E-4D71-844E-DD3C409A5DF8}" type="datetimeFigureOut">
              <a:rPr lang="en-PH" smtClean="0"/>
              <a:t>24/06/2022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636B-0BE1-47A4-9349-1BD48000D26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0985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6F73-F68E-4D71-844E-DD3C409A5DF8}" type="datetimeFigureOut">
              <a:rPr lang="en-PH" smtClean="0"/>
              <a:t>24/06/2022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636B-0BE1-47A4-9349-1BD48000D26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753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6F73-F68E-4D71-844E-DD3C409A5DF8}" type="datetimeFigureOut">
              <a:rPr lang="en-PH" smtClean="0"/>
              <a:t>24/06/2022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636B-0BE1-47A4-9349-1BD48000D26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83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C9D6F73-F68E-4D71-844E-DD3C409A5DF8}" type="datetimeFigureOut">
              <a:rPr lang="en-PH" smtClean="0"/>
              <a:t>24/06/2022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B48636B-0BE1-47A4-9349-1BD48000D26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0187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915DF-273A-4F1A-BAC3-C51F6CD68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Cursor-based Implementation</a:t>
            </a:r>
            <a:br>
              <a:rPr lang="en-US"/>
            </a:br>
            <a:r>
              <a:rPr lang="en-US"/>
              <a:t>Simulation</a:t>
            </a:r>
            <a:r>
              <a:rPr lang="en-US" dirty="0"/>
              <a:t>	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4AE10-E2E2-43DD-BF7D-CFD6A0520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Dhony Mark Mendoza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60215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915DF-273A-4F1A-BAC3-C51F6CD68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2864244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INSERT SECTION:</a:t>
            </a:r>
            <a:br>
              <a:rPr lang="en-US" dirty="0"/>
            </a:br>
            <a:r>
              <a:rPr lang="en-US" dirty="0" err="1"/>
              <a:t>deleteFront</a:t>
            </a:r>
            <a:r>
              <a:rPr lang="en-US" dirty="0"/>
              <a:t>()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40841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87204D7-9152-4BFB-A364-FCF3D9E8A704}"/>
              </a:ext>
            </a:extLst>
          </p:cNvPr>
          <p:cNvSpPr/>
          <p:nvPr/>
        </p:nvSpPr>
        <p:spPr>
          <a:xfrm>
            <a:off x="8750300" y="177800"/>
            <a:ext cx="3441700" cy="25527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8685F-99B9-4ECE-956A-0DE541B3B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Delete Front</a:t>
            </a:r>
            <a:endParaRPr lang="en-PH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032939-539E-46A2-A298-FED82E079030}"/>
              </a:ext>
            </a:extLst>
          </p:cNvPr>
          <p:cNvSpPr txBox="1">
            <a:spLocks/>
          </p:cNvSpPr>
          <p:nvPr/>
        </p:nvSpPr>
        <p:spPr>
          <a:xfrm>
            <a:off x="919119" y="28575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void </a:t>
            </a:r>
            <a:r>
              <a:rPr lang="en-US" sz="1800" dirty="0" err="1"/>
              <a:t>deleteFront</a:t>
            </a:r>
            <a:r>
              <a:rPr lang="en-US" sz="1800" dirty="0"/>
              <a:t>(</a:t>
            </a:r>
            <a:r>
              <a:rPr lang="en-US" sz="1800" dirty="0" err="1"/>
              <a:t>VSpace</a:t>
            </a:r>
            <a:r>
              <a:rPr lang="en-US" sz="1800" dirty="0"/>
              <a:t> *vs, int *</a:t>
            </a:r>
            <a:r>
              <a:rPr lang="en-US" sz="1800" dirty="0" err="1"/>
              <a:t>myList</a:t>
            </a:r>
            <a:r>
              <a:rPr lang="en-US" sz="1800" dirty="0"/>
              <a:t>);</a:t>
            </a:r>
            <a:endParaRPr lang="en-PH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4AF400-ED5F-4CEE-ADEB-F12A758B380C}"/>
              </a:ext>
            </a:extLst>
          </p:cNvPr>
          <p:cNvSpPr/>
          <p:nvPr/>
        </p:nvSpPr>
        <p:spPr>
          <a:xfrm>
            <a:off x="919119" y="1086465"/>
            <a:ext cx="3652881" cy="551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53A476-56D9-4A9E-9801-8B9FE73A75B1}"/>
              </a:ext>
            </a:extLst>
          </p:cNvPr>
          <p:cNvSpPr/>
          <p:nvPr/>
        </p:nvSpPr>
        <p:spPr>
          <a:xfrm>
            <a:off x="1485900" y="1490600"/>
            <a:ext cx="716280" cy="49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F056DC-9C2D-4B45-9FD7-910F81727AB5}"/>
              </a:ext>
            </a:extLst>
          </p:cNvPr>
          <p:cNvSpPr/>
          <p:nvPr/>
        </p:nvSpPr>
        <p:spPr>
          <a:xfrm>
            <a:off x="2202180" y="149060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CAEA40-BBE3-4A93-A0DC-BF13B7E31618}"/>
              </a:ext>
            </a:extLst>
          </p:cNvPr>
          <p:cNvSpPr/>
          <p:nvPr/>
        </p:nvSpPr>
        <p:spPr>
          <a:xfrm>
            <a:off x="1485900" y="1973200"/>
            <a:ext cx="716280" cy="49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A0B7C6-0F4A-44AB-8033-C2CDB22EC707}"/>
              </a:ext>
            </a:extLst>
          </p:cNvPr>
          <p:cNvSpPr/>
          <p:nvPr/>
        </p:nvSpPr>
        <p:spPr>
          <a:xfrm>
            <a:off x="2202180" y="197320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7A4538-96AB-4A1B-95BE-895111B51007}"/>
              </a:ext>
            </a:extLst>
          </p:cNvPr>
          <p:cNvSpPr/>
          <p:nvPr/>
        </p:nvSpPr>
        <p:spPr>
          <a:xfrm>
            <a:off x="1485900" y="2469600"/>
            <a:ext cx="716280" cy="49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62F68F-A836-486B-86A4-21A7BD2F39D6}"/>
              </a:ext>
            </a:extLst>
          </p:cNvPr>
          <p:cNvSpPr/>
          <p:nvPr/>
        </p:nvSpPr>
        <p:spPr>
          <a:xfrm>
            <a:off x="2202180" y="246960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5AE51D-3D42-4437-B48F-F871A1DE6809}"/>
              </a:ext>
            </a:extLst>
          </p:cNvPr>
          <p:cNvSpPr/>
          <p:nvPr/>
        </p:nvSpPr>
        <p:spPr>
          <a:xfrm>
            <a:off x="1485900" y="2952200"/>
            <a:ext cx="716280" cy="49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03D35A-A8D0-4D18-BF14-9E960961D433}"/>
              </a:ext>
            </a:extLst>
          </p:cNvPr>
          <p:cNvSpPr/>
          <p:nvPr/>
        </p:nvSpPr>
        <p:spPr>
          <a:xfrm>
            <a:off x="2202180" y="295220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13FBC0-6EA4-448E-8FA3-47A5DA3C4A1A}"/>
              </a:ext>
            </a:extLst>
          </p:cNvPr>
          <p:cNvSpPr/>
          <p:nvPr/>
        </p:nvSpPr>
        <p:spPr>
          <a:xfrm>
            <a:off x="1485900" y="3448600"/>
            <a:ext cx="716280" cy="49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33CF0B-B13B-489F-B3DF-4D0D175ACBE3}"/>
              </a:ext>
            </a:extLst>
          </p:cNvPr>
          <p:cNvSpPr/>
          <p:nvPr/>
        </p:nvSpPr>
        <p:spPr>
          <a:xfrm>
            <a:off x="2202180" y="344860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504CE5-F982-4F77-8329-5A9CB9468082}"/>
              </a:ext>
            </a:extLst>
          </p:cNvPr>
          <p:cNvSpPr/>
          <p:nvPr/>
        </p:nvSpPr>
        <p:spPr>
          <a:xfrm>
            <a:off x="1485900" y="3945000"/>
            <a:ext cx="716280" cy="49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DBC1D7-D277-4216-A417-FE7ABBC63708}"/>
              </a:ext>
            </a:extLst>
          </p:cNvPr>
          <p:cNvSpPr/>
          <p:nvPr/>
        </p:nvSpPr>
        <p:spPr>
          <a:xfrm>
            <a:off x="2202180" y="394500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941116-CD74-4988-A3E8-3A491AAA5F68}"/>
              </a:ext>
            </a:extLst>
          </p:cNvPr>
          <p:cNvSpPr/>
          <p:nvPr/>
        </p:nvSpPr>
        <p:spPr>
          <a:xfrm>
            <a:off x="1485900" y="4441400"/>
            <a:ext cx="716280" cy="49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66DA35-F043-4750-BC05-7E73D60F8D3E}"/>
              </a:ext>
            </a:extLst>
          </p:cNvPr>
          <p:cNvSpPr/>
          <p:nvPr/>
        </p:nvSpPr>
        <p:spPr>
          <a:xfrm>
            <a:off x="2202180" y="444140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EDE733-3380-410F-8FB9-80A2A47A97CF}"/>
              </a:ext>
            </a:extLst>
          </p:cNvPr>
          <p:cNvSpPr/>
          <p:nvPr/>
        </p:nvSpPr>
        <p:spPr>
          <a:xfrm>
            <a:off x="1485900" y="4937800"/>
            <a:ext cx="716280" cy="49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FC6934-A67C-47A9-8A99-195A0C02C0D4}"/>
              </a:ext>
            </a:extLst>
          </p:cNvPr>
          <p:cNvSpPr/>
          <p:nvPr/>
        </p:nvSpPr>
        <p:spPr>
          <a:xfrm>
            <a:off x="2202180" y="493780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A77C5B-B846-4B67-9D1E-6004DDD54740}"/>
              </a:ext>
            </a:extLst>
          </p:cNvPr>
          <p:cNvSpPr/>
          <p:nvPr/>
        </p:nvSpPr>
        <p:spPr>
          <a:xfrm>
            <a:off x="1485900" y="5434200"/>
            <a:ext cx="716280" cy="49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B02B3E-2BB8-405F-A5B0-5A5A9B4A49C7}"/>
              </a:ext>
            </a:extLst>
          </p:cNvPr>
          <p:cNvSpPr/>
          <p:nvPr/>
        </p:nvSpPr>
        <p:spPr>
          <a:xfrm>
            <a:off x="2202180" y="543420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1536EF-21CD-4180-8000-474EB5233E91}"/>
              </a:ext>
            </a:extLst>
          </p:cNvPr>
          <p:cNvSpPr/>
          <p:nvPr/>
        </p:nvSpPr>
        <p:spPr>
          <a:xfrm>
            <a:off x="1485900" y="5930600"/>
            <a:ext cx="716280" cy="49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A9E3AF-A94C-40C9-9078-D488485490D2}"/>
              </a:ext>
            </a:extLst>
          </p:cNvPr>
          <p:cNvSpPr/>
          <p:nvPr/>
        </p:nvSpPr>
        <p:spPr>
          <a:xfrm>
            <a:off x="2202180" y="593060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869ACCEE-A408-4BFE-B74B-9102DCF74257}"/>
              </a:ext>
            </a:extLst>
          </p:cNvPr>
          <p:cNvSpPr txBox="1">
            <a:spLocks/>
          </p:cNvSpPr>
          <p:nvPr/>
        </p:nvSpPr>
        <p:spPr>
          <a:xfrm>
            <a:off x="1568905" y="1214370"/>
            <a:ext cx="550271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data</a:t>
            </a:r>
            <a:endParaRPr lang="en-PH" sz="1800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92E7F486-995D-44D6-924C-CFADF90E6B7F}"/>
              </a:ext>
            </a:extLst>
          </p:cNvPr>
          <p:cNvSpPr txBox="1">
            <a:spLocks/>
          </p:cNvSpPr>
          <p:nvPr/>
        </p:nvSpPr>
        <p:spPr>
          <a:xfrm>
            <a:off x="2279469" y="1214370"/>
            <a:ext cx="550271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next</a:t>
            </a:r>
            <a:endParaRPr lang="en-PH" sz="1800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9E278C9F-1985-4ED4-A3D0-8D663E5C8FA2}"/>
              </a:ext>
            </a:extLst>
          </p:cNvPr>
          <p:cNvSpPr txBox="1">
            <a:spLocks/>
          </p:cNvSpPr>
          <p:nvPr/>
        </p:nvSpPr>
        <p:spPr>
          <a:xfrm>
            <a:off x="1140281" y="1593785"/>
            <a:ext cx="26833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0</a:t>
            </a:r>
            <a:endParaRPr lang="en-PH" sz="1800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3A27CE17-7AF3-4770-85A2-310C9C7318C9}"/>
              </a:ext>
            </a:extLst>
          </p:cNvPr>
          <p:cNvSpPr txBox="1">
            <a:spLocks/>
          </p:cNvSpPr>
          <p:nvPr/>
        </p:nvSpPr>
        <p:spPr>
          <a:xfrm>
            <a:off x="1133931" y="2076385"/>
            <a:ext cx="26833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1</a:t>
            </a:r>
            <a:endParaRPr lang="en-PH" sz="1800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A22A0114-C599-4A75-8107-934C15EEC92C}"/>
              </a:ext>
            </a:extLst>
          </p:cNvPr>
          <p:cNvSpPr txBox="1">
            <a:spLocks/>
          </p:cNvSpPr>
          <p:nvPr/>
        </p:nvSpPr>
        <p:spPr>
          <a:xfrm>
            <a:off x="1133931" y="2572785"/>
            <a:ext cx="26833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2</a:t>
            </a:r>
            <a:endParaRPr lang="en-PH" sz="1800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F8D11273-1E1C-49CF-B5B7-4ACC5B53F844}"/>
              </a:ext>
            </a:extLst>
          </p:cNvPr>
          <p:cNvSpPr txBox="1">
            <a:spLocks/>
          </p:cNvSpPr>
          <p:nvPr/>
        </p:nvSpPr>
        <p:spPr>
          <a:xfrm>
            <a:off x="1133931" y="3084510"/>
            <a:ext cx="26833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3</a:t>
            </a:r>
            <a:endParaRPr lang="en-PH" sz="1800" dirty="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2935E68-B1EA-40D0-958F-296950C2855E}"/>
              </a:ext>
            </a:extLst>
          </p:cNvPr>
          <p:cNvSpPr txBox="1">
            <a:spLocks/>
          </p:cNvSpPr>
          <p:nvPr/>
        </p:nvSpPr>
        <p:spPr>
          <a:xfrm>
            <a:off x="1133931" y="3555510"/>
            <a:ext cx="26833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4</a:t>
            </a:r>
            <a:endParaRPr lang="en-PH" sz="1800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31D3C89-6933-4B12-94AA-B21C5F37D950}"/>
              </a:ext>
            </a:extLst>
          </p:cNvPr>
          <p:cNvSpPr txBox="1">
            <a:spLocks/>
          </p:cNvSpPr>
          <p:nvPr/>
        </p:nvSpPr>
        <p:spPr>
          <a:xfrm>
            <a:off x="1140281" y="4051442"/>
            <a:ext cx="26833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5</a:t>
            </a:r>
            <a:endParaRPr lang="en-PH" sz="18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1D34B871-4709-4708-8A7D-ED5F06F721DA}"/>
              </a:ext>
            </a:extLst>
          </p:cNvPr>
          <p:cNvSpPr txBox="1">
            <a:spLocks/>
          </p:cNvSpPr>
          <p:nvPr/>
        </p:nvSpPr>
        <p:spPr>
          <a:xfrm>
            <a:off x="1140281" y="4547374"/>
            <a:ext cx="26833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6</a:t>
            </a:r>
            <a:endParaRPr lang="en-PH" sz="1800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485B691E-4151-4F43-9BC9-350874F74B83}"/>
              </a:ext>
            </a:extLst>
          </p:cNvPr>
          <p:cNvSpPr txBox="1">
            <a:spLocks/>
          </p:cNvSpPr>
          <p:nvPr/>
        </p:nvSpPr>
        <p:spPr>
          <a:xfrm>
            <a:off x="1140281" y="5043306"/>
            <a:ext cx="26833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7</a:t>
            </a:r>
            <a:endParaRPr lang="en-PH" sz="1800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3F362AA9-3873-4770-B339-BE7E5A076FBC}"/>
              </a:ext>
            </a:extLst>
          </p:cNvPr>
          <p:cNvSpPr txBox="1">
            <a:spLocks/>
          </p:cNvSpPr>
          <p:nvPr/>
        </p:nvSpPr>
        <p:spPr>
          <a:xfrm>
            <a:off x="1140281" y="5543638"/>
            <a:ext cx="26833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8</a:t>
            </a:r>
            <a:endParaRPr lang="en-PH" sz="1800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9C9A0B47-CDE8-40A0-A37C-EC6375407753}"/>
              </a:ext>
            </a:extLst>
          </p:cNvPr>
          <p:cNvSpPr txBox="1">
            <a:spLocks/>
          </p:cNvSpPr>
          <p:nvPr/>
        </p:nvSpPr>
        <p:spPr>
          <a:xfrm>
            <a:off x="1146631" y="6031694"/>
            <a:ext cx="26833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9</a:t>
            </a:r>
            <a:endParaRPr lang="en-PH" sz="1800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047D1B49-DA74-4555-B95E-6FC33501CC89}"/>
              </a:ext>
            </a:extLst>
          </p:cNvPr>
          <p:cNvSpPr txBox="1">
            <a:spLocks/>
          </p:cNvSpPr>
          <p:nvPr/>
        </p:nvSpPr>
        <p:spPr>
          <a:xfrm>
            <a:off x="965338" y="1209048"/>
            <a:ext cx="630916" cy="26856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/>
              <a:t>index</a:t>
            </a:r>
            <a:endParaRPr lang="en-PH" sz="1500" dirty="0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4F5C5F73-6B18-4714-BDEC-2495AF262E69}"/>
              </a:ext>
            </a:extLst>
          </p:cNvPr>
          <p:cNvSpPr txBox="1">
            <a:spLocks/>
          </p:cNvSpPr>
          <p:nvPr/>
        </p:nvSpPr>
        <p:spPr>
          <a:xfrm>
            <a:off x="2385366" y="1608314"/>
            <a:ext cx="338475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-1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6D2A0EC0-B3FE-4D76-943A-A6791793E8C4}"/>
              </a:ext>
            </a:extLst>
          </p:cNvPr>
          <p:cNvSpPr txBox="1">
            <a:spLocks/>
          </p:cNvSpPr>
          <p:nvPr/>
        </p:nvSpPr>
        <p:spPr>
          <a:xfrm>
            <a:off x="2419739" y="2076385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054D0074-2177-46F3-85AC-4795B09C7F55}"/>
              </a:ext>
            </a:extLst>
          </p:cNvPr>
          <p:cNvSpPr txBox="1">
            <a:spLocks/>
          </p:cNvSpPr>
          <p:nvPr/>
        </p:nvSpPr>
        <p:spPr>
          <a:xfrm>
            <a:off x="2419739" y="2565579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7250C535-C76D-4A99-B661-3AC0FD85060F}"/>
              </a:ext>
            </a:extLst>
          </p:cNvPr>
          <p:cNvSpPr txBox="1">
            <a:spLocks/>
          </p:cNvSpPr>
          <p:nvPr/>
        </p:nvSpPr>
        <p:spPr>
          <a:xfrm>
            <a:off x="2419739" y="3061670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2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6D87AE69-152C-4428-B3A9-0DF9B411D313}"/>
              </a:ext>
            </a:extLst>
          </p:cNvPr>
          <p:cNvSpPr txBox="1">
            <a:spLocks/>
          </p:cNvSpPr>
          <p:nvPr/>
        </p:nvSpPr>
        <p:spPr>
          <a:xfrm>
            <a:off x="2419739" y="3551785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3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DB25EAC5-2CCB-4BDC-8DBC-58F4F406ABFE}"/>
              </a:ext>
            </a:extLst>
          </p:cNvPr>
          <p:cNvSpPr txBox="1">
            <a:spLocks/>
          </p:cNvSpPr>
          <p:nvPr/>
        </p:nvSpPr>
        <p:spPr>
          <a:xfrm>
            <a:off x="2419306" y="4053562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4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14758E03-6B1B-4553-A9FB-DC1CB54BA118}"/>
              </a:ext>
            </a:extLst>
          </p:cNvPr>
          <p:cNvSpPr txBox="1">
            <a:spLocks/>
          </p:cNvSpPr>
          <p:nvPr/>
        </p:nvSpPr>
        <p:spPr>
          <a:xfrm>
            <a:off x="2414513" y="5569198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9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C78FA4B-2008-4C08-8988-C5A1EC855913}"/>
              </a:ext>
            </a:extLst>
          </p:cNvPr>
          <p:cNvSpPr/>
          <p:nvPr/>
        </p:nvSpPr>
        <p:spPr>
          <a:xfrm>
            <a:off x="3387090" y="346312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6E1825C4-62EB-4E77-B1F6-D65899E54812}"/>
              </a:ext>
            </a:extLst>
          </p:cNvPr>
          <p:cNvSpPr txBox="1">
            <a:spLocks/>
          </p:cNvSpPr>
          <p:nvPr/>
        </p:nvSpPr>
        <p:spPr>
          <a:xfrm>
            <a:off x="3470094" y="3138970"/>
            <a:ext cx="550271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avail</a:t>
            </a:r>
            <a:endParaRPr lang="en-PH" sz="1800" dirty="0"/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CDC39252-726B-486C-AD9A-88D3B591CA75}"/>
              </a:ext>
            </a:extLst>
          </p:cNvPr>
          <p:cNvSpPr txBox="1">
            <a:spLocks/>
          </p:cNvSpPr>
          <p:nvPr/>
        </p:nvSpPr>
        <p:spPr>
          <a:xfrm>
            <a:off x="3612906" y="3567635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5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045D5370-66C3-4624-9B8C-65831D83FACE}"/>
              </a:ext>
            </a:extLst>
          </p:cNvPr>
          <p:cNvSpPr txBox="1">
            <a:spLocks/>
          </p:cNvSpPr>
          <p:nvPr/>
        </p:nvSpPr>
        <p:spPr>
          <a:xfrm>
            <a:off x="8816099" y="244955"/>
            <a:ext cx="3375901" cy="2465321"/>
          </a:xfrm>
          <a:prstGeom prst="rect">
            <a:avLst/>
          </a:prstGeom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typedef struct{</a:t>
            </a:r>
          </a:p>
          <a:p>
            <a:pPr algn="l"/>
            <a:r>
              <a:rPr lang="en-US" sz="1800" dirty="0"/>
              <a:t>	int data;</a:t>
            </a:r>
          </a:p>
          <a:p>
            <a:pPr algn="l"/>
            <a:r>
              <a:rPr lang="en-US" sz="1800" dirty="0"/>
              <a:t>	int next;</a:t>
            </a:r>
          </a:p>
          <a:p>
            <a:pPr algn="l"/>
            <a:r>
              <a:rPr lang="en-US" sz="1800" dirty="0"/>
              <a:t>}</a:t>
            </a:r>
            <a:r>
              <a:rPr lang="en-US" sz="1800" dirty="0" err="1"/>
              <a:t>NodeLink</a:t>
            </a:r>
            <a:r>
              <a:rPr lang="en-US" sz="1800" dirty="0"/>
              <a:t>;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#define MAX 10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typedef struct{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err="1"/>
              <a:t>NodeLink</a:t>
            </a:r>
            <a:r>
              <a:rPr lang="en-US" sz="1800" dirty="0"/>
              <a:t> elements[MAX];</a:t>
            </a:r>
          </a:p>
          <a:p>
            <a:pPr algn="l"/>
            <a:r>
              <a:rPr lang="en-US" sz="1800" dirty="0"/>
              <a:t>	int avail;</a:t>
            </a:r>
          </a:p>
          <a:p>
            <a:pPr algn="l"/>
            <a:r>
              <a:rPr lang="en-US" sz="1800" dirty="0"/>
              <a:t>}</a:t>
            </a:r>
            <a:r>
              <a:rPr lang="en-US" sz="1800" dirty="0" err="1"/>
              <a:t>VSpace</a:t>
            </a:r>
            <a:r>
              <a:rPr lang="en-US" sz="1800" dirty="0"/>
              <a:t>;</a:t>
            </a:r>
            <a:endParaRPr lang="en-PH" sz="18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8DE4A73-0B42-47CD-A863-86FD23CFF5C1}"/>
              </a:ext>
            </a:extLst>
          </p:cNvPr>
          <p:cNvSpPr/>
          <p:nvPr/>
        </p:nvSpPr>
        <p:spPr>
          <a:xfrm>
            <a:off x="5040630" y="3479865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103E74FF-5DF9-410A-81CB-B113FECB966E}"/>
              </a:ext>
            </a:extLst>
          </p:cNvPr>
          <p:cNvSpPr txBox="1">
            <a:spLocks/>
          </p:cNvSpPr>
          <p:nvPr/>
        </p:nvSpPr>
        <p:spPr>
          <a:xfrm>
            <a:off x="5263906" y="3583050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C8BFC660-70AC-4B2F-A6F9-451629774D19}"/>
              </a:ext>
            </a:extLst>
          </p:cNvPr>
          <p:cNvSpPr txBox="1">
            <a:spLocks/>
          </p:cNvSpPr>
          <p:nvPr/>
        </p:nvSpPr>
        <p:spPr>
          <a:xfrm>
            <a:off x="5123634" y="3173090"/>
            <a:ext cx="550271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temp</a:t>
            </a:r>
            <a:endParaRPr lang="en-PH" sz="18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8436D38-0BC6-4AD7-AE3A-40329613C506}"/>
              </a:ext>
            </a:extLst>
          </p:cNvPr>
          <p:cNvSpPr/>
          <p:nvPr/>
        </p:nvSpPr>
        <p:spPr>
          <a:xfrm>
            <a:off x="5040629" y="2376898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228763EB-6753-4BF4-A29C-71ED0BE11F69}"/>
              </a:ext>
            </a:extLst>
          </p:cNvPr>
          <p:cNvSpPr txBox="1">
            <a:spLocks/>
          </p:cNvSpPr>
          <p:nvPr/>
        </p:nvSpPr>
        <p:spPr>
          <a:xfrm>
            <a:off x="5012235" y="2019085"/>
            <a:ext cx="77307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 err="1"/>
              <a:t>myList</a:t>
            </a:r>
            <a:endParaRPr lang="en-PH" sz="1500" dirty="0"/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6BDB1020-B4F1-45B3-AC48-2500A6948AAC}"/>
              </a:ext>
            </a:extLst>
          </p:cNvPr>
          <p:cNvSpPr txBox="1">
            <a:spLocks/>
          </p:cNvSpPr>
          <p:nvPr/>
        </p:nvSpPr>
        <p:spPr>
          <a:xfrm>
            <a:off x="5267324" y="2485269"/>
            <a:ext cx="328627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id="{33083607-5943-4B9B-B6BE-A8FDB1DD6725}"/>
              </a:ext>
            </a:extLst>
          </p:cNvPr>
          <p:cNvSpPr txBox="1">
            <a:spLocks/>
          </p:cNvSpPr>
          <p:nvPr/>
        </p:nvSpPr>
        <p:spPr>
          <a:xfrm>
            <a:off x="7682354" y="4712500"/>
            <a:ext cx="4490534" cy="1977333"/>
          </a:xfrm>
          <a:prstGeom prst="rect">
            <a:avLst/>
          </a:prstGeom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400" dirty="0"/>
              <a:t>void </a:t>
            </a:r>
            <a:r>
              <a:rPr lang="en-US" sz="1400" dirty="0" err="1"/>
              <a:t>deleteFront</a:t>
            </a:r>
            <a:r>
              <a:rPr lang="en-US" sz="1400" dirty="0"/>
              <a:t>(</a:t>
            </a:r>
            <a:r>
              <a:rPr lang="en-US" sz="1400" dirty="0" err="1"/>
              <a:t>VSpace</a:t>
            </a:r>
            <a:r>
              <a:rPr lang="en-US" sz="1400" dirty="0"/>
              <a:t> *vs, int *</a:t>
            </a:r>
            <a:r>
              <a:rPr lang="en-US" sz="1400" dirty="0" err="1"/>
              <a:t>myList</a:t>
            </a:r>
            <a:r>
              <a:rPr lang="en-US" sz="1400" dirty="0"/>
              <a:t>){</a:t>
            </a:r>
          </a:p>
          <a:p>
            <a:pPr algn="l"/>
            <a:r>
              <a:rPr lang="en-US" sz="1400" dirty="0"/>
              <a:t>	int temp = *</a:t>
            </a:r>
            <a:r>
              <a:rPr lang="en-US" sz="1400" dirty="0" err="1"/>
              <a:t>myList</a:t>
            </a:r>
            <a:r>
              <a:rPr lang="en-US" sz="1400" dirty="0"/>
              <a:t>;</a:t>
            </a:r>
          </a:p>
          <a:p>
            <a:pPr algn="l"/>
            <a:r>
              <a:rPr lang="en-US" sz="1400" dirty="0"/>
              <a:t>	</a:t>
            </a:r>
          </a:p>
          <a:p>
            <a:pPr algn="l"/>
            <a:r>
              <a:rPr lang="en-US" sz="1400" dirty="0"/>
              <a:t>	if(*</a:t>
            </a:r>
            <a:r>
              <a:rPr lang="en-US" sz="1400" dirty="0" err="1"/>
              <a:t>myList</a:t>
            </a:r>
            <a:r>
              <a:rPr lang="en-US" sz="1400" dirty="0"/>
              <a:t> != -1){</a:t>
            </a:r>
          </a:p>
          <a:p>
            <a:pPr algn="l"/>
            <a:r>
              <a:rPr lang="en-US" sz="1400" dirty="0"/>
              <a:t>		*</a:t>
            </a:r>
            <a:r>
              <a:rPr lang="en-US" sz="1400" dirty="0" err="1"/>
              <a:t>myList</a:t>
            </a:r>
            <a:r>
              <a:rPr lang="en-US" sz="1400" dirty="0"/>
              <a:t> = vs-&gt;data[temp].next;</a:t>
            </a:r>
          </a:p>
          <a:p>
            <a:pPr algn="l"/>
            <a:r>
              <a:rPr lang="en-US" sz="1400" dirty="0"/>
              <a:t>		vs-&gt;data[temp].</a:t>
            </a:r>
            <a:r>
              <a:rPr lang="en-US" sz="1400" dirty="0" err="1"/>
              <a:t>elem</a:t>
            </a:r>
            <a:r>
              <a:rPr lang="en-US" sz="1400" dirty="0"/>
              <a:t> = 0;</a:t>
            </a:r>
          </a:p>
          <a:p>
            <a:pPr algn="l"/>
            <a:r>
              <a:rPr lang="en-US" sz="1400" dirty="0"/>
              <a:t>		</a:t>
            </a:r>
            <a:r>
              <a:rPr lang="en-US" sz="1400" dirty="0" err="1"/>
              <a:t>freeSpace</a:t>
            </a:r>
            <a:r>
              <a:rPr lang="en-US" sz="1400" dirty="0"/>
              <a:t>(vs, temp);</a:t>
            </a:r>
          </a:p>
          <a:p>
            <a:pPr algn="l"/>
            <a:r>
              <a:rPr lang="en-US" sz="1400" dirty="0"/>
              <a:t>	}</a:t>
            </a:r>
          </a:p>
          <a:p>
            <a:pPr algn="l"/>
            <a:r>
              <a:rPr lang="en-US" sz="1400" dirty="0"/>
              <a:t>}</a:t>
            </a:r>
            <a:endParaRPr lang="en-PH" sz="1400" dirty="0"/>
          </a:p>
        </p:txBody>
      </p:sp>
      <p:sp>
        <p:nvSpPr>
          <p:cNvPr id="68" name="Title 1">
            <a:extLst>
              <a:ext uri="{FF2B5EF4-FFF2-40B4-BE49-F238E27FC236}">
                <a16:creationId xmlns:a16="http://schemas.microsoft.com/office/drawing/2014/main" id="{4ED775F7-3D30-461F-94A2-4B2977330EF5}"/>
              </a:ext>
            </a:extLst>
          </p:cNvPr>
          <p:cNvSpPr txBox="1">
            <a:spLocks/>
          </p:cNvSpPr>
          <p:nvPr/>
        </p:nvSpPr>
        <p:spPr>
          <a:xfrm>
            <a:off x="7682354" y="2963932"/>
            <a:ext cx="4179814" cy="1617657"/>
          </a:xfrm>
          <a:prstGeom prst="rect">
            <a:avLst/>
          </a:prstGeom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400" dirty="0"/>
              <a:t>void </a:t>
            </a:r>
            <a:r>
              <a:rPr lang="en-US" sz="1400" dirty="0" err="1"/>
              <a:t>freeSpace</a:t>
            </a:r>
            <a:r>
              <a:rPr lang="en-US" sz="1400" dirty="0"/>
              <a:t>(</a:t>
            </a:r>
            <a:r>
              <a:rPr lang="en-US" sz="1400" dirty="0" err="1"/>
              <a:t>VSpace</a:t>
            </a:r>
            <a:r>
              <a:rPr lang="en-US" sz="1400" dirty="0"/>
              <a:t> *vs, int index){</a:t>
            </a:r>
          </a:p>
          <a:p>
            <a:pPr algn="l"/>
            <a:r>
              <a:rPr lang="en-US" sz="1400" dirty="0"/>
              <a:t>	if(index != -1 &amp;&amp; index &lt; MAX){</a:t>
            </a:r>
          </a:p>
          <a:p>
            <a:pPr algn="l"/>
            <a:r>
              <a:rPr lang="en-US" sz="1400" dirty="0"/>
              <a:t>		vs-&gt;data[index].next = vs-&gt;avail;</a:t>
            </a:r>
          </a:p>
          <a:p>
            <a:pPr algn="l"/>
            <a:r>
              <a:rPr lang="en-US" sz="1400" dirty="0"/>
              <a:t>		vs-&gt;avail = index;</a:t>
            </a:r>
          </a:p>
          <a:p>
            <a:pPr algn="l"/>
            <a:r>
              <a:rPr lang="en-US" sz="1400" dirty="0"/>
              <a:t>	}</a:t>
            </a:r>
          </a:p>
          <a:p>
            <a:pPr algn="l"/>
            <a:r>
              <a:rPr lang="en-US" sz="1400" dirty="0"/>
              <a:t>}</a:t>
            </a:r>
            <a:endParaRPr lang="en-PH" sz="1400" dirty="0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9B06E011-35A0-49D8-B4A8-6D935DD2A848}"/>
              </a:ext>
            </a:extLst>
          </p:cNvPr>
          <p:cNvSpPr txBox="1">
            <a:spLocks/>
          </p:cNvSpPr>
          <p:nvPr/>
        </p:nvSpPr>
        <p:spPr>
          <a:xfrm>
            <a:off x="5263905" y="3583050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A2B8D635-725C-4DE2-8513-3D4C1FCAF023}"/>
              </a:ext>
            </a:extLst>
          </p:cNvPr>
          <p:cNvSpPr txBox="1">
            <a:spLocks/>
          </p:cNvSpPr>
          <p:nvPr/>
        </p:nvSpPr>
        <p:spPr>
          <a:xfrm>
            <a:off x="3616486" y="3569225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09643A12-338F-4563-8C83-A5DA8D1A2A25}"/>
              </a:ext>
            </a:extLst>
          </p:cNvPr>
          <p:cNvSpPr txBox="1">
            <a:spLocks/>
          </p:cNvSpPr>
          <p:nvPr/>
        </p:nvSpPr>
        <p:spPr>
          <a:xfrm>
            <a:off x="3604649" y="3567635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B0EBEEB0-A0EC-497B-BD7A-68DDC2E3B0D4}"/>
              </a:ext>
            </a:extLst>
          </p:cNvPr>
          <p:cNvSpPr txBox="1">
            <a:spLocks/>
          </p:cNvSpPr>
          <p:nvPr/>
        </p:nvSpPr>
        <p:spPr>
          <a:xfrm>
            <a:off x="1625298" y="5040985"/>
            <a:ext cx="508363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300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1112658C-DF18-40CA-96DA-E9AD31F66F3B}"/>
              </a:ext>
            </a:extLst>
          </p:cNvPr>
          <p:cNvSpPr txBox="1">
            <a:spLocks/>
          </p:cNvSpPr>
          <p:nvPr/>
        </p:nvSpPr>
        <p:spPr>
          <a:xfrm>
            <a:off x="2414513" y="5034841"/>
            <a:ext cx="35444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8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B4047321-95D6-48AD-B7AF-DBB96BFCE9DD}"/>
              </a:ext>
            </a:extLst>
          </p:cNvPr>
          <p:cNvSpPr txBox="1">
            <a:spLocks/>
          </p:cNvSpPr>
          <p:nvPr/>
        </p:nvSpPr>
        <p:spPr>
          <a:xfrm>
            <a:off x="1596254" y="6027532"/>
            <a:ext cx="508363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100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120CE8A5-CAD2-4D02-852A-6F3D7D64E200}"/>
              </a:ext>
            </a:extLst>
          </p:cNvPr>
          <p:cNvSpPr txBox="1">
            <a:spLocks/>
          </p:cNvSpPr>
          <p:nvPr/>
        </p:nvSpPr>
        <p:spPr>
          <a:xfrm>
            <a:off x="1596254" y="5569198"/>
            <a:ext cx="508363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200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EC0E937F-34E5-4420-ACF5-CC64EBFA57EF}"/>
              </a:ext>
            </a:extLst>
          </p:cNvPr>
          <p:cNvSpPr txBox="1">
            <a:spLocks/>
          </p:cNvSpPr>
          <p:nvPr/>
        </p:nvSpPr>
        <p:spPr>
          <a:xfrm>
            <a:off x="1606247" y="4545557"/>
            <a:ext cx="508363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900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A96CC1C3-00E7-41E4-8325-3E656FBC41AA}"/>
              </a:ext>
            </a:extLst>
          </p:cNvPr>
          <p:cNvSpPr txBox="1">
            <a:spLocks/>
          </p:cNvSpPr>
          <p:nvPr/>
        </p:nvSpPr>
        <p:spPr>
          <a:xfrm>
            <a:off x="2385366" y="4560527"/>
            <a:ext cx="34886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-1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Title 1">
            <a:extLst>
              <a:ext uri="{FF2B5EF4-FFF2-40B4-BE49-F238E27FC236}">
                <a16:creationId xmlns:a16="http://schemas.microsoft.com/office/drawing/2014/main" id="{273706F1-8F3D-4EDD-94EC-11F383476670}"/>
              </a:ext>
            </a:extLst>
          </p:cNvPr>
          <p:cNvSpPr txBox="1">
            <a:spLocks/>
          </p:cNvSpPr>
          <p:nvPr/>
        </p:nvSpPr>
        <p:spPr>
          <a:xfrm>
            <a:off x="2397427" y="6009578"/>
            <a:ext cx="328627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6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167C6690-5AFE-450C-8B66-5C0052AB7FB4}"/>
              </a:ext>
            </a:extLst>
          </p:cNvPr>
          <p:cNvSpPr txBox="1">
            <a:spLocks/>
          </p:cNvSpPr>
          <p:nvPr/>
        </p:nvSpPr>
        <p:spPr>
          <a:xfrm>
            <a:off x="5267324" y="2480083"/>
            <a:ext cx="328627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8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Title 1">
            <a:extLst>
              <a:ext uri="{FF2B5EF4-FFF2-40B4-BE49-F238E27FC236}">
                <a16:creationId xmlns:a16="http://schemas.microsoft.com/office/drawing/2014/main" id="{187298B4-56CB-4640-9FC7-D443F6CB7D94}"/>
              </a:ext>
            </a:extLst>
          </p:cNvPr>
          <p:cNvSpPr txBox="1">
            <a:spLocks/>
          </p:cNvSpPr>
          <p:nvPr/>
        </p:nvSpPr>
        <p:spPr>
          <a:xfrm>
            <a:off x="1700051" y="5041957"/>
            <a:ext cx="508363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Title 1">
            <a:extLst>
              <a:ext uri="{FF2B5EF4-FFF2-40B4-BE49-F238E27FC236}">
                <a16:creationId xmlns:a16="http://schemas.microsoft.com/office/drawing/2014/main" id="{C4D9D457-1776-4E34-BAC3-A28F9D4A6FA5}"/>
              </a:ext>
            </a:extLst>
          </p:cNvPr>
          <p:cNvSpPr txBox="1">
            <a:spLocks/>
          </p:cNvSpPr>
          <p:nvPr/>
        </p:nvSpPr>
        <p:spPr>
          <a:xfrm>
            <a:off x="4927670" y="4689600"/>
            <a:ext cx="2184329" cy="1617657"/>
          </a:xfrm>
          <a:prstGeom prst="rect">
            <a:avLst/>
          </a:prstGeom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NOTE: It’s not necessary to initialize the </a:t>
            </a:r>
            <a:r>
              <a:rPr lang="en-US" sz="1800" dirty="0" err="1"/>
              <a:t>elem</a:t>
            </a:r>
            <a:r>
              <a:rPr lang="en-US" sz="1800" dirty="0"/>
              <a:t> into 0. I only initialize it to 0 for coding convention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Moving on…</a:t>
            </a:r>
            <a:endParaRPr lang="en-PH" sz="18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8C63800-72AD-4ABC-9341-04F37A0765A3}"/>
              </a:ext>
            </a:extLst>
          </p:cNvPr>
          <p:cNvSpPr/>
          <p:nvPr/>
        </p:nvSpPr>
        <p:spPr>
          <a:xfrm>
            <a:off x="6096000" y="2376898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Title 1">
            <a:extLst>
              <a:ext uri="{FF2B5EF4-FFF2-40B4-BE49-F238E27FC236}">
                <a16:creationId xmlns:a16="http://schemas.microsoft.com/office/drawing/2014/main" id="{622D9287-9CD1-4001-BC74-0849524F39EF}"/>
              </a:ext>
            </a:extLst>
          </p:cNvPr>
          <p:cNvSpPr txBox="1">
            <a:spLocks/>
          </p:cNvSpPr>
          <p:nvPr/>
        </p:nvSpPr>
        <p:spPr>
          <a:xfrm>
            <a:off x="6179004" y="2070123"/>
            <a:ext cx="633276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400" dirty="0"/>
              <a:t>index</a:t>
            </a:r>
            <a:endParaRPr lang="en-PH" sz="1400" dirty="0"/>
          </a:p>
        </p:txBody>
      </p:sp>
      <p:sp>
        <p:nvSpPr>
          <p:cNvPr id="92" name="Title 1">
            <a:extLst>
              <a:ext uri="{FF2B5EF4-FFF2-40B4-BE49-F238E27FC236}">
                <a16:creationId xmlns:a16="http://schemas.microsoft.com/office/drawing/2014/main" id="{D6134D10-4A06-4270-A11D-29DBFEBD8A14}"/>
              </a:ext>
            </a:extLst>
          </p:cNvPr>
          <p:cNvSpPr txBox="1">
            <a:spLocks/>
          </p:cNvSpPr>
          <p:nvPr/>
        </p:nvSpPr>
        <p:spPr>
          <a:xfrm>
            <a:off x="6321327" y="2476349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D10CAE97-557F-4F52-A0AC-8EA8891AF1B0}"/>
              </a:ext>
            </a:extLst>
          </p:cNvPr>
          <p:cNvCxnSpPr>
            <a:stCxn id="58" idx="3"/>
            <a:endCxn id="87" idx="2"/>
          </p:cNvCxnSpPr>
          <p:nvPr/>
        </p:nvCxnSpPr>
        <p:spPr>
          <a:xfrm flipV="1">
            <a:off x="5756910" y="2873298"/>
            <a:ext cx="697230" cy="854767"/>
          </a:xfrm>
          <a:prstGeom prst="curvedConnector2">
            <a:avLst/>
          </a:prstGeom>
          <a:ln w="3810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Title 1">
            <a:extLst>
              <a:ext uri="{FF2B5EF4-FFF2-40B4-BE49-F238E27FC236}">
                <a16:creationId xmlns:a16="http://schemas.microsoft.com/office/drawing/2014/main" id="{B182AD48-A66B-4E07-8FCA-2AA2910BF3E4}"/>
              </a:ext>
            </a:extLst>
          </p:cNvPr>
          <p:cNvSpPr txBox="1">
            <a:spLocks/>
          </p:cNvSpPr>
          <p:nvPr/>
        </p:nvSpPr>
        <p:spPr>
          <a:xfrm>
            <a:off x="2416331" y="5034841"/>
            <a:ext cx="35444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5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330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8866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8866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8866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8866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50" fill="hold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8866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5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8866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25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8866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25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8866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25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8866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9" grpId="0"/>
      <p:bldP spid="59" grpId="1"/>
      <p:bldP spid="64" grpId="0"/>
      <p:bldP spid="70" grpId="0"/>
      <p:bldP spid="70" grpId="1"/>
      <p:bldP spid="74" grpId="0"/>
      <p:bldP spid="75" grpId="0"/>
      <p:bldP spid="76" grpId="0"/>
      <p:bldP spid="84" grpId="0"/>
      <p:bldP spid="85" grpId="0"/>
      <p:bldP spid="86" grpId="0"/>
      <p:bldP spid="86" grpId="1"/>
      <p:bldP spid="87" grpId="0" animBg="1"/>
      <p:bldP spid="87" grpId="1" animBg="1"/>
      <p:bldP spid="88" grpId="0"/>
      <p:bldP spid="88" grpId="1"/>
      <p:bldP spid="92" grpId="0"/>
      <p:bldP spid="92" grpId="1"/>
      <p:bldP spid="9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915DF-273A-4F1A-BAC3-C51F6CD68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2864244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 SECTION:</a:t>
            </a:r>
            <a:br>
              <a:rPr lang="en-US" dirty="0"/>
            </a:br>
            <a:r>
              <a:rPr lang="en-US" dirty="0" err="1"/>
              <a:t>InsertFront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InsertRear</a:t>
            </a:r>
            <a:r>
              <a:rPr lang="en-US" dirty="0"/>
              <a:t>()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74775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87204D7-9152-4BFB-A364-FCF3D9E8A704}"/>
              </a:ext>
            </a:extLst>
          </p:cNvPr>
          <p:cNvSpPr/>
          <p:nvPr/>
        </p:nvSpPr>
        <p:spPr>
          <a:xfrm>
            <a:off x="8750300" y="177800"/>
            <a:ext cx="3441700" cy="25527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8685F-99B9-4ECE-956A-0DE541B3B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 Front</a:t>
            </a:r>
            <a:endParaRPr lang="en-PH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032939-539E-46A2-A298-FED82E079030}"/>
              </a:ext>
            </a:extLst>
          </p:cNvPr>
          <p:cNvSpPr txBox="1">
            <a:spLocks/>
          </p:cNvSpPr>
          <p:nvPr/>
        </p:nvSpPr>
        <p:spPr>
          <a:xfrm>
            <a:off x="919119" y="28575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Function Prototype: </a:t>
            </a:r>
            <a:r>
              <a:rPr lang="en-US" sz="1800" dirty="0" err="1"/>
              <a:t>insertFront</a:t>
            </a:r>
            <a:r>
              <a:rPr lang="en-US" sz="1800" dirty="0"/>
              <a:t>(</a:t>
            </a:r>
            <a:r>
              <a:rPr lang="en-US" sz="1800" dirty="0" err="1"/>
              <a:t>VSpace</a:t>
            </a:r>
            <a:r>
              <a:rPr lang="en-US" sz="1800" dirty="0"/>
              <a:t> vs, int *</a:t>
            </a:r>
            <a:r>
              <a:rPr lang="en-US" sz="1800" dirty="0" err="1"/>
              <a:t>myList</a:t>
            </a:r>
            <a:r>
              <a:rPr lang="en-US" sz="1800" dirty="0"/>
              <a:t>, int </a:t>
            </a:r>
            <a:r>
              <a:rPr lang="en-US" sz="1800" dirty="0" err="1"/>
              <a:t>newData</a:t>
            </a:r>
            <a:r>
              <a:rPr lang="en-US" sz="1800" dirty="0"/>
              <a:t>);</a:t>
            </a:r>
            <a:endParaRPr lang="en-PH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4AF400-ED5F-4CEE-ADEB-F12A758B380C}"/>
              </a:ext>
            </a:extLst>
          </p:cNvPr>
          <p:cNvSpPr/>
          <p:nvPr/>
        </p:nvSpPr>
        <p:spPr>
          <a:xfrm>
            <a:off x="919119" y="1086465"/>
            <a:ext cx="3652881" cy="551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53A476-56D9-4A9E-9801-8B9FE73A75B1}"/>
              </a:ext>
            </a:extLst>
          </p:cNvPr>
          <p:cNvSpPr/>
          <p:nvPr/>
        </p:nvSpPr>
        <p:spPr>
          <a:xfrm>
            <a:off x="1485900" y="1490600"/>
            <a:ext cx="716280" cy="49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F056DC-9C2D-4B45-9FD7-910F81727AB5}"/>
              </a:ext>
            </a:extLst>
          </p:cNvPr>
          <p:cNvSpPr/>
          <p:nvPr/>
        </p:nvSpPr>
        <p:spPr>
          <a:xfrm>
            <a:off x="2202180" y="149060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CAEA40-BBE3-4A93-A0DC-BF13B7E31618}"/>
              </a:ext>
            </a:extLst>
          </p:cNvPr>
          <p:cNvSpPr/>
          <p:nvPr/>
        </p:nvSpPr>
        <p:spPr>
          <a:xfrm>
            <a:off x="1485900" y="1973200"/>
            <a:ext cx="716280" cy="49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A0B7C6-0F4A-44AB-8033-C2CDB22EC707}"/>
              </a:ext>
            </a:extLst>
          </p:cNvPr>
          <p:cNvSpPr/>
          <p:nvPr/>
        </p:nvSpPr>
        <p:spPr>
          <a:xfrm>
            <a:off x="2202180" y="197320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7A4538-96AB-4A1B-95BE-895111B51007}"/>
              </a:ext>
            </a:extLst>
          </p:cNvPr>
          <p:cNvSpPr/>
          <p:nvPr/>
        </p:nvSpPr>
        <p:spPr>
          <a:xfrm>
            <a:off x="1485900" y="2469600"/>
            <a:ext cx="716280" cy="49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62F68F-A836-486B-86A4-21A7BD2F39D6}"/>
              </a:ext>
            </a:extLst>
          </p:cNvPr>
          <p:cNvSpPr/>
          <p:nvPr/>
        </p:nvSpPr>
        <p:spPr>
          <a:xfrm>
            <a:off x="2202180" y="246960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5AE51D-3D42-4437-B48F-F871A1DE6809}"/>
              </a:ext>
            </a:extLst>
          </p:cNvPr>
          <p:cNvSpPr/>
          <p:nvPr/>
        </p:nvSpPr>
        <p:spPr>
          <a:xfrm>
            <a:off x="1485900" y="2952200"/>
            <a:ext cx="716280" cy="49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03D35A-A8D0-4D18-BF14-9E960961D433}"/>
              </a:ext>
            </a:extLst>
          </p:cNvPr>
          <p:cNvSpPr/>
          <p:nvPr/>
        </p:nvSpPr>
        <p:spPr>
          <a:xfrm>
            <a:off x="2202180" y="295220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13FBC0-6EA4-448E-8FA3-47A5DA3C4A1A}"/>
              </a:ext>
            </a:extLst>
          </p:cNvPr>
          <p:cNvSpPr/>
          <p:nvPr/>
        </p:nvSpPr>
        <p:spPr>
          <a:xfrm>
            <a:off x="1485900" y="3448600"/>
            <a:ext cx="716280" cy="49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33CF0B-B13B-489F-B3DF-4D0D175ACBE3}"/>
              </a:ext>
            </a:extLst>
          </p:cNvPr>
          <p:cNvSpPr/>
          <p:nvPr/>
        </p:nvSpPr>
        <p:spPr>
          <a:xfrm>
            <a:off x="2202180" y="344860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504CE5-F982-4F77-8329-5A9CB9468082}"/>
              </a:ext>
            </a:extLst>
          </p:cNvPr>
          <p:cNvSpPr/>
          <p:nvPr/>
        </p:nvSpPr>
        <p:spPr>
          <a:xfrm>
            <a:off x="1485900" y="3945000"/>
            <a:ext cx="716280" cy="49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DBC1D7-D277-4216-A417-FE7ABBC63708}"/>
              </a:ext>
            </a:extLst>
          </p:cNvPr>
          <p:cNvSpPr/>
          <p:nvPr/>
        </p:nvSpPr>
        <p:spPr>
          <a:xfrm>
            <a:off x="2202180" y="394500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941116-CD74-4988-A3E8-3A491AAA5F68}"/>
              </a:ext>
            </a:extLst>
          </p:cNvPr>
          <p:cNvSpPr/>
          <p:nvPr/>
        </p:nvSpPr>
        <p:spPr>
          <a:xfrm>
            <a:off x="1485900" y="4441400"/>
            <a:ext cx="716280" cy="49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66DA35-F043-4750-BC05-7E73D60F8D3E}"/>
              </a:ext>
            </a:extLst>
          </p:cNvPr>
          <p:cNvSpPr/>
          <p:nvPr/>
        </p:nvSpPr>
        <p:spPr>
          <a:xfrm>
            <a:off x="2202180" y="444140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EDE733-3380-410F-8FB9-80A2A47A97CF}"/>
              </a:ext>
            </a:extLst>
          </p:cNvPr>
          <p:cNvSpPr/>
          <p:nvPr/>
        </p:nvSpPr>
        <p:spPr>
          <a:xfrm>
            <a:off x="1485900" y="4937800"/>
            <a:ext cx="716280" cy="49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FC6934-A67C-47A9-8A99-195A0C02C0D4}"/>
              </a:ext>
            </a:extLst>
          </p:cNvPr>
          <p:cNvSpPr/>
          <p:nvPr/>
        </p:nvSpPr>
        <p:spPr>
          <a:xfrm>
            <a:off x="2202180" y="493780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A77C5B-B846-4B67-9D1E-6004DDD54740}"/>
              </a:ext>
            </a:extLst>
          </p:cNvPr>
          <p:cNvSpPr/>
          <p:nvPr/>
        </p:nvSpPr>
        <p:spPr>
          <a:xfrm>
            <a:off x="1485900" y="5434200"/>
            <a:ext cx="716280" cy="49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B02B3E-2BB8-405F-A5B0-5A5A9B4A49C7}"/>
              </a:ext>
            </a:extLst>
          </p:cNvPr>
          <p:cNvSpPr/>
          <p:nvPr/>
        </p:nvSpPr>
        <p:spPr>
          <a:xfrm>
            <a:off x="2202180" y="543420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1536EF-21CD-4180-8000-474EB5233E91}"/>
              </a:ext>
            </a:extLst>
          </p:cNvPr>
          <p:cNvSpPr/>
          <p:nvPr/>
        </p:nvSpPr>
        <p:spPr>
          <a:xfrm>
            <a:off x="1485900" y="5930600"/>
            <a:ext cx="716280" cy="49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A9E3AF-A94C-40C9-9078-D488485490D2}"/>
              </a:ext>
            </a:extLst>
          </p:cNvPr>
          <p:cNvSpPr/>
          <p:nvPr/>
        </p:nvSpPr>
        <p:spPr>
          <a:xfrm>
            <a:off x="2202180" y="593060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869ACCEE-A408-4BFE-B74B-9102DCF74257}"/>
              </a:ext>
            </a:extLst>
          </p:cNvPr>
          <p:cNvSpPr txBox="1">
            <a:spLocks/>
          </p:cNvSpPr>
          <p:nvPr/>
        </p:nvSpPr>
        <p:spPr>
          <a:xfrm>
            <a:off x="1568905" y="1214370"/>
            <a:ext cx="550271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data</a:t>
            </a:r>
            <a:endParaRPr lang="en-PH" sz="1800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92E7F486-995D-44D6-924C-CFADF90E6B7F}"/>
              </a:ext>
            </a:extLst>
          </p:cNvPr>
          <p:cNvSpPr txBox="1">
            <a:spLocks/>
          </p:cNvSpPr>
          <p:nvPr/>
        </p:nvSpPr>
        <p:spPr>
          <a:xfrm>
            <a:off x="2279469" y="1214370"/>
            <a:ext cx="550271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next</a:t>
            </a:r>
            <a:endParaRPr lang="en-PH" sz="1800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9E278C9F-1985-4ED4-A3D0-8D663E5C8FA2}"/>
              </a:ext>
            </a:extLst>
          </p:cNvPr>
          <p:cNvSpPr txBox="1">
            <a:spLocks/>
          </p:cNvSpPr>
          <p:nvPr/>
        </p:nvSpPr>
        <p:spPr>
          <a:xfrm>
            <a:off x="1140281" y="1593785"/>
            <a:ext cx="26833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0</a:t>
            </a:r>
            <a:endParaRPr lang="en-PH" sz="1800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3A27CE17-7AF3-4770-85A2-310C9C7318C9}"/>
              </a:ext>
            </a:extLst>
          </p:cNvPr>
          <p:cNvSpPr txBox="1">
            <a:spLocks/>
          </p:cNvSpPr>
          <p:nvPr/>
        </p:nvSpPr>
        <p:spPr>
          <a:xfrm>
            <a:off x="1133931" y="2076385"/>
            <a:ext cx="26833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1</a:t>
            </a:r>
            <a:endParaRPr lang="en-PH" sz="1800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A22A0114-C599-4A75-8107-934C15EEC92C}"/>
              </a:ext>
            </a:extLst>
          </p:cNvPr>
          <p:cNvSpPr txBox="1">
            <a:spLocks/>
          </p:cNvSpPr>
          <p:nvPr/>
        </p:nvSpPr>
        <p:spPr>
          <a:xfrm>
            <a:off x="1133931" y="2572785"/>
            <a:ext cx="26833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2</a:t>
            </a:r>
            <a:endParaRPr lang="en-PH" sz="1800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F8D11273-1E1C-49CF-B5B7-4ACC5B53F844}"/>
              </a:ext>
            </a:extLst>
          </p:cNvPr>
          <p:cNvSpPr txBox="1">
            <a:spLocks/>
          </p:cNvSpPr>
          <p:nvPr/>
        </p:nvSpPr>
        <p:spPr>
          <a:xfrm>
            <a:off x="1133931" y="3084510"/>
            <a:ext cx="26833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3</a:t>
            </a:r>
            <a:endParaRPr lang="en-PH" sz="1800" dirty="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2935E68-B1EA-40D0-958F-296950C2855E}"/>
              </a:ext>
            </a:extLst>
          </p:cNvPr>
          <p:cNvSpPr txBox="1">
            <a:spLocks/>
          </p:cNvSpPr>
          <p:nvPr/>
        </p:nvSpPr>
        <p:spPr>
          <a:xfrm>
            <a:off x="1133931" y="3555510"/>
            <a:ext cx="26833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4</a:t>
            </a:r>
            <a:endParaRPr lang="en-PH" sz="1800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31D3C89-6933-4B12-94AA-B21C5F37D950}"/>
              </a:ext>
            </a:extLst>
          </p:cNvPr>
          <p:cNvSpPr txBox="1">
            <a:spLocks/>
          </p:cNvSpPr>
          <p:nvPr/>
        </p:nvSpPr>
        <p:spPr>
          <a:xfrm>
            <a:off x="1140281" y="4051442"/>
            <a:ext cx="26833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5</a:t>
            </a:r>
            <a:endParaRPr lang="en-PH" sz="18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1D34B871-4709-4708-8A7D-ED5F06F721DA}"/>
              </a:ext>
            </a:extLst>
          </p:cNvPr>
          <p:cNvSpPr txBox="1">
            <a:spLocks/>
          </p:cNvSpPr>
          <p:nvPr/>
        </p:nvSpPr>
        <p:spPr>
          <a:xfrm>
            <a:off x="1140281" y="4547374"/>
            <a:ext cx="26833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6</a:t>
            </a:r>
            <a:endParaRPr lang="en-PH" sz="1800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485B691E-4151-4F43-9BC9-350874F74B83}"/>
              </a:ext>
            </a:extLst>
          </p:cNvPr>
          <p:cNvSpPr txBox="1">
            <a:spLocks/>
          </p:cNvSpPr>
          <p:nvPr/>
        </p:nvSpPr>
        <p:spPr>
          <a:xfrm>
            <a:off x="1140281" y="5043306"/>
            <a:ext cx="26833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7</a:t>
            </a:r>
            <a:endParaRPr lang="en-PH" sz="1800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3F362AA9-3873-4770-B339-BE7E5A076FBC}"/>
              </a:ext>
            </a:extLst>
          </p:cNvPr>
          <p:cNvSpPr txBox="1">
            <a:spLocks/>
          </p:cNvSpPr>
          <p:nvPr/>
        </p:nvSpPr>
        <p:spPr>
          <a:xfrm>
            <a:off x="1140281" y="5543638"/>
            <a:ext cx="26833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8</a:t>
            </a:r>
            <a:endParaRPr lang="en-PH" sz="1800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9C9A0B47-CDE8-40A0-A37C-EC6375407753}"/>
              </a:ext>
            </a:extLst>
          </p:cNvPr>
          <p:cNvSpPr txBox="1">
            <a:spLocks/>
          </p:cNvSpPr>
          <p:nvPr/>
        </p:nvSpPr>
        <p:spPr>
          <a:xfrm>
            <a:off x="1146631" y="6031694"/>
            <a:ext cx="26833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9</a:t>
            </a:r>
            <a:endParaRPr lang="en-PH" sz="1800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047D1B49-DA74-4555-B95E-6FC33501CC89}"/>
              </a:ext>
            </a:extLst>
          </p:cNvPr>
          <p:cNvSpPr txBox="1">
            <a:spLocks/>
          </p:cNvSpPr>
          <p:nvPr/>
        </p:nvSpPr>
        <p:spPr>
          <a:xfrm>
            <a:off x="965338" y="1209048"/>
            <a:ext cx="630916" cy="26856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/>
              <a:t>index</a:t>
            </a:r>
            <a:endParaRPr lang="en-PH" sz="1500" dirty="0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4F5C5F73-6B18-4714-BDEC-2495AF262E69}"/>
              </a:ext>
            </a:extLst>
          </p:cNvPr>
          <p:cNvSpPr txBox="1">
            <a:spLocks/>
          </p:cNvSpPr>
          <p:nvPr/>
        </p:nvSpPr>
        <p:spPr>
          <a:xfrm>
            <a:off x="2385366" y="1608314"/>
            <a:ext cx="338475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-1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6D2A0EC0-B3FE-4D76-943A-A6791793E8C4}"/>
              </a:ext>
            </a:extLst>
          </p:cNvPr>
          <p:cNvSpPr txBox="1">
            <a:spLocks/>
          </p:cNvSpPr>
          <p:nvPr/>
        </p:nvSpPr>
        <p:spPr>
          <a:xfrm>
            <a:off x="2419739" y="2076385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054D0074-2177-46F3-85AC-4795B09C7F55}"/>
              </a:ext>
            </a:extLst>
          </p:cNvPr>
          <p:cNvSpPr txBox="1">
            <a:spLocks/>
          </p:cNvSpPr>
          <p:nvPr/>
        </p:nvSpPr>
        <p:spPr>
          <a:xfrm>
            <a:off x="2419739" y="2565579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7250C535-C76D-4A99-B661-3AC0FD85060F}"/>
              </a:ext>
            </a:extLst>
          </p:cNvPr>
          <p:cNvSpPr txBox="1">
            <a:spLocks/>
          </p:cNvSpPr>
          <p:nvPr/>
        </p:nvSpPr>
        <p:spPr>
          <a:xfrm>
            <a:off x="2419739" y="3061670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2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6D87AE69-152C-4428-B3A9-0DF9B411D313}"/>
              </a:ext>
            </a:extLst>
          </p:cNvPr>
          <p:cNvSpPr txBox="1">
            <a:spLocks/>
          </p:cNvSpPr>
          <p:nvPr/>
        </p:nvSpPr>
        <p:spPr>
          <a:xfrm>
            <a:off x="2419739" y="3551785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3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DB25EAC5-2CCB-4BDC-8DBC-58F4F406ABFE}"/>
              </a:ext>
            </a:extLst>
          </p:cNvPr>
          <p:cNvSpPr txBox="1">
            <a:spLocks/>
          </p:cNvSpPr>
          <p:nvPr/>
        </p:nvSpPr>
        <p:spPr>
          <a:xfrm>
            <a:off x="2419306" y="4053562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4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72352378-30F3-4FEC-8791-F51AF341A94B}"/>
              </a:ext>
            </a:extLst>
          </p:cNvPr>
          <p:cNvSpPr txBox="1">
            <a:spLocks/>
          </p:cNvSpPr>
          <p:nvPr/>
        </p:nvSpPr>
        <p:spPr>
          <a:xfrm>
            <a:off x="2419306" y="4547374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5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14758E03-6B1B-4553-A9FB-DC1CB54BA118}"/>
              </a:ext>
            </a:extLst>
          </p:cNvPr>
          <p:cNvSpPr txBox="1">
            <a:spLocks/>
          </p:cNvSpPr>
          <p:nvPr/>
        </p:nvSpPr>
        <p:spPr>
          <a:xfrm>
            <a:off x="2419306" y="5034700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6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D402DE1E-1716-4843-8407-1D8FA41E8B22}"/>
              </a:ext>
            </a:extLst>
          </p:cNvPr>
          <p:cNvSpPr txBox="1">
            <a:spLocks/>
          </p:cNvSpPr>
          <p:nvPr/>
        </p:nvSpPr>
        <p:spPr>
          <a:xfrm>
            <a:off x="2414521" y="5543638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51232148-7544-4A11-AAC6-B741E1C00090}"/>
              </a:ext>
            </a:extLst>
          </p:cNvPr>
          <p:cNvSpPr txBox="1">
            <a:spLocks/>
          </p:cNvSpPr>
          <p:nvPr/>
        </p:nvSpPr>
        <p:spPr>
          <a:xfrm>
            <a:off x="2414521" y="6040038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8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C78FA4B-2008-4C08-8988-C5A1EC855913}"/>
              </a:ext>
            </a:extLst>
          </p:cNvPr>
          <p:cNvSpPr/>
          <p:nvPr/>
        </p:nvSpPr>
        <p:spPr>
          <a:xfrm>
            <a:off x="3387090" y="346312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6E1825C4-62EB-4E77-B1F6-D65899E54812}"/>
              </a:ext>
            </a:extLst>
          </p:cNvPr>
          <p:cNvSpPr txBox="1">
            <a:spLocks/>
          </p:cNvSpPr>
          <p:nvPr/>
        </p:nvSpPr>
        <p:spPr>
          <a:xfrm>
            <a:off x="3470094" y="3138970"/>
            <a:ext cx="550271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avail</a:t>
            </a:r>
            <a:endParaRPr lang="en-PH" sz="1800" dirty="0"/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CDC39252-726B-486C-AD9A-88D3B591CA75}"/>
              </a:ext>
            </a:extLst>
          </p:cNvPr>
          <p:cNvSpPr txBox="1">
            <a:spLocks/>
          </p:cNvSpPr>
          <p:nvPr/>
        </p:nvSpPr>
        <p:spPr>
          <a:xfrm>
            <a:off x="3612906" y="3567635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9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045D5370-66C3-4624-9B8C-65831D83FACE}"/>
              </a:ext>
            </a:extLst>
          </p:cNvPr>
          <p:cNvSpPr txBox="1">
            <a:spLocks/>
          </p:cNvSpPr>
          <p:nvPr/>
        </p:nvSpPr>
        <p:spPr>
          <a:xfrm>
            <a:off x="8816099" y="244955"/>
            <a:ext cx="3375901" cy="2465321"/>
          </a:xfrm>
          <a:prstGeom prst="rect">
            <a:avLst/>
          </a:prstGeom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typedef struct{</a:t>
            </a:r>
          </a:p>
          <a:p>
            <a:pPr algn="l"/>
            <a:r>
              <a:rPr lang="en-US" sz="1800" dirty="0"/>
              <a:t>	int data;</a:t>
            </a:r>
          </a:p>
          <a:p>
            <a:pPr algn="l"/>
            <a:r>
              <a:rPr lang="en-US" sz="1800" dirty="0"/>
              <a:t>	int next;</a:t>
            </a:r>
          </a:p>
          <a:p>
            <a:pPr algn="l"/>
            <a:r>
              <a:rPr lang="en-US" sz="1800" dirty="0"/>
              <a:t>}</a:t>
            </a:r>
            <a:r>
              <a:rPr lang="en-US" sz="1800" dirty="0" err="1"/>
              <a:t>NodeLink</a:t>
            </a:r>
            <a:r>
              <a:rPr lang="en-US" sz="1800" dirty="0"/>
              <a:t>;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#define MAX 10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typedef struct{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err="1"/>
              <a:t>NodeLink</a:t>
            </a:r>
            <a:r>
              <a:rPr lang="en-US" sz="1800" dirty="0"/>
              <a:t> elements[MAX];</a:t>
            </a:r>
          </a:p>
          <a:p>
            <a:pPr algn="l"/>
            <a:r>
              <a:rPr lang="en-US" sz="1800" dirty="0"/>
              <a:t>	int avail;</a:t>
            </a:r>
          </a:p>
          <a:p>
            <a:pPr algn="l"/>
            <a:r>
              <a:rPr lang="en-US" sz="1800" dirty="0"/>
              <a:t>}</a:t>
            </a:r>
            <a:r>
              <a:rPr lang="en-US" sz="1800" dirty="0" err="1"/>
              <a:t>VSpace</a:t>
            </a:r>
            <a:r>
              <a:rPr lang="en-US" sz="1800" dirty="0"/>
              <a:t>;</a:t>
            </a:r>
            <a:endParaRPr lang="en-PH" sz="18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8DE4A73-0B42-47CD-A863-86FD23CFF5C1}"/>
              </a:ext>
            </a:extLst>
          </p:cNvPr>
          <p:cNvSpPr/>
          <p:nvPr/>
        </p:nvSpPr>
        <p:spPr>
          <a:xfrm>
            <a:off x="5040630" y="3479865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103E74FF-5DF9-410A-81CB-B113FECB966E}"/>
              </a:ext>
            </a:extLst>
          </p:cNvPr>
          <p:cNvSpPr txBox="1">
            <a:spLocks/>
          </p:cNvSpPr>
          <p:nvPr/>
        </p:nvSpPr>
        <p:spPr>
          <a:xfrm>
            <a:off x="5263906" y="3583050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C8BFC660-70AC-4B2F-A6F9-451629774D19}"/>
              </a:ext>
            </a:extLst>
          </p:cNvPr>
          <p:cNvSpPr txBox="1">
            <a:spLocks/>
          </p:cNvSpPr>
          <p:nvPr/>
        </p:nvSpPr>
        <p:spPr>
          <a:xfrm>
            <a:off x="5123634" y="3173090"/>
            <a:ext cx="550271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temp</a:t>
            </a:r>
            <a:endParaRPr lang="en-PH" sz="18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8436D38-0BC6-4AD7-AE3A-40329613C506}"/>
              </a:ext>
            </a:extLst>
          </p:cNvPr>
          <p:cNvSpPr/>
          <p:nvPr/>
        </p:nvSpPr>
        <p:spPr>
          <a:xfrm>
            <a:off x="5040629" y="2376898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228763EB-6753-4BF4-A29C-71ED0BE11F69}"/>
              </a:ext>
            </a:extLst>
          </p:cNvPr>
          <p:cNvSpPr txBox="1">
            <a:spLocks/>
          </p:cNvSpPr>
          <p:nvPr/>
        </p:nvSpPr>
        <p:spPr>
          <a:xfrm>
            <a:off x="5012235" y="2019085"/>
            <a:ext cx="77307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 err="1"/>
              <a:t>myList</a:t>
            </a:r>
            <a:endParaRPr lang="en-PH" sz="1500" dirty="0"/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6BDB1020-B4F1-45B3-AC48-2500A6948AAC}"/>
              </a:ext>
            </a:extLst>
          </p:cNvPr>
          <p:cNvSpPr txBox="1">
            <a:spLocks/>
          </p:cNvSpPr>
          <p:nvPr/>
        </p:nvSpPr>
        <p:spPr>
          <a:xfrm>
            <a:off x="5205006" y="2480083"/>
            <a:ext cx="390556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-1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id="{33083607-5943-4B9B-B6BE-A8FDB1DD6725}"/>
              </a:ext>
            </a:extLst>
          </p:cNvPr>
          <p:cNvSpPr txBox="1">
            <a:spLocks/>
          </p:cNvSpPr>
          <p:nvPr/>
        </p:nvSpPr>
        <p:spPr>
          <a:xfrm>
            <a:off x="7682354" y="4712500"/>
            <a:ext cx="4490534" cy="1977333"/>
          </a:xfrm>
          <a:prstGeom prst="rect">
            <a:avLst/>
          </a:prstGeom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400" dirty="0"/>
              <a:t>void </a:t>
            </a:r>
            <a:r>
              <a:rPr lang="en-US" sz="1400" dirty="0" err="1"/>
              <a:t>insertFront</a:t>
            </a:r>
            <a:r>
              <a:rPr lang="en-US" sz="1400" dirty="0"/>
              <a:t>(</a:t>
            </a:r>
            <a:r>
              <a:rPr lang="en-US" sz="1400" dirty="0" err="1"/>
              <a:t>VSpace</a:t>
            </a:r>
            <a:r>
              <a:rPr lang="en-US" sz="1400" dirty="0"/>
              <a:t> *vs, int *</a:t>
            </a:r>
            <a:r>
              <a:rPr lang="en-US" sz="1400" dirty="0" err="1"/>
              <a:t>myList</a:t>
            </a:r>
            <a:r>
              <a:rPr lang="en-US" sz="1400" dirty="0"/>
              <a:t>, int </a:t>
            </a:r>
            <a:r>
              <a:rPr lang="en-US" sz="1400" dirty="0" err="1"/>
              <a:t>newData</a:t>
            </a:r>
            <a:r>
              <a:rPr lang="en-US" sz="1400" dirty="0"/>
              <a:t>){</a:t>
            </a:r>
          </a:p>
          <a:p>
            <a:pPr algn="l"/>
            <a:r>
              <a:rPr lang="en-US" sz="1400" dirty="0"/>
              <a:t>	int temp = </a:t>
            </a:r>
            <a:r>
              <a:rPr lang="en-US" sz="1400" dirty="0" err="1"/>
              <a:t>allocSpace</a:t>
            </a:r>
            <a:r>
              <a:rPr lang="en-US" sz="1400" dirty="0"/>
              <a:t>(vs);</a:t>
            </a:r>
          </a:p>
          <a:p>
            <a:pPr algn="l"/>
            <a:r>
              <a:rPr lang="en-US" sz="1400" dirty="0"/>
              <a:t>	if(temp != -1){</a:t>
            </a:r>
          </a:p>
          <a:p>
            <a:pPr algn="l"/>
            <a:r>
              <a:rPr lang="en-US" sz="1400" dirty="0"/>
              <a:t>		vs-&gt;elements[temp].data = </a:t>
            </a:r>
            <a:r>
              <a:rPr lang="en-US" sz="1400" dirty="0" err="1"/>
              <a:t>newData</a:t>
            </a:r>
            <a:r>
              <a:rPr lang="en-US" sz="1400" dirty="0"/>
              <a:t>;</a:t>
            </a:r>
          </a:p>
          <a:p>
            <a:pPr algn="l"/>
            <a:r>
              <a:rPr lang="en-US" sz="1400" dirty="0"/>
              <a:t>		vs-&gt;elements[temp].next = *</a:t>
            </a:r>
            <a:r>
              <a:rPr lang="en-US" sz="1400" dirty="0" err="1"/>
              <a:t>myList</a:t>
            </a:r>
            <a:r>
              <a:rPr lang="en-US" sz="1400" dirty="0"/>
              <a:t>;</a:t>
            </a:r>
          </a:p>
          <a:p>
            <a:pPr algn="l"/>
            <a:r>
              <a:rPr lang="en-US" sz="1400" dirty="0"/>
              <a:t>		*</a:t>
            </a:r>
            <a:r>
              <a:rPr lang="en-US" sz="1400" dirty="0" err="1"/>
              <a:t>mylist</a:t>
            </a:r>
            <a:r>
              <a:rPr lang="en-US" sz="1400" dirty="0"/>
              <a:t> = temp;</a:t>
            </a:r>
          </a:p>
          <a:p>
            <a:pPr algn="l"/>
            <a:r>
              <a:rPr lang="en-US" sz="1400" dirty="0"/>
              <a:t>	}</a:t>
            </a:r>
          </a:p>
          <a:p>
            <a:pPr algn="l"/>
            <a:r>
              <a:rPr lang="en-US" sz="1400" dirty="0"/>
              <a:t>}</a:t>
            </a:r>
            <a:endParaRPr lang="en-PH" sz="1400" dirty="0"/>
          </a:p>
        </p:txBody>
      </p:sp>
      <p:sp>
        <p:nvSpPr>
          <p:cNvPr id="68" name="Title 1">
            <a:extLst>
              <a:ext uri="{FF2B5EF4-FFF2-40B4-BE49-F238E27FC236}">
                <a16:creationId xmlns:a16="http://schemas.microsoft.com/office/drawing/2014/main" id="{4ED775F7-3D30-461F-94A2-4B2977330EF5}"/>
              </a:ext>
            </a:extLst>
          </p:cNvPr>
          <p:cNvSpPr txBox="1">
            <a:spLocks/>
          </p:cNvSpPr>
          <p:nvPr/>
        </p:nvSpPr>
        <p:spPr>
          <a:xfrm>
            <a:off x="7682354" y="2963932"/>
            <a:ext cx="4179814" cy="1617657"/>
          </a:xfrm>
          <a:prstGeom prst="rect">
            <a:avLst/>
          </a:prstGeom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400" dirty="0"/>
              <a:t>int </a:t>
            </a:r>
            <a:r>
              <a:rPr lang="en-US" sz="1400" dirty="0" err="1"/>
              <a:t>allocSpace</a:t>
            </a:r>
            <a:r>
              <a:rPr lang="en-US" sz="1400" dirty="0"/>
              <a:t>(</a:t>
            </a:r>
            <a:r>
              <a:rPr lang="en-US" sz="1400" dirty="0" err="1"/>
              <a:t>VSpace</a:t>
            </a:r>
            <a:r>
              <a:rPr lang="en-US" sz="1400" dirty="0"/>
              <a:t> *vs){</a:t>
            </a:r>
          </a:p>
          <a:p>
            <a:pPr algn="l"/>
            <a:r>
              <a:rPr lang="en-US" sz="1400" dirty="0"/>
              <a:t>	int </a:t>
            </a:r>
            <a:r>
              <a:rPr lang="en-US" sz="1400" dirty="0" err="1"/>
              <a:t>retAVail</a:t>
            </a:r>
            <a:r>
              <a:rPr lang="en-US" sz="1400" dirty="0"/>
              <a:t> = vs-&gt;avail;</a:t>
            </a:r>
          </a:p>
          <a:p>
            <a:pPr algn="l"/>
            <a:r>
              <a:rPr lang="en-US" sz="1400" dirty="0"/>
              <a:t>	if(</a:t>
            </a:r>
            <a:r>
              <a:rPr lang="en-US" sz="1400" dirty="0" err="1"/>
              <a:t>retAVail</a:t>
            </a:r>
            <a:r>
              <a:rPr lang="en-US" sz="1400" dirty="0"/>
              <a:t> != -1){</a:t>
            </a:r>
          </a:p>
          <a:p>
            <a:pPr algn="l"/>
            <a:r>
              <a:rPr lang="en-US" sz="1400" dirty="0"/>
              <a:t>		vs-&gt;avail = vs-&gt;elements[</a:t>
            </a:r>
            <a:r>
              <a:rPr lang="en-US" sz="1400" dirty="0" err="1"/>
              <a:t>retAVail</a:t>
            </a:r>
            <a:r>
              <a:rPr lang="en-US" sz="1400" dirty="0"/>
              <a:t>].next;</a:t>
            </a:r>
          </a:p>
          <a:p>
            <a:pPr algn="l"/>
            <a:r>
              <a:rPr lang="en-US" sz="1400" dirty="0"/>
              <a:t>	}</a:t>
            </a:r>
          </a:p>
          <a:p>
            <a:pPr algn="l"/>
            <a:r>
              <a:rPr lang="en-US" sz="1400" dirty="0"/>
              <a:t>	return </a:t>
            </a:r>
            <a:r>
              <a:rPr lang="en-US" sz="1400" dirty="0" err="1"/>
              <a:t>retAVail</a:t>
            </a:r>
            <a:r>
              <a:rPr lang="en-US" sz="1400" dirty="0"/>
              <a:t>;</a:t>
            </a:r>
          </a:p>
          <a:p>
            <a:pPr algn="l"/>
            <a:r>
              <a:rPr lang="en-US" sz="1400" dirty="0"/>
              <a:t>}</a:t>
            </a:r>
            <a:endParaRPr lang="en-PH" sz="1400" dirty="0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9B06E011-35A0-49D8-B4A8-6D935DD2A848}"/>
              </a:ext>
            </a:extLst>
          </p:cNvPr>
          <p:cNvSpPr txBox="1">
            <a:spLocks/>
          </p:cNvSpPr>
          <p:nvPr/>
        </p:nvSpPr>
        <p:spPr>
          <a:xfrm>
            <a:off x="5263905" y="3583050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9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A2B8D635-725C-4DE2-8513-3D4C1FCAF023}"/>
              </a:ext>
            </a:extLst>
          </p:cNvPr>
          <p:cNvSpPr txBox="1">
            <a:spLocks/>
          </p:cNvSpPr>
          <p:nvPr/>
        </p:nvSpPr>
        <p:spPr>
          <a:xfrm>
            <a:off x="3616486" y="3569225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09643A12-338F-4563-8C83-A5DA8D1A2A25}"/>
              </a:ext>
            </a:extLst>
          </p:cNvPr>
          <p:cNvSpPr txBox="1">
            <a:spLocks/>
          </p:cNvSpPr>
          <p:nvPr/>
        </p:nvSpPr>
        <p:spPr>
          <a:xfrm>
            <a:off x="3609326" y="3568805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8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B0EBEEB0-A0EC-497B-BD7A-68DDC2E3B0D4}"/>
              </a:ext>
            </a:extLst>
          </p:cNvPr>
          <p:cNvSpPr txBox="1">
            <a:spLocks/>
          </p:cNvSpPr>
          <p:nvPr/>
        </p:nvSpPr>
        <p:spPr>
          <a:xfrm>
            <a:off x="1610813" y="6031694"/>
            <a:ext cx="508363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100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1112658C-DF18-40CA-96DA-E9AD31F66F3B}"/>
              </a:ext>
            </a:extLst>
          </p:cNvPr>
          <p:cNvSpPr txBox="1">
            <a:spLocks/>
          </p:cNvSpPr>
          <p:nvPr/>
        </p:nvSpPr>
        <p:spPr>
          <a:xfrm>
            <a:off x="2391119" y="6043607"/>
            <a:ext cx="35444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-1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itle 1">
            <a:extLst>
              <a:ext uri="{FF2B5EF4-FFF2-40B4-BE49-F238E27FC236}">
                <a16:creationId xmlns:a16="http://schemas.microsoft.com/office/drawing/2014/main" id="{CE2A9679-6A0E-4FAD-BE21-5B7CB8F6FF64}"/>
              </a:ext>
            </a:extLst>
          </p:cNvPr>
          <p:cNvSpPr txBox="1">
            <a:spLocks/>
          </p:cNvSpPr>
          <p:nvPr/>
        </p:nvSpPr>
        <p:spPr>
          <a:xfrm>
            <a:off x="5271644" y="2480083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9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677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8866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8866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88664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88664"/>
                                      </p:to>
                                    </p:animClr>
                                    <p:set>
                                      <p:cBhvr>
                                        <p:cTn id="16" dur="250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8866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250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8866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8866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50" fill="hold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8866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5" grpId="0"/>
      <p:bldP spid="59" grpId="1"/>
      <p:bldP spid="64" grpId="0"/>
      <p:bldP spid="70" grpId="0"/>
      <p:bldP spid="74" grpId="1"/>
      <p:bldP spid="75" grpId="0"/>
      <p:bldP spid="76" grpId="1"/>
      <p:bldP spid="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915DF-273A-4F1A-BAC3-C51F6CD68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‘200’ at the front!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81014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87204D7-9152-4BFB-A364-FCF3D9E8A704}"/>
              </a:ext>
            </a:extLst>
          </p:cNvPr>
          <p:cNvSpPr/>
          <p:nvPr/>
        </p:nvSpPr>
        <p:spPr>
          <a:xfrm>
            <a:off x="8750300" y="177800"/>
            <a:ext cx="3441700" cy="25527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8685F-99B9-4ECE-956A-0DE541B3B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 Front</a:t>
            </a:r>
            <a:endParaRPr lang="en-PH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032939-539E-46A2-A298-FED82E079030}"/>
              </a:ext>
            </a:extLst>
          </p:cNvPr>
          <p:cNvSpPr txBox="1">
            <a:spLocks/>
          </p:cNvSpPr>
          <p:nvPr/>
        </p:nvSpPr>
        <p:spPr>
          <a:xfrm>
            <a:off x="919119" y="28575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Function Prototype: </a:t>
            </a:r>
            <a:r>
              <a:rPr lang="en-US" sz="1800" dirty="0" err="1"/>
              <a:t>insertFront</a:t>
            </a:r>
            <a:r>
              <a:rPr lang="en-US" sz="1800" dirty="0"/>
              <a:t>(</a:t>
            </a:r>
            <a:r>
              <a:rPr lang="en-US" sz="1800" dirty="0" err="1"/>
              <a:t>VSpace</a:t>
            </a:r>
            <a:r>
              <a:rPr lang="en-US" sz="1800" dirty="0"/>
              <a:t> vs, int *</a:t>
            </a:r>
            <a:r>
              <a:rPr lang="en-US" sz="1800" dirty="0" err="1"/>
              <a:t>myList</a:t>
            </a:r>
            <a:r>
              <a:rPr lang="en-US" sz="1800" dirty="0"/>
              <a:t>, int </a:t>
            </a:r>
            <a:r>
              <a:rPr lang="en-US" sz="1800" dirty="0" err="1"/>
              <a:t>newData</a:t>
            </a:r>
            <a:r>
              <a:rPr lang="en-US" sz="1800" dirty="0"/>
              <a:t>);</a:t>
            </a:r>
            <a:endParaRPr lang="en-PH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4AF400-ED5F-4CEE-ADEB-F12A758B380C}"/>
              </a:ext>
            </a:extLst>
          </p:cNvPr>
          <p:cNvSpPr/>
          <p:nvPr/>
        </p:nvSpPr>
        <p:spPr>
          <a:xfrm>
            <a:off x="919119" y="1086465"/>
            <a:ext cx="3652881" cy="551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53A476-56D9-4A9E-9801-8B9FE73A75B1}"/>
              </a:ext>
            </a:extLst>
          </p:cNvPr>
          <p:cNvSpPr/>
          <p:nvPr/>
        </p:nvSpPr>
        <p:spPr>
          <a:xfrm>
            <a:off x="1485900" y="1490600"/>
            <a:ext cx="716280" cy="49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F056DC-9C2D-4B45-9FD7-910F81727AB5}"/>
              </a:ext>
            </a:extLst>
          </p:cNvPr>
          <p:cNvSpPr/>
          <p:nvPr/>
        </p:nvSpPr>
        <p:spPr>
          <a:xfrm>
            <a:off x="2202180" y="149060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CAEA40-BBE3-4A93-A0DC-BF13B7E31618}"/>
              </a:ext>
            </a:extLst>
          </p:cNvPr>
          <p:cNvSpPr/>
          <p:nvPr/>
        </p:nvSpPr>
        <p:spPr>
          <a:xfrm>
            <a:off x="1485900" y="1973200"/>
            <a:ext cx="716280" cy="49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A0B7C6-0F4A-44AB-8033-C2CDB22EC707}"/>
              </a:ext>
            </a:extLst>
          </p:cNvPr>
          <p:cNvSpPr/>
          <p:nvPr/>
        </p:nvSpPr>
        <p:spPr>
          <a:xfrm>
            <a:off x="2202180" y="197320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7A4538-96AB-4A1B-95BE-895111B51007}"/>
              </a:ext>
            </a:extLst>
          </p:cNvPr>
          <p:cNvSpPr/>
          <p:nvPr/>
        </p:nvSpPr>
        <p:spPr>
          <a:xfrm>
            <a:off x="1485900" y="2469600"/>
            <a:ext cx="716280" cy="49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62F68F-A836-486B-86A4-21A7BD2F39D6}"/>
              </a:ext>
            </a:extLst>
          </p:cNvPr>
          <p:cNvSpPr/>
          <p:nvPr/>
        </p:nvSpPr>
        <p:spPr>
          <a:xfrm>
            <a:off x="2202180" y="246960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5AE51D-3D42-4437-B48F-F871A1DE6809}"/>
              </a:ext>
            </a:extLst>
          </p:cNvPr>
          <p:cNvSpPr/>
          <p:nvPr/>
        </p:nvSpPr>
        <p:spPr>
          <a:xfrm>
            <a:off x="1485900" y="2952200"/>
            <a:ext cx="716280" cy="49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03D35A-A8D0-4D18-BF14-9E960961D433}"/>
              </a:ext>
            </a:extLst>
          </p:cNvPr>
          <p:cNvSpPr/>
          <p:nvPr/>
        </p:nvSpPr>
        <p:spPr>
          <a:xfrm>
            <a:off x="2202180" y="295220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13FBC0-6EA4-448E-8FA3-47A5DA3C4A1A}"/>
              </a:ext>
            </a:extLst>
          </p:cNvPr>
          <p:cNvSpPr/>
          <p:nvPr/>
        </p:nvSpPr>
        <p:spPr>
          <a:xfrm>
            <a:off x="1485900" y="3448600"/>
            <a:ext cx="716280" cy="49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33CF0B-B13B-489F-B3DF-4D0D175ACBE3}"/>
              </a:ext>
            </a:extLst>
          </p:cNvPr>
          <p:cNvSpPr/>
          <p:nvPr/>
        </p:nvSpPr>
        <p:spPr>
          <a:xfrm>
            <a:off x="2202180" y="344860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504CE5-F982-4F77-8329-5A9CB9468082}"/>
              </a:ext>
            </a:extLst>
          </p:cNvPr>
          <p:cNvSpPr/>
          <p:nvPr/>
        </p:nvSpPr>
        <p:spPr>
          <a:xfrm>
            <a:off x="1485900" y="3945000"/>
            <a:ext cx="716280" cy="49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DBC1D7-D277-4216-A417-FE7ABBC63708}"/>
              </a:ext>
            </a:extLst>
          </p:cNvPr>
          <p:cNvSpPr/>
          <p:nvPr/>
        </p:nvSpPr>
        <p:spPr>
          <a:xfrm>
            <a:off x="2202180" y="394500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941116-CD74-4988-A3E8-3A491AAA5F68}"/>
              </a:ext>
            </a:extLst>
          </p:cNvPr>
          <p:cNvSpPr/>
          <p:nvPr/>
        </p:nvSpPr>
        <p:spPr>
          <a:xfrm>
            <a:off x="1485900" y="4441400"/>
            <a:ext cx="716280" cy="49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66DA35-F043-4750-BC05-7E73D60F8D3E}"/>
              </a:ext>
            </a:extLst>
          </p:cNvPr>
          <p:cNvSpPr/>
          <p:nvPr/>
        </p:nvSpPr>
        <p:spPr>
          <a:xfrm>
            <a:off x="2202180" y="444140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EDE733-3380-410F-8FB9-80A2A47A97CF}"/>
              </a:ext>
            </a:extLst>
          </p:cNvPr>
          <p:cNvSpPr/>
          <p:nvPr/>
        </p:nvSpPr>
        <p:spPr>
          <a:xfrm>
            <a:off x="1485900" y="4937800"/>
            <a:ext cx="716280" cy="49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FC6934-A67C-47A9-8A99-195A0C02C0D4}"/>
              </a:ext>
            </a:extLst>
          </p:cNvPr>
          <p:cNvSpPr/>
          <p:nvPr/>
        </p:nvSpPr>
        <p:spPr>
          <a:xfrm>
            <a:off x="2202180" y="493780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A77C5B-B846-4B67-9D1E-6004DDD54740}"/>
              </a:ext>
            </a:extLst>
          </p:cNvPr>
          <p:cNvSpPr/>
          <p:nvPr/>
        </p:nvSpPr>
        <p:spPr>
          <a:xfrm>
            <a:off x="1485900" y="5434200"/>
            <a:ext cx="716280" cy="49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B02B3E-2BB8-405F-A5B0-5A5A9B4A49C7}"/>
              </a:ext>
            </a:extLst>
          </p:cNvPr>
          <p:cNvSpPr/>
          <p:nvPr/>
        </p:nvSpPr>
        <p:spPr>
          <a:xfrm>
            <a:off x="2202180" y="543420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1536EF-21CD-4180-8000-474EB5233E91}"/>
              </a:ext>
            </a:extLst>
          </p:cNvPr>
          <p:cNvSpPr/>
          <p:nvPr/>
        </p:nvSpPr>
        <p:spPr>
          <a:xfrm>
            <a:off x="1485900" y="5930600"/>
            <a:ext cx="716280" cy="49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A9E3AF-A94C-40C9-9078-D488485490D2}"/>
              </a:ext>
            </a:extLst>
          </p:cNvPr>
          <p:cNvSpPr/>
          <p:nvPr/>
        </p:nvSpPr>
        <p:spPr>
          <a:xfrm>
            <a:off x="2202180" y="593060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869ACCEE-A408-4BFE-B74B-9102DCF74257}"/>
              </a:ext>
            </a:extLst>
          </p:cNvPr>
          <p:cNvSpPr txBox="1">
            <a:spLocks/>
          </p:cNvSpPr>
          <p:nvPr/>
        </p:nvSpPr>
        <p:spPr>
          <a:xfrm>
            <a:off x="1568905" y="1214370"/>
            <a:ext cx="550271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data</a:t>
            </a:r>
            <a:endParaRPr lang="en-PH" sz="1800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92E7F486-995D-44D6-924C-CFADF90E6B7F}"/>
              </a:ext>
            </a:extLst>
          </p:cNvPr>
          <p:cNvSpPr txBox="1">
            <a:spLocks/>
          </p:cNvSpPr>
          <p:nvPr/>
        </p:nvSpPr>
        <p:spPr>
          <a:xfrm>
            <a:off x="2279469" y="1214370"/>
            <a:ext cx="550271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next</a:t>
            </a:r>
            <a:endParaRPr lang="en-PH" sz="1800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9E278C9F-1985-4ED4-A3D0-8D663E5C8FA2}"/>
              </a:ext>
            </a:extLst>
          </p:cNvPr>
          <p:cNvSpPr txBox="1">
            <a:spLocks/>
          </p:cNvSpPr>
          <p:nvPr/>
        </p:nvSpPr>
        <p:spPr>
          <a:xfrm>
            <a:off x="1140281" y="1593785"/>
            <a:ext cx="26833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0</a:t>
            </a:r>
            <a:endParaRPr lang="en-PH" sz="1800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3A27CE17-7AF3-4770-85A2-310C9C7318C9}"/>
              </a:ext>
            </a:extLst>
          </p:cNvPr>
          <p:cNvSpPr txBox="1">
            <a:spLocks/>
          </p:cNvSpPr>
          <p:nvPr/>
        </p:nvSpPr>
        <p:spPr>
          <a:xfrm>
            <a:off x="1133931" y="2076385"/>
            <a:ext cx="26833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1</a:t>
            </a:r>
            <a:endParaRPr lang="en-PH" sz="1800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A22A0114-C599-4A75-8107-934C15EEC92C}"/>
              </a:ext>
            </a:extLst>
          </p:cNvPr>
          <p:cNvSpPr txBox="1">
            <a:spLocks/>
          </p:cNvSpPr>
          <p:nvPr/>
        </p:nvSpPr>
        <p:spPr>
          <a:xfrm>
            <a:off x="1133931" y="2572785"/>
            <a:ext cx="26833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2</a:t>
            </a:r>
            <a:endParaRPr lang="en-PH" sz="1800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F8D11273-1E1C-49CF-B5B7-4ACC5B53F844}"/>
              </a:ext>
            </a:extLst>
          </p:cNvPr>
          <p:cNvSpPr txBox="1">
            <a:spLocks/>
          </p:cNvSpPr>
          <p:nvPr/>
        </p:nvSpPr>
        <p:spPr>
          <a:xfrm>
            <a:off x="1133931" y="3084510"/>
            <a:ext cx="26833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3</a:t>
            </a:r>
            <a:endParaRPr lang="en-PH" sz="1800" dirty="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2935E68-B1EA-40D0-958F-296950C2855E}"/>
              </a:ext>
            </a:extLst>
          </p:cNvPr>
          <p:cNvSpPr txBox="1">
            <a:spLocks/>
          </p:cNvSpPr>
          <p:nvPr/>
        </p:nvSpPr>
        <p:spPr>
          <a:xfrm>
            <a:off x="1133931" y="3555510"/>
            <a:ext cx="26833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4</a:t>
            </a:r>
            <a:endParaRPr lang="en-PH" sz="1800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31D3C89-6933-4B12-94AA-B21C5F37D950}"/>
              </a:ext>
            </a:extLst>
          </p:cNvPr>
          <p:cNvSpPr txBox="1">
            <a:spLocks/>
          </p:cNvSpPr>
          <p:nvPr/>
        </p:nvSpPr>
        <p:spPr>
          <a:xfrm>
            <a:off x="1140281" y="4051442"/>
            <a:ext cx="26833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5</a:t>
            </a:r>
            <a:endParaRPr lang="en-PH" sz="18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1D34B871-4709-4708-8A7D-ED5F06F721DA}"/>
              </a:ext>
            </a:extLst>
          </p:cNvPr>
          <p:cNvSpPr txBox="1">
            <a:spLocks/>
          </p:cNvSpPr>
          <p:nvPr/>
        </p:nvSpPr>
        <p:spPr>
          <a:xfrm>
            <a:off x="1140281" y="4547374"/>
            <a:ext cx="26833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6</a:t>
            </a:r>
            <a:endParaRPr lang="en-PH" sz="1800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485B691E-4151-4F43-9BC9-350874F74B83}"/>
              </a:ext>
            </a:extLst>
          </p:cNvPr>
          <p:cNvSpPr txBox="1">
            <a:spLocks/>
          </p:cNvSpPr>
          <p:nvPr/>
        </p:nvSpPr>
        <p:spPr>
          <a:xfrm>
            <a:off x="1140281" y="5043306"/>
            <a:ext cx="26833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7</a:t>
            </a:r>
            <a:endParaRPr lang="en-PH" sz="1800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3F362AA9-3873-4770-B339-BE7E5A076FBC}"/>
              </a:ext>
            </a:extLst>
          </p:cNvPr>
          <p:cNvSpPr txBox="1">
            <a:spLocks/>
          </p:cNvSpPr>
          <p:nvPr/>
        </p:nvSpPr>
        <p:spPr>
          <a:xfrm>
            <a:off x="1140281" y="5543638"/>
            <a:ext cx="26833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8</a:t>
            </a:r>
            <a:endParaRPr lang="en-PH" sz="1800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9C9A0B47-CDE8-40A0-A37C-EC6375407753}"/>
              </a:ext>
            </a:extLst>
          </p:cNvPr>
          <p:cNvSpPr txBox="1">
            <a:spLocks/>
          </p:cNvSpPr>
          <p:nvPr/>
        </p:nvSpPr>
        <p:spPr>
          <a:xfrm>
            <a:off x="1146631" y="6031694"/>
            <a:ext cx="26833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9</a:t>
            </a:r>
            <a:endParaRPr lang="en-PH" sz="1800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047D1B49-DA74-4555-B95E-6FC33501CC89}"/>
              </a:ext>
            </a:extLst>
          </p:cNvPr>
          <p:cNvSpPr txBox="1">
            <a:spLocks/>
          </p:cNvSpPr>
          <p:nvPr/>
        </p:nvSpPr>
        <p:spPr>
          <a:xfrm>
            <a:off x="965338" y="1209048"/>
            <a:ext cx="630916" cy="26856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/>
              <a:t>index</a:t>
            </a:r>
            <a:endParaRPr lang="en-PH" sz="1500" dirty="0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4F5C5F73-6B18-4714-BDEC-2495AF262E69}"/>
              </a:ext>
            </a:extLst>
          </p:cNvPr>
          <p:cNvSpPr txBox="1">
            <a:spLocks/>
          </p:cNvSpPr>
          <p:nvPr/>
        </p:nvSpPr>
        <p:spPr>
          <a:xfrm>
            <a:off x="2385366" y="1608314"/>
            <a:ext cx="338475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-1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6D2A0EC0-B3FE-4D76-943A-A6791793E8C4}"/>
              </a:ext>
            </a:extLst>
          </p:cNvPr>
          <p:cNvSpPr txBox="1">
            <a:spLocks/>
          </p:cNvSpPr>
          <p:nvPr/>
        </p:nvSpPr>
        <p:spPr>
          <a:xfrm>
            <a:off x="2419739" y="2076385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054D0074-2177-46F3-85AC-4795B09C7F55}"/>
              </a:ext>
            </a:extLst>
          </p:cNvPr>
          <p:cNvSpPr txBox="1">
            <a:spLocks/>
          </p:cNvSpPr>
          <p:nvPr/>
        </p:nvSpPr>
        <p:spPr>
          <a:xfrm>
            <a:off x="2419739" y="2565579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7250C535-C76D-4A99-B661-3AC0FD85060F}"/>
              </a:ext>
            </a:extLst>
          </p:cNvPr>
          <p:cNvSpPr txBox="1">
            <a:spLocks/>
          </p:cNvSpPr>
          <p:nvPr/>
        </p:nvSpPr>
        <p:spPr>
          <a:xfrm>
            <a:off x="2419739" y="3061670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2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6D87AE69-152C-4428-B3A9-0DF9B411D313}"/>
              </a:ext>
            </a:extLst>
          </p:cNvPr>
          <p:cNvSpPr txBox="1">
            <a:spLocks/>
          </p:cNvSpPr>
          <p:nvPr/>
        </p:nvSpPr>
        <p:spPr>
          <a:xfrm>
            <a:off x="2419739" y="3551785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3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DB25EAC5-2CCB-4BDC-8DBC-58F4F406ABFE}"/>
              </a:ext>
            </a:extLst>
          </p:cNvPr>
          <p:cNvSpPr txBox="1">
            <a:spLocks/>
          </p:cNvSpPr>
          <p:nvPr/>
        </p:nvSpPr>
        <p:spPr>
          <a:xfrm>
            <a:off x="2419306" y="4053562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4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72352378-30F3-4FEC-8791-F51AF341A94B}"/>
              </a:ext>
            </a:extLst>
          </p:cNvPr>
          <p:cNvSpPr txBox="1">
            <a:spLocks/>
          </p:cNvSpPr>
          <p:nvPr/>
        </p:nvSpPr>
        <p:spPr>
          <a:xfrm>
            <a:off x="2419306" y="4547374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5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14758E03-6B1B-4553-A9FB-DC1CB54BA118}"/>
              </a:ext>
            </a:extLst>
          </p:cNvPr>
          <p:cNvSpPr txBox="1">
            <a:spLocks/>
          </p:cNvSpPr>
          <p:nvPr/>
        </p:nvSpPr>
        <p:spPr>
          <a:xfrm>
            <a:off x="2419306" y="5034700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6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D402DE1E-1716-4843-8407-1D8FA41E8B22}"/>
              </a:ext>
            </a:extLst>
          </p:cNvPr>
          <p:cNvSpPr txBox="1">
            <a:spLocks/>
          </p:cNvSpPr>
          <p:nvPr/>
        </p:nvSpPr>
        <p:spPr>
          <a:xfrm>
            <a:off x="2391280" y="6038751"/>
            <a:ext cx="354279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-1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51232148-7544-4A11-AAC6-B741E1C00090}"/>
              </a:ext>
            </a:extLst>
          </p:cNvPr>
          <p:cNvSpPr txBox="1">
            <a:spLocks/>
          </p:cNvSpPr>
          <p:nvPr/>
        </p:nvSpPr>
        <p:spPr>
          <a:xfrm>
            <a:off x="2429156" y="5556151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C78FA4B-2008-4C08-8988-C5A1EC855913}"/>
              </a:ext>
            </a:extLst>
          </p:cNvPr>
          <p:cNvSpPr/>
          <p:nvPr/>
        </p:nvSpPr>
        <p:spPr>
          <a:xfrm>
            <a:off x="3387090" y="346312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6E1825C4-62EB-4E77-B1F6-D65899E54812}"/>
              </a:ext>
            </a:extLst>
          </p:cNvPr>
          <p:cNvSpPr txBox="1">
            <a:spLocks/>
          </p:cNvSpPr>
          <p:nvPr/>
        </p:nvSpPr>
        <p:spPr>
          <a:xfrm>
            <a:off x="3470094" y="3138970"/>
            <a:ext cx="550271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avail</a:t>
            </a:r>
            <a:endParaRPr lang="en-PH" sz="1800" dirty="0"/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CDC39252-726B-486C-AD9A-88D3B591CA75}"/>
              </a:ext>
            </a:extLst>
          </p:cNvPr>
          <p:cNvSpPr txBox="1">
            <a:spLocks/>
          </p:cNvSpPr>
          <p:nvPr/>
        </p:nvSpPr>
        <p:spPr>
          <a:xfrm>
            <a:off x="3612906" y="3567635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8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045D5370-66C3-4624-9B8C-65831D83FACE}"/>
              </a:ext>
            </a:extLst>
          </p:cNvPr>
          <p:cNvSpPr txBox="1">
            <a:spLocks/>
          </p:cNvSpPr>
          <p:nvPr/>
        </p:nvSpPr>
        <p:spPr>
          <a:xfrm>
            <a:off x="8816099" y="244955"/>
            <a:ext cx="3375901" cy="2465321"/>
          </a:xfrm>
          <a:prstGeom prst="rect">
            <a:avLst/>
          </a:prstGeom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typedef struct{</a:t>
            </a:r>
          </a:p>
          <a:p>
            <a:pPr algn="l"/>
            <a:r>
              <a:rPr lang="en-US" sz="1800" dirty="0"/>
              <a:t>	int data;</a:t>
            </a:r>
          </a:p>
          <a:p>
            <a:pPr algn="l"/>
            <a:r>
              <a:rPr lang="en-US" sz="1800" dirty="0"/>
              <a:t>	int next;</a:t>
            </a:r>
          </a:p>
          <a:p>
            <a:pPr algn="l"/>
            <a:r>
              <a:rPr lang="en-US" sz="1800" dirty="0"/>
              <a:t>}</a:t>
            </a:r>
            <a:r>
              <a:rPr lang="en-US" sz="1800" dirty="0" err="1"/>
              <a:t>NodeLink</a:t>
            </a:r>
            <a:r>
              <a:rPr lang="en-US" sz="1800" dirty="0"/>
              <a:t>;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#define MAX 10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typedef struct{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err="1"/>
              <a:t>NodeLink</a:t>
            </a:r>
            <a:r>
              <a:rPr lang="en-US" sz="1800" dirty="0"/>
              <a:t> elements[MAX];</a:t>
            </a:r>
          </a:p>
          <a:p>
            <a:pPr algn="l"/>
            <a:r>
              <a:rPr lang="en-US" sz="1800" dirty="0"/>
              <a:t>	int avail;</a:t>
            </a:r>
          </a:p>
          <a:p>
            <a:pPr algn="l"/>
            <a:r>
              <a:rPr lang="en-US" sz="1800" dirty="0"/>
              <a:t>}</a:t>
            </a:r>
            <a:r>
              <a:rPr lang="en-US" sz="1800" dirty="0" err="1"/>
              <a:t>VSpace</a:t>
            </a:r>
            <a:r>
              <a:rPr lang="en-US" sz="1800" dirty="0"/>
              <a:t>;</a:t>
            </a:r>
            <a:endParaRPr lang="en-PH" sz="18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8DE4A73-0B42-47CD-A863-86FD23CFF5C1}"/>
              </a:ext>
            </a:extLst>
          </p:cNvPr>
          <p:cNvSpPr/>
          <p:nvPr/>
        </p:nvSpPr>
        <p:spPr>
          <a:xfrm>
            <a:off x="5040630" y="3479865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103E74FF-5DF9-410A-81CB-B113FECB966E}"/>
              </a:ext>
            </a:extLst>
          </p:cNvPr>
          <p:cNvSpPr txBox="1">
            <a:spLocks/>
          </p:cNvSpPr>
          <p:nvPr/>
        </p:nvSpPr>
        <p:spPr>
          <a:xfrm>
            <a:off x="5263906" y="3583050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C8BFC660-70AC-4B2F-A6F9-451629774D19}"/>
              </a:ext>
            </a:extLst>
          </p:cNvPr>
          <p:cNvSpPr txBox="1">
            <a:spLocks/>
          </p:cNvSpPr>
          <p:nvPr/>
        </p:nvSpPr>
        <p:spPr>
          <a:xfrm>
            <a:off x="5123634" y="3173090"/>
            <a:ext cx="550271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temp</a:t>
            </a:r>
            <a:endParaRPr lang="en-PH" sz="18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8436D38-0BC6-4AD7-AE3A-40329613C506}"/>
              </a:ext>
            </a:extLst>
          </p:cNvPr>
          <p:cNvSpPr/>
          <p:nvPr/>
        </p:nvSpPr>
        <p:spPr>
          <a:xfrm>
            <a:off x="5040629" y="2376898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228763EB-6753-4BF4-A29C-71ED0BE11F69}"/>
              </a:ext>
            </a:extLst>
          </p:cNvPr>
          <p:cNvSpPr txBox="1">
            <a:spLocks/>
          </p:cNvSpPr>
          <p:nvPr/>
        </p:nvSpPr>
        <p:spPr>
          <a:xfrm>
            <a:off x="5012235" y="2019085"/>
            <a:ext cx="77307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 err="1"/>
              <a:t>myList</a:t>
            </a:r>
            <a:endParaRPr lang="en-PH" sz="1500" dirty="0"/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6BDB1020-B4F1-45B3-AC48-2500A6948AAC}"/>
              </a:ext>
            </a:extLst>
          </p:cNvPr>
          <p:cNvSpPr txBox="1">
            <a:spLocks/>
          </p:cNvSpPr>
          <p:nvPr/>
        </p:nvSpPr>
        <p:spPr>
          <a:xfrm>
            <a:off x="5267324" y="2485269"/>
            <a:ext cx="328627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9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id="{33083607-5943-4B9B-B6BE-A8FDB1DD6725}"/>
              </a:ext>
            </a:extLst>
          </p:cNvPr>
          <p:cNvSpPr txBox="1">
            <a:spLocks/>
          </p:cNvSpPr>
          <p:nvPr/>
        </p:nvSpPr>
        <p:spPr>
          <a:xfrm>
            <a:off x="7682354" y="4712500"/>
            <a:ext cx="4490534" cy="1977333"/>
          </a:xfrm>
          <a:prstGeom prst="rect">
            <a:avLst/>
          </a:prstGeom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400" dirty="0"/>
              <a:t>void </a:t>
            </a:r>
            <a:r>
              <a:rPr lang="en-US" sz="1400" dirty="0" err="1"/>
              <a:t>insertFront</a:t>
            </a:r>
            <a:r>
              <a:rPr lang="en-US" sz="1400" dirty="0"/>
              <a:t>(</a:t>
            </a:r>
            <a:r>
              <a:rPr lang="en-US" sz="1400" dirty="0" err="1"/>
              <a:t>VSpace</a:t>
            </a:r>
            <a:r>
              <a:rPr lang="en-US" sz="1400" dirty="0"/>
              <a:t> *vs, int *</a:t>
            </a:r>
            <a:r>
              <a:rPr lang="en-US" sz="1400" dirty="0" err="1"/>
              <a:t>myList</a:t>
            </a:r>
            <a:r>
              <a:rPr lang="en-US" sz="1400" dirty="0"/>
              <a:t>, int </a:t>
            </a:r>
            <a:r>
              <a:rPr lang="en-US" sz="1400" dirty="0" err="1"/>
              <a:t>newData</a:t>
            </a:r>
            <a:r>
              <a:rPr lang="en-US" sz="1400" dirty="0"/>
              <a:t>){</a:t>
            </a:r>
          </a:p>
          <a:p>
            <a:pPr algn="l"/>
            <a:r>
              <a:rPr lang="en-US" sz="1400" dirty="0"/>
              <a:t>	int temp = </a:t>
            </a:r>
            <a:r>
              <a:rPr lang="en-US" sz="1400" dirty="0" err="1"/>
              <a:t>allocSpace</a:t>
            </a:r>
            <a:r>
              <a:rPr lang="en-US" sz="1400" dirty="0"/>
              <a:t>(vs);</a:t>
            </a:r>
          </a:p>
          <a:p>
            <a:pPr algn="l"/>
            <a:r>
              <a:rPr lang="en-US" sz="1400" dirty="0"/>
              <a:t>	if(temp != -1){</a:t>
            </a:r>
          </a:p>
          <a:p>
            <a:pPr algn="l"/>
            <a:r>
              <a:rPr lang="en-US" sz="1400" dirty="0"/>
              <a:t>		vs-&gt;elements[temp].data = </a:t>
            </a:r>
            <a:r>
              <a:rPr lang="en-US" sz="1400" dirty="0" err="1"/>
              <a:t>newData</a:t>
            </a:r>
            <a:r>
              <a:rPr lang="en-US" sz="1400" dirty="0"/>
              <a:t>;</a:t>
            </a:r>
          </a:p>
          <a:p>
            <a:pPr algn="l"/>
            <a:r>
              <a:rPr lang="en-US" sz="1400" dirty="0"/>
              <a:t>		vs-&gt;elements[temp].next = *</a:t>
            </a:r>
            <a:r>
              <a:rPr lang="en-US" sz="1400" dirty="0" err="1"/>
              <a:t>myList</a:t>
            </a:r>
            <a:r>
              <a:rPr lang="en-US" sz="1400" dirty="0"/>
              <a:t>;</a:t>
            </a:r>
          </a:p>
          <a:p>
            <a:pPr algn="l"/>
            <a:r>
              <a:rPr lang="en-US" sz="1400" dirty="0"/>
              <a:t>		*</a:t>
            </a:r>
            <a:r>
              <a:rPr lang="en-US" sz="1400" dirty="0" err="1"/>
              <a:t>mylist</a:t>
            </a:r>
            <a:r>
              <a:rPr lang="en-US" sz="1400" dirty="0"/>
              <a:t> = temp;</a:t>
            </a:r>
          </a:p>
          <a:p>
            <a:pPr algn="l"/>
            <a:r>
              <a:rPr lang="en-US" sz="1400" dirty="0"/>
              <a:t>	}</a:t>
            </a:r>
          </a:p>
          <a:p>
            <a:pPr algn="l"/>
            <a:r>
              <a:rPr lang="en-US" sz="1400" dirty="0"/>
              <a:t>}</a:t>
            </a:r>
            <a:endParaRPr lang="en-PH" sz="1400" dirty="0"/>
          </a:p>
        </p:txBody>
      </p:sp>
      <p:sp>
        <p:nvSpPr>
          <p:cNvPr id="68" name="Title 1">
            <a:extLst>
              <a:ext uri="{FF2B5EF4-FFF2-40B4-BE49-F238E27FC236}">
                <a16:creationId xmlns:a16="http://schemas.microsoft.com/office/drawing/2014/main" id="{4ED775F7-3D30-461F-94A2-4B2977330EF5}"/>
              </a:ext>
            </a:extLst>
          </p:cNvPr>
          <p:cNvSpPr txBox="1">
            <a:spLocks/>
          </p:cNvSpPr>
          <p:nvPr/>
        </p:nvSpPr>
        <p:spPr>
          <a:xfrm>
            <a:off x="7682354" y="2963932"/>
            <a:ext cx="4179814" cy="1617657"/>
          </a:xfrm>
          <a:prstGeom prst="rect">
            <a:avLst/>
          </a:prstGeom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400" dirty="0"/>
              <a:t>int </a:t>
            </a:r>
            <a:r>
              <a:rPr lang="en-US" sz="1400" dirty="0" err="1"/>
              <a:t>allocSpace</a:t>
            </a:r>
            <a:r>
              <a:rPr lang="en-US" sz="1400" dirty="0"/>
              <a:t>(</a:t>
            </a:r>
            <a:r>
              <a:rPr lang="en-US" sz="1400" dirty="0" err="1"/>
              <a:t>VSpace</a:t>
            </a:r>
            <a:r>
              <a:rPr lang="en-US" sz="1400" dirty="0"/>
              <a:t> *vs){</a:t>
            </a:r>
          </a:p>
          <a:p>
            <a:pPr algn="l"/>
            <a:r>
              <a:rPr lang="en-US" sz="1400" dirty="0"/>
              <a:t>	int </a:t>
            </a:r>
            <a:r>
              <a:rPr lang="en-US" sz="1400" dirty="0" err="1"/>
              <a:t>retAVail</a:t>
            </a:r>
            <a:r>
              <a:rPr lang="en-US" sz="1400" dirty="0"/>
              <a:t> = vs-&gt;avail;</a:t>
            </a:r>
          </a:p>
          <a:p>
            <a:pPr algn="l"/>
            <a:r>
              <a:rPr lang="en-US" sz="1400" dirty="0"/>
              <a:t>	if(</a:t>
            </a:r>
            <a:r>
              <a:rPr lang="en-US" sz="1400" dirty="0" err="1"/>
              <a:t>retAVail</a:t>
            </a:r>
            <a:r>
              <a:rPr lang="en-US" sz="1400" dirty="0"/>
              <a:t> != -1){</a:t>
            </a:r>
          </a:p>
          <a:p>
            <a:pPr algn="l"/>
            <a:r>
              <a:rPr lang="en-US" sz="1400" dirty="0"/>
              <a:t>		vs-&gt;avail = vs-&gt;elements[</a:t>
            </a:r>
            <a:r>
              <a:rPr lang="en-US" sz="1400" dirty="0" err="1"/>
              <a:t>retAVail</a:t>
            </a:r>
            <a:r>
              <a:rPr lang="en-US" sz="1400" dirty="0"/>
              <a:t>].next;</a:t>
            </a:r>
          </a:p>
          <a:p>
            <a:pPr algn="l"/>
            <a:r>
              <a:rPr lang="en-US" sz="1400" dirty="0"/>
              <a:t>	}</a:t>
            </a:r>
          </a:p>
          <a:p>
            <a:pPr algn="l"/>
            <a:r>
              <a:rPr lang="en-US" sz="1400" dirty="0"/>
              <a:t>	return </a:t>
            </a:r>
            <a:r>
              <a:rPr lang="en-US" sz="1400" dirty="0" err="1"/>
              <a:t>retAVail</a:t>
            </a:r>
            <a:r>
              <a:rPr lang="en-US" sz="1400" dirty="0"/>
              <a:t>;</a:t>
            </a:r>
          </a:p>
          <a:p>
            <a:pPr algn="l"/>
            <a:r>
              <a:rPr lang="en-US" sz="1400" dirty="0"/>
              <a:t>}</a:t>
            </a:r>
            <a:endParaRPr lang="en-PH" sz="1400" dirty="0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9B06E011-35A0-49D8-B4A8-6D935DD2A848}"/>
              </a:ext>
            </a:extLst>
          </p:cNvPr>
          <p:cNvSpPr txBox="1">
            <a:spLocks/>
          </p:cNvSpPr>
          <p:nvPr/>
        </p:nvSpPr>
        <p:spPr>
          <a:xfrm>
            <a:off x="5263905" y="3583050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8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A2B8D635-725C-4DE2-8513-3D4C1FCAF023}"/>
              </a:ext>
            </a:extLst>
          </p:cNvPr>
          <p:cNvSpPr txBox="1">
            <a:spLocks/>
          </p:cNvSpPr>
          <p:nvPr/>
        </p:nvSpPr>
        <p:spPr>
          <a:xfrm>
            <a:off x="3616486" y="3569225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09643A12-338F-4563-8C83-A5DA8D1A2A25}"/>
              </a:ext>
            </a:extLst>
          </p:cNvPr>
          <p:cNvSpPr txBox="1">
            <a:spLocks/>
          </p:cNvSpPr>
          <p:nvPr/>
        </p:nvSpPr>
        <p:spPr>
          <a:xfrm>
            <a:off x="3609326" y="3583050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B0EBEEB0-A0EC-497B-BD7A-68DDC2E3B0D4}"/>
              </a:ext>
            </a:extLst>
          </p:cNvPr>
          <p:cNvSpPr txBox="1">
            <a:spLocks/>
          </p:cNvSpPr>
          <p:nvPr/>
        </p:nvSpPr>
        <p:spPr>
          <a:xfrm>
            <a:off x="1608705" y="5543638"/>
            <a:ext cx="508363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200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1112658C-DF18-40CA-96DA-E9AD31F66F3B}"/>
              </a:ext>
            </a:extLst>
          </p:cNvPr>
          <p:cNvSpPr txBox="1">
            <a:spLocks/>
          </p:cNvSpPr>
          <p:nvPr/>
        </p:nvSpPr>
        <p:spPr>
          <a:xfrm>
            <a:off x="2443041" y="5544416"/>
            <a:ext cx="35444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9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itle 1">
            <a:extLst>
              <a:ext uri="{FF2B5EF4-FFF2-40B4-BE49-F238E27FC236}">
                <a16:creationId xmlns:a16="http://schemas.microsoft.com/office/drawing/2014/main" id="{CE2A9679-6A0E-4FAD-BE21-5B7CB8F6FF64}"/>
              </a:ext>
            </a:extLst>
          </p:cNvPr>
          <p:cNvSpPr txBox="1">
            <a:spLocks/>
          </p:cNvSpPr>
          <p:nvPr/>
        </p:nvSpPr>
        <p:spPr>
          <a:xfrm>
            <a:off x="5263905" y="2502014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8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B4047321-95D6-48AD-B7AF-DBB96BFCE9DD}"/>
              </a:ext>
            </a:extLst>
          </p:cNvPr>
          <p:cNvSpPr txBox="1">
            <a:spLocks/>
          </p:cNvSpPr>
          <p:nvPr/>
        </p:nvSpPr>
        <p:spPr>
          <a:xfrm>
            <a:off x="1596254" y="6027532"/>
            <a:ext cx="508363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100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701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8866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8866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88664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88664"/>
                                      </p:to>
                                    </p:animClr>
                                    <p:set>
                                      <p:cBhvr>
                                        <p:cTn id="16" dur="250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8866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250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8866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8866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50" fill="hold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8866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5" grpId="0"/>
      <p:bldP spid="59" grpId="0"/>
      <p:bldP spid="64" grpId="0"/>
      <p:bldP spid="70" grpId="0"/>
      <p:bldP spid="74" grpId="0"/>
      <p:bldP spid="75" grpId="0"/>
      <p:bldP spid="76" grpId="0"/>
      <p:bldP spid="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915DF-273A-4F1A-BAC3-C51F6CD68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‘300’ at the front!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5592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87204D7-9152-4BFB-A364-FCF3D9E8A704}"/>
              </a:ext>
            </a:extLst>
          </p:cNvPr>
          <p:cNvSpPr/>
          <p:nvPr/>
        </p:nvSpPr>
        <p:spPr>
          <a:xfrm>
            <a:off x="8750300" y="177800"/>
            <a:ext cx="3441700" cy="25527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8685F-99B9-4ECE-956A-0DE541B3B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 Front</a:t>
            </a:r>
            <a:endParaRPr lang="en-PH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032939-539E-46A2-A298-FED82E079030}"/>
              </a:ext>
            </a:extLst>
          </p:cNvPr>
          <p:cNvSpPr txBox="1">
            <a:spLocks/>
          </p:cNvSpPr>
          <p:nvPr/>
        </p:nvSpPr>
        <p:spPr>
          <a:xfrm>
            <a:off x="919119" y="28575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Function Prototype: </a:t>
            </a:r>
            <a:r>
              <a:rPr lang="en-US" sz="1800" dirty="0" err="1"/>
              <a:t>insertFront</a:t>
            </a:r>
            <a:r>
              <a:rPr lang="en-US" sz="1800" dirty="0"/>
              <a:t>(</a:t>
            </a:r>
            <a:r>
              <a:rPr lang="en-US" sz="1800" dirty="0" err="1"/>
              <a:t>VSpace</a:t>
            </a:r>
            <a:r>
              <a:rPr lang="en-US" sz="1800" dirty="0"/>
              <a:t> vs, int *</a:t>
            </a:r>
            <a:r>
              <a:rPr lang="en-US" sz="1800" dirty="0" err="1"/>
              <a:t>myList</a:t>
            </a:r>
            <a:r>
              <a:rPr lang="en-US" sz="1800" dirty="0"/>
              <a:t>, int </a:t>
            </a:r>
            <a:r>
              <a:rPr lang="en-US" sz="1800" dirty="0" err="1"/>
              <a:t>newData</a:t>
            </a:r>
            <a:r>
              <a:rPr lang="en-US" sz="1800" dirty="0"/>
              <a:t>);</a:t>
            </a:r>
            <a:endParaRPr lang="en-PH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4AF400-ED5F-4CEE-ADEB-F12A758B380C}"/>
              </a:ext>
            </a:extLst>
          </p:cNvPr>
          <p:cNvSpPr/>
          <p:nvPr/>
        </p:nvSpPr>
        <p:spPr>
          <a:xfrm>
            <a:off x="919119" y="1086465"/>
            <a:ext cx="3652881" cy="551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53A476-56D9-4A9E-9801-8B9FE73A75B1}"/>
              </a:ext>
            </a:extLst>
          </p:cNvPr>
          <p:cNvSpPr/>
          <p:nvPr/>
        </p:nvSpPr>
        <p:spPr>
          <a:xfrm>
            <a:off x="1485900" y="1490600"/>
            <a:ext cx="716280" cy="49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F056DC-9C2D-4B45-9FD7-910F81727AB5}"/>
              </a:ext>
            </a:extLst>
          </p:cNvPr>
          <p:cNvSpPr/>
          <p:nvPr/>
        </p:nvSpPr>
        <p:spPr>
          <a:xfrm>
            <a:off x="2202180" y="149060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CAEA40-BBE3-4A93-A0DC-BF13B7E31618}"/>
              </a:ext>
            </a:extLst>
          </p:cNvPr>
          <p:cNvSpPr/>
          <p:nvPr/>
        </p:nvSpPr>
        <p:spPr>
          <a:xfrm>
            <a:off x="1485900" y="1973200"/>
            <a:ext cx="716280" cy="49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A0B7C6-0F4A-44AB-8033-C2CDB22EC707}"/>
              </a:ext>
            </a:extLst>
          </p:cNvPr>
          <p:cNvSpPr/>
          <p:nvPr/>
        </p:nvSpPr>
        <p:spPr>
          <a:xfrm>
            <a:off x="2202180" y="197320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7A4538-96AB-4A1B-95BE-895111B51007}"/>
              </a:ext>
            </a:extLst>
          </p:cNvPr>
          <p:cNvSpPr/>
          <p:nvPr/>
        </p:nvSpPr>
        <p:spPr>
          <a:xfrm>
            <a:off x="1485900" y="2469600"/>
            <a:ext cx="716280" cy="49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62F68F-A836-486B-86A4-21A7BD2F39D6}"/>
              </a:ext>
            </a:extLst>
          </p:cNvPr>
          <p:cNvSpPr/>
          <p:nvPr/>
        </p:nvSpPr>
        <p:spPr>
          <a:xfrm>
            <a:off x="2202180" y="246960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5AE51D-3D42-4437-B48F-F871A1DE6809}"/>
              </a:ext>
            </a:extLst>
          </p:cNvPr>
          <p:cNvSpPr/>
          <p:nvPr/>
        </p:nvSpPr>
        <p:spPr>
          <a:xfrm>
            <a:off x="1485900" y="2952200"/>
            <a:ext cx="716280" cy="49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03D35A-A8D0-4D18-BF14-9E960961D433}"/>
              </a:ext>
            </a:extLst>
          </p:cNvPr>
          <p:cNvSpPr/>
          <p:nvPr/>
        </p:nvSpPr>
        <p:spPr>
          <a:xfrm>
            <a:off x="2202180" y="295220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13FBC0-6EA4-448E-8FA3-47A5DA3C4A1A}"/>
              </a:ext>
            </a:extLst>
          </p:cNvPr>
          <p:cNvSpPr/>
          <p:nvPr/>
        </p:nvSpPr>
        <p:spPr>
          <a:xfrm>
            <a:off x="1485900" y="3448600"/>
            <a:ext cx="716280" cy="49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33CF0B-B13B-489F-B3DF-4D0D175ACBE3}"/>
              </a:ext>
            </a:extLst>
          </p:cNvPr>
          <p:cNvSpPr/>
          <p:nvPr/>
        </p:nvSpPr>
        <p:spPr>
          <a:xfrm>
            <a:off x="2202180" y="344860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504CE5-F982-4F77-8329-5A9CB9468082}"/>
              </a:ext>
            </a:extLst>
          </p:cNvPr>
          <p:cNvSpPr/>
          <p:nvPr/>
        </p:nvSpPr>
        <p:spPr>
          <a:xfrm>
            <a:off x="1485900" y="3945000"/>
            <a:ext cx="716280" cy="49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DBC1D7-D277-4216-A417-FE7ABBC63708}"/>
              </a:ext>
            </a:extLst>
          </p:cNvPr>
          <p:cNvSpPr/>
          <p:nvPr/>
        </p:nvSpPr>
        <p:spPr>
          <a:xfrm>
            <a:off x="2202180" y="394500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941116-CD74-4988-A3E8-3A491AAA5F68}"/>
              </a:ext>
            </a:extLst>
          </p:cNvPr>
          <p:cNvSpPr/>
          <p:nvPr/>
        </p:nvSpPr>
        <p:spPr>
          <a:xfrm>
            <a:off x="1485900" y="4441400"/>
            <a:ext cx="716280" cy="49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66DA35-F043-4750-BC05-7E73D60F8D3E}"/>
              </a:ext>
            </a:extLst>
          </p:cNvPr>
          <p:cNvSpPr/>
          <p:nvPr/>
        </p:nvSpPr>
        <p:spPr>
          <a:xfrm>
            <a:off x="2202180" y="444140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EDE733-3380-410F-8FB9-80A2A47A97CF}"/>
              </a:ext>
            </a:extLst>
          </p:cNvPr>
          <p:cNvSpPr/>
          <p:nvPr/>
        </p:nvSpPr>
        <p:spPr>
          <a:xfrm>
            <a:off x="1485900" y="4937800"/>
            <a:ext cx="716280" cy="49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FC6934-A67C-47A9-8A99-195A0C02C0D4}"/>
              </a:ext>
            </a:extLst>
          </p:cNvPr>
          <p:cNvSpPr/>
          <p:nvPr/>
        </p:nvSpPr>
        <p:spPr>
          <a:xfrm>
            <a:off x="2202180" y="493780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A77C5B-B846-4B67-9D1E-6004DDD54740}"/>
              </a:ext>
            </a:extLst>
          </p:cNvPr>
          <p:cNvSpPr/>
          <p:nvPr/>
        </p:nvSpPr>
        <p:spPr>
          <a:xfrm>
            <a:off x="1485900" y="5434200"/>
            <a:ext cx="716280" cy="49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B02B3E-2BB8-405F-A5B0-5A5A9B4A49C7}"/>
              </a:ext>
            </a:extLst>
          </p:cNvPr>
          <p:cNvSpPr/>
          <p:nvPr/>
        </p:nvSpPr>
        <p:spPr>
          <a:xfrm>
            <a:off x="2202180" y="543420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1536EF-21CD-4180-8000-474EB5233E91}"/>
              </a:ext>
            </a:extLst>
          </p:cNvPr>
          <p:cNvSpPr/>
          <p:nvPr/>
        </p:nvSpPr>
        <p:spPr>
          <a:xfrm>
            <a:off x="1485900" y="5930600"/>
            <a:ext cx="716280" cy="49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A9E3AF-A94C-40C9-9078-D488485490D2}"/>
              </a:ext>
            </a:extLst>
          </p:cNvPr>
          <p:cNvSpPr/>
          <p:nvPr/>
        </p:nvSpPr>
        <p:spPr>
          <a:xfrm>
            <a:off x="2202180" y="593060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869ACCEE-A408-4BFE-B74B-9102DCF74257}"/>
              </a:ext>
            </a:extLst>
          </p:cNvPr>
          <p:cNvSpPr txBox="1">
            <a:spLocks/>
          </p:cNvSpPr>
          <p:nvPr/>
        </p:nvSpPr>
        <p:spPr>
          <a:xfrm>
            <a:off x="1568905" y="1214370"/>
            <a:ext cx="550271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data</a:t>
            </a:r>
            <a:endParaRPr lang="en-PH" sz="1800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92E7F486-995D-44D6-924C-CFADF90E6B7F}"/>
              </a:ext>
            </a:extLst>
          </p:cNvPr>
          <p:cNvSpPr txBox="1">
            <a:spLocks/>
          </p:cNvSpPr>
          <p:nvPr/>
        </p:nvSpPr>
        <p:spPr>
          <a:xfrm>
            <a:off x="2279469" y="1214370"/>
            <a:ext cx="550271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next</a:t>
            </a:r>
            <a:endParaRPr lang="en-PH" sz="1800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9E278C9F-1985-4ED4-A3D0-8D663E5C8FA2}"/>
              </a:ext>
            </a:extLst>
          </p:cNvPr>
          <p:cNvSpPr txBox="1">
            <a:spLocks/>
          </p:cNvSpPr>
          <p:nvPr/>
        </p:nvSpPr>
        <p:spPr>
          <a:xfrm>
            <a:off x="1140281" y="1593785"/>
            <a:ext cx="26833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0</a:t>
            </a:r>
            <a:endParaRPr lang="en-PH" sz="1800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3A27CE17-7AF3-4770-85A2-310C9C7318C9}"/>
              </a:ext>
            </a:extLst>
          </p:cNvPr>
          <p:cNvSpPr txBox="1">
            <a:spLocks/>
          </p:cNvSpPr>
          <p:nvPr/>
        </p:nvSpPr>
        <p:spPr>
          <a:xfrm>
            <a:off x="1133931" y="2076385"/>
            <a:ext cx="26833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1</a:t>
            </a:r>
            <a:endParaRPr lang="en-PH" sz="1800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A22A0114-C599-4A75-8107-934C15EEC92C}"/>
              </a:ext>
            </a:extLst>
          </p:cNvPr>
          <p:cNvSpPr txBox="1">
            <a:spLocks/>
          </p:cNvSpPr>
          <p:nvPr/>
        </p:nvSpPr>
        <p:spPr>
          <a:xfrm>
            <a:off x="1133931" y="2572785"/>
            <a:ext cx="26833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2</a:t>
            </a:r>
            <a:endParaRPr lang="en-PH" sz="1800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F8D11273-1E1C-49CF-B5B7-4ACC5B53F844}"/>
              </a:ext>
            </a:extLst>
          </p:cNvPr>
          <p:cNvSpPr txBox="1">
            <a:spLocks/>
          </p:cNvSpPr>
          <p:nvPr/>
        </p:nvSpPr>
        <p:spPr>
          <a:xfrm>
            <a:off x="1133931" y="3084510"/>
            <a:ext cx="26833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3</a:t>
            </a:r>
            <a:endParaRPr lang="en-PH" sz="1800" dirty="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2935E68-B1EA-40D0-958F-296950C2855E}"/>
              </a:ext>
            </a:extLst>
          </p:cNvPr>
          <p:cNvSpPr txBox="1">
            <a:spLocks/>
          </p:cNvSpPr>
          <p:nvPr/>
        </p:nvSpPr>
        <p:spPr>
          <a:xfrm>
            <a:off x="1133931" y="3555510"/>
            <a:ext cx="26833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4</a:t>
            </a:r>
            <a:endParaRPr lang="en-PH" sz="1800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31D3C89-6933-4B12-94AA-B21C5F37D950}"/>
              </a:ext>
            </a:extLst>
          </p:cNvPr>
          <p:cNvSpPr txBox="1">
            <a:spLocks/>
          </p:cNvSpPr>
          <p:nvPr/>
        </p:nvSpPr>
        <p:spPr>
          <a:xfrm>
            <a:off x="1140281" y="4051442"/>
            <a:ext cx="26833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5</a:t>
            </a:r>
            <a:endParaRPr lang="en-PH" sz="18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1D34B871-4709-4708-8A7D-ED5F06F721DA}"/>
              </a:ext>
            </a:extLst>
          </p:cNvPr>
          <p:cNvSpPr txBox="1">
            <a:spLocks/>
          </p:cNvSpPr>
          <p:nvPr/>
        </p:nvSpPr>
        <p:spPr>
          <a:xfrm>
            <a:off x="1140281" y="4547374"/>
            <a:ext cx="26833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6</a:t>
            </a:r>
            <a:endParaRPr lang="en-PH" sz="1800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485B691E-4151-4F43-9BC9-350874F74B83}"/>
              </a:ext>
            </a:extLst>
          </p:cNvPr>
          <p:cNvSpPr txBox="1">
            <a:spLocks/>
          </p:cNvSpPr>
          <p:nvPr/>
        </p:nvSpPr>
        <p:spPr>
          <a:xfrm>
            <a:off x="1140281" y="5043306"/>
            <a:ext cx="26833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7</a:t>
            </a:r>
            <a:endParaRPr lang="en-PH" sz="1800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3F362AA9-3873-4770-B339-BE7E5A076FBC}"/>
              </a:ext>
            </a:extLst>
          </p:cNvPr>
          <p:cNvSpPr txBox="1">
            <a:spLocks/>
          </p:cNvSpPr>
          <p:nvPr/>
        </p:nvSpPr>
        <p:spPr>
          <a:xfrm>
            <a:off x="1140281" y="5543638"/>
            <a:ext cx="26833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8</a:t>
            </a:r>
            <a:endParaRPr lang="en-PH" sz="1800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9C9A0B47-CDE8-40A0-A37C-EC6375407753}"/>
              </a:ext>
            </a:extLst>
          </p:cNvPr>
          <p:cNvSpPr txBox="1">
            <a:spLocks/>
          </p:cNvSpPr>
          <p:nvPr/>
        </p:nvSpPr>
        <p:spPr>
          <a:xfrm>
            <a:off x="1146631" y="6031694"/>
            <a:ext cx="26833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9</a:t>
            </a:r>
            <a:endParaRPr lang="en-PH" sz="1800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047D1B49-DA74-4555-B95E-6FC33501CC89}"/>
              </a:ext>
            </a:extLst>
          </p:cNvPr>
          <p:cNvSpPr txBox="1">
            <a:spLocks/>
          </p:cNvSpPr>
          <p:nvPr/>
        </p:nvSpPr>
        <p:spPr>
          <a:xfrm>
            <a:off x="965338" y="1209048"/>
            <a:ext cx="630916" cy="26856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/>
              <a:t>index</a:t>
            </a:r>
            <a:endParaRPr lang="en-PH" sz="1500" dirty="0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4F5C5F73-6B18-4714-BDEC-2495AF262E69}"/>
              </a:ext>
            </a:extLst>
          </p:cNvPr>
          <p:cNvSpPr txBox="1">
            <a:spLocks/>
          </p:cNvSpPr>
          <p:nvPr/>
        </p:nvSpPr>
        <p:spPr>
          <a:xfrm>
            <a:off x="2385366" y="1608314"/>
            <a:ext cx="338475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-1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6D2A0EC0-B3FE-4D76-943A-A6791793E8C4}"/>
              </a:ext>
            </a:extLst>
          </p:cNvPr>
          <p:cNvSpPr txBox="1">
            <a:spLocks/>
          </p:cNvSpPr>
          <p:nvPr/>
        </p:nvSpPr>
        <p:spPr>
          <a:xfrm>
            <a:off x="2419739" y="2076385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054D0074-2177-46F3-85AC-4795B09C7F55}"/>
              </a:ext>
            </a:extLst>
          </p:cNvPr>
          <p:cNvSpPr txBox="1">
            <a:spLocks/>
          </p:cNvSpPr>
          <p:nvPr/>
        </p:nvSpPr>
        <p:spPr>
          <a:xfrm>
            <a:off x="2419739" y="2565579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7250C535-C76D-4A99-B661-3AC0FD85060F}"/>
              </a:ext>
            </a:extLst>
          </p:cNvPr>
          <p:cNvSpPr txBox="1">
            <a:spLocks/>
          </p:cNvSpPr>
          <p:nvPr/>
        </p:nvSpPr>
        <p:spPr>
          <a:xfrm>
            <a:off x="2419739" y="3061670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2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6D87AE69-152C-4428-B3A9-0DF9B411D313}"/>
              </a:ext>
            </a:extLst>
          </p:cNvPr>
          <p:cNvSpPr txBox="1">
            <a:spLocks/>
          </p:cNvSpPr>
          <p:nvPr/>
        </p:nvSpPr>
        <p:spPr>
          <a:xfrm>
            <a:off x="2419739" y="3551785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3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DB25EAC5-2CCB-4BDC-8DBC-58F4F406ABFE}"/>
              </a:ext>
            </a:extLst>
          </p:cNvPr>
          <p:cNvSpPr txBox="1">
            <a:spLocks/>
          </p:cNvSpPr>
          <p:nvPr/>
        </p:nvSpPr>
        <p:spPr>
          <a:xfrm>
            <a:off x="2419306" y="4053562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4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72352378-30F3-4FEC-8791-F51AF341A94B}"/>
              </a:ext>
            </a:extLst>
          </p:cNvPr>
          <p:cNvSpPr txBox="1">
            <a:spLocks/>
          </p:cNvSpPr>
          <p:nvPr/>
        </p:nvSpPr>
        <p:spPr>
          <a:xfrm>
            <a:off x="2419306" y="4547374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5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14758E03-6B1B-4553-A9FB-DC1CB54BA118}"/>
              </a:ext>
            </a:extLst>
          </p:cNvPr>
          <p:cNvSpPr txBox="1">
            <a:spLocks/>
          </p:cNvSpPr>
          <p:nvPr/>
        </p:nvSpPr>
        <p:spPr>
          <a:xfrm>
            <a:off x="2414513" y="5569198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9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D402DE1E-1716-4843-8407-1D8FA41E8B22}"/>
              </a:ext>
            </a:extLst>
          </p:cNvPr>
          <p:cNvSpPr txBox="1">
            <a:spLocks/>
          </p:cNvSpPr>
          <p:nvPr/>
        </p:nvSpPr>
        <p:spPr>
          <a:xfrm>
            <a:off x="2391280" y="6038751"/>
            <a:ext cx="354279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-1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51232148-7544-4A11-AAC6-B741E1C00090}"/>
              </a:ext>
            </a:extLst>
          </p:cNvPr>
          <p:cNvSpPr txBox="1">
            <a:spLocks/>
          </p:cNvSpPr>
          <p:nvPr/>
        </p:nvSpPr>
        <p:spPr>
          <a:xfrm>
            <a:off x="2398587" y="5077370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6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C78FA4B-2008-4C08-8988-C5A1EC855913}"/>
              </a:ext>
            </a:extLst>
          </p:cNvPr>
          <p:cNvSpPr/>
          <p:nvPr/>
        </p:nvSpPr>
        <p:spPr>
          <a:xfrm>
            <a:off x="3387090" y="346312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6E1825C4-62EB-4E77-B1F6-D65899E54812}"/>
              </a:ext>
            </a:extLst>
          </p:cNvPr>
          <p:cNvSpPr txBox="1">
            <a:spLocks/>
          </p:cNvSpPr>
          <p:nvPr/>
        </p:nvSpPr>
        <p:spPr>
          <a:xfrm>
            <a:off x="3470094" y="3138970"/>
            <a:ext cx="550271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avail</a:t>
            </a:r>
            <a:endParaRPr lang="en-PH" sz="1800" dirty="0"/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CDC39252-726B-486C-AD9A-88D3B591CA75}"/>
              </a:ext>
            </a:extLst>
          </p:cNvPr>
          <p:cNvSpPr txBox="1">
            <a:spLocks/>
          </p:cNvSpPr>
          <p:nvPr/>
        </p:nvSpPr>
        <p:spPr>
          <a:xfrm>
            <a:off x="3612906" y="3567635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045D5370-66C3-4624-9B8C-65831D83FACE}"/>
              </a:ext>
            </a:extLst>
          </p:cNvPr>
          <p:cNvSpPr txBox="1">
            <a:spLocks/>
          </p:cNvSpPr>
          <p:nvPr/>
        </p:nvSpPr>
        <p:spPr>
          <a:xfrm>
            <a:off x="8816099" y="244955"/>
            <a:ext cx="3375901" cy="2465321"/>
          </a:xfrm>
          <a:prstGeom prst="rect">
            <a:avLst/>
          </a:prstGeom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typedef struct{</a:t>
            </a:r>
          </a:p>
          <a:p>
            <a:pPr algn="l"/>
            <a:r>
              <a:rPr lang="en-US" sz="1800" dirty="0"/>
              <a:t>	int data;</a:t>
            </a:r>
          </a:p>
          <a:p>
            <a:pPr algn="l"/>
            <a:r>
              <a:rPr lang="en-US" sz="1800" dirty="0"/>
              <a:t>	int next;</a:t>
            </a:r>
          </a:p>
          <a:p>
            <a:pPr algn="l"/>
            <a:r>
              <a:rPr lang="en-US" sz="1800" dirty="0"/>
              <a:t>}</a:t>
            </a:r>
            <a:r>
              <a:rPr lang="en-US" sz="1800" dirty="0" err="1"/>
              <a:t>NodeLink</a:t>
            </a:r>
            <a:r>
              <a:rPr lang="en-US" sz="1800" dirty="0"/>
              <a:t>;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#define MAX 10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typedef struct{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err="1"/>
              <a:t>NodeLink</a:t>
            </a:r>
            <a:r>
              <a:rPr lang="en-US" sz="1800" dirty="0"/>
              <a:t> elements[MAX];</a:t>
            </a:r>
          </a:p>
          <a:p>
            <a:pPr algn="l"/>
            <a:r>
              <a:rPr lang="en-US" sz="1800" dirty="0"/>
              <a:t>	int avail;</a:t>
            </a:r>
          </a:p>
          <a:p>
            <a:pPr algn="l"/>
            <a:r>
              <a:rPr lang="en-US" sz="1800" dirty="0"/>
              <a:t>}</a:t>
            </a:r>
            <a:r>
              <a:rPr lang="en-US" sz="1800" dirty="0" err="1"/>
              <a:t>VSpace</a:t>
            </a:r>
            <a:r>
              <a:rPr lang="en-US" sz="1800" dirty="0"/>
              <a:t>;</a:t>
            </a:r>
            <a:endParaRPr lang="en-PH" sz="18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8DE4A73-0B42-47CD-A863-86FD23CFF5C1}"/>
              </a:ext>
            </a:extLst>
          </p:cNvPr>
          <p:cNvSpPr/>
          <p:nvPr/>
        </p:nvSpPr>
        <p:spPr>
          <a:xfrm>
            <a:off x="5040630" y="3479865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103E74FF-5DF9-410A-81CB-B113FECB966E}"/>
              </a:ext>
            </a:extLst>
          </p:cNvPr>
          <p:cNvSpPr txBox="1">
            <a:spLocks/>
          </p:cNvSpPr>
          <p:nvPr/>
        </p:nvSpPr>
        <p:spPr>
          <a:xfrm>
            <a:off x="5263906" y="3583050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C8BFC660-70AC-4B2F-A6F9-451629774D19}"/>
              </a:ext>
            </a:extLst>
          </p:cNvPr>
          <p:cNvSpPr txBox="1">
            <a:spLocks/>
          </p:cNvSpPr>
          <p:nvPr/>
        </p:nvSpPr>
        <p:spPr>
          <a:xfrm>
            <a:off x="5123634" y="3173090"/>
            <a:ext cx="550271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temp</a:t>
            </a:r>
            <a:endParaRPr lang="en-PH" sz="18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8436D38-0BC6-4AD7-AE3A-40329613C506}"/>
              </a:ext>
            </a:extLst>
          </p:cNvPr>
          <p:cNvSpPr/>
          <p:nvPr/>
        </p:nvSpPr>
        <p:spPr>
          <a:xfrm>
            <a:off x="5040629" y="2376898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228763EB-6753-4BF4-A29C-71ED0BE11F69}"/>
              </a:ext>
            </a:extLst>
          </p:cNvPr>
          <p:cNvSpPr txBox="1">
            <a:spLocks/>
          </p:cNvSpPr>
          <p:nvPr/>
        </p:nvSpPr>
        <p:spPr>
          <a:xfrm>
            <a:off x="5012235" y="2019085"/>
            <a:ext cx="77307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 err="1"/>
              <a:t>myList</a:t>
            </a:r>
            <a:endParaRPr lang="en-PH" sz="1500" dirty="0"/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6BDB1020-B4F1-45B3-AC48-2500A6948AAC}"/>
              </a:ext>
            </a:extLst>
          </p:cNvPr>
          <p:cNvSpPr txBox="1">
            <a:spLocks/>
          </p:cNvSpPr>
          <p:nvPr/>
        </p:nvSpPr>
        <p:spPr>
          <a:xfrm>
            <a:off x="5267324" y="2485269"/>
            <a:ext cx="328627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8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id="{33083607-5943-4B9B-B6BE-A8FDB1DD6725}"/>
              </a:ext>
            </a:extLst>
          </p:cNvPr>
          <p:cNvSpPr txBox="1">
            <a:spLocks/>
          </p:cNvSpPr>
          <p:nvPr/>
        </p:nvSpPr>
        <p:spPr>
          <a:xfrm>
            <a:off x="7682354" y="4712500"/>
            <a:ext cx="4490534" cy="1977333"/>
          </a:xfrm>
          <a:prstGeom prst="rect">
            <a:avLst/>
          </a:prstGeom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400" dirty="0"/>
              <a:t>void </a:t>
            </a:r>
            <a:r>
              <a:rPr lang="en-US" sz="1400" dirty="0" err="1"/>
              <a:t>insertFront</a:t>
            </a:r>
            <a:r>
              <a:rPr lang="en-US" sz="1400" dirty="0"/>
              <a:t>(</a:t>
            </a:r>
            <a:r>
              <a:rPr lang="en-US" sz="1400" dirty="0" err="1"/>
              <a:t>VSpace</a:t>
            </a:r>
            <a:r>
              <a:rPr lang="en-US" sz="1400" dirty="0"/>
              <a:t> *vs, int *</a:t>
            </a:r>
            <a:r>
              <a:rPr lang="en-US" sz="1400" dirty="0" err="1"/>
              <a:t>myList</a:t>
            </a:r>
            <a:r>
              <a:rPr lang="en-US" sz="1400" dirty="0"/>
              <a:t>, int </a:t>
            </a:r>
            <a:r>
              <a:rPr lang="en-US" sz="1400" dirty="0" err="1"/>
              <a:t>newData</a:t>
            </a:r>
            <a:r>
              <a:rPr lang="en-US" sz="1400" dirty="0"/>
              <a:t>){</a:t>
            </a:r>
          </a:p>
          <a:p>
            <a:pPr algn="l"/>
            <a:r>
              <a:rPr lang="en-US" sz="1400" dirty="0"/>
              <a:t>	int temp = </a:t>
            </a:r>
            <a:r>
              <a:rPr lang="en-US" sz="1400" dirty="0" err="1"/>
              <a:t>allocSpace</a:t>
            </a:r>
            <a:r>
              <a:rPr lang="en-US" sz="1400" dirty="0"/>
              <a:t>(vs);</a:t>
            </a:r>
          </a:p>
          <a:p>
            <a:pPr algn="l"/>
            <a:r>
              <a:rPr lang="en-US" sz="1400" dirty="0"/>
              <a:t>	if(temp != -1){</a:t>
            </a:r>
          </a:p>
          <a:p>
            <a:pPr algn="l"/>
            <a:r>
              <a:rPr lang="en-US" sz="1400" dirty="0"/>
              <a:t>		vs-&gt;elements[temp].data = </a:t>
            </a:r>
            <a:r>
              <a:rPr lang="en-US" sz="1400" dirty="0" err="1"/>
              <a:t>newData</a:t>
            </a:r>
            <a:r>
              <a:rPr lang="en-US" sz="1400" dirty="0"/>
              <a:t>;</a:t>
            </a:r>
          </a:p>
          <a:p>
            <a:pPr algn="l"/>
            <a:r>
              <a:rPr lang="en-US" sz="1400" dirty="0"/>
              <a:t>		vs-&gt;elements[temp].next = *</a:t>
            </a:r>
            <a:r>
              <a:rPr lang="en-US" sz="1400" dirty="0" err="1"/>
              <a:t>myList</a:t>
            </a:r>
            <a:r>
              <a:rPr lang="en-US" sz="1400" dirty="0"/>
              <a:t>;</a:t>
            </a:r>
          </a:p>
          <a:p>
            <a:pPr algn="l"/>
            <a:r>
              <a:rPr lang="en-US" sz="1400" dirty="0"/>
              <a:t>		*</a:t>
            </a:r>
            <a:r>
              <a:rPr lang="en-US" sz="1400" dirty="0" err="1"/>
              <a:t>mylist</a:t>
            </a:r>
            <a:r>
              <a:rPr lang="en-US" sz="1400" dirty="0"/>
              <a:t> = temp;</a:t>
            </a:r>
          </a:p>
          <a:p>
            <a:pPr algn="l"/>
            <a:r>
              <a:rPr lang="en-US" sz="1400" dirty="0"/>
              <a:t>	}</a:t>
            </a:r>
          </a:p>
          <a:p>
            <a:pPr algn="l"/>
            <a:r>
              <a:rPr lang="en-US" sz="1400" dirty="0"/>
              <a:t>}</a:t>
            </a:r>
            <a:endParaRPr lang="en-PH" sz="1400" dirty="0"/>
          </a:p>
        </p:txBody>
      </p:sp>
      <p:sp>
        <p:nvSpPr>
          <p:cNvPr id="68" name="Title 1">
            <a:extLst>
              <a:ext uri="{FF2B5EF4-FFF2-40B4-BE49-F238E27FC236}">
                <a16:creationId xmlns:a16="http://schemas.microsoft.com/office/drawing/2014/main" id="{4ED775F7-3D30-461F-94A2-4B2977330EF5}"/>
              </a:ext>
            </a:extLst>
          </p:cNvPr>
          <p:cNvSpPr txBox="1">
            <a:spLocks/>
          </p:cNvSpPr>
          <p:nvPr/>
        </p:nvSpPr>
        <p:spPr>
          <a:xfrm>
            <a:off x="7682354" y="2963932"/>
            <a:ext cx="4179814" cy="1617657"/>
          </a:xfrm>
          <a:prstGeom prst="rect">
            <a:avLst/>
          </a:prstGeom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400" dirty="0"/>
              <a:t>int </a:t>
            </a:r>
            <a:r>
              <a:rPr lang="en-US" sz="1400" dirty="0" err="1"/>
              <a:t>allocSpace</a:t>
            </a:r>
            <a:r>
              <a:rPr lang="en-US" sz="1400" dirty="0"/>
              <a:t>(</a:t>
            </a:r>
            <a:r>
              <a:rPr lang="en-US" sz="1400" dirty="0" err="1"/>
              <a:t>VSpace</a:t>
            </a:r>
            <a:r>
              <a:rPr lang="en-US" sz="1400" dirty="0"/>
              <a:t> *vs){</a:t>
            </a:r>
          </a:p>
          <a:p>
            <a:pPr algn="l"/>
            <a:r>
              <a:rPr lang="en-US" sz="1400" dirty="0"/>
              <a:t>	int </a:t>
            </a:r>
            <a:r>
              <a:rPr lang="en-US" sz="1400" dirty="0" err="1"/>
              <a:t>retAVail</a:t>
            </a:r>
            <a:r>
              <a:rPr lang="en-US" sz="1400" dirty="0"/>
              <a:t> = vs-&gt;avail;</a:t>
            </a:r>
          </a:p>
          <a:p>
            <a:pPr algn="l"/>
            <a:r>
              <a:rPr lang="en-US" sz="1400" dirty="0"/>
              <a:t>	if(</a:t>
            </a:r>
            <a:r>
              <a:rPr lang="en-US" sz="1400" dirty="0" err="1"/>
              <a:t>retAVail</a:t>
            </a:r>
            <a:r>
              <a:rPr lang="en-US" sz="1400" dirty="0"/>
              <a:t> != -1){</a:t>
            </a:r>
          </a:p>
          <a:p>
            <a:pPr algn="l"/>
            <a:r>
              <a:rPr lang="en-US" sz="1400" dirty="0"/>
              <a:t>		vs-&gt;avail = vs-&gt;elements[</a:t>
            </a:r>
            <a:r>
              <a:rPr lang="en-US" sz="1400" dirty="0" err="1"/>
              <a:t>retAVail</a:t>
            </a:r>
            <a:r>
              <a:rPr lang="en-US" sz="1400" dirty="0"/>
              <a:t>].next;</a:t>
            </a:r>
          </a:p>
          <a:p>
            <a:pPr algn="l"/>
            <a:r>
              <a:rPr lang="en-US" sz="1400" dirty="0"/>
              <a:t>	}</a:t>
            </a:r>
          </a:p>
          <a:p>
            <a:pPr algn="l"/>
            <a:r>
              <a:rPr lang="en-US" sz="1400" dirty="0"/>
              <a:t>	return </a:t>
            </a:r>
            <a:r>
              <a:rPr lang="en-US" sz="1400" dirty="0" err="1"/>
              <a:t>retAVail</a:t>
            </a:r>
            <a:r>
              <a:rPr lang="en-US" sz="1400" dirty="0"/>
              <a:t>;</a:t>
            </a:r>
          </a:p>
          <a:p>
            <a:pPr algn="l"/>
            <a:r>
              <a:rPr lang="en-US" sz="1400" dirty="0"/>
              <a:t>}</a:t>
            </a:r>
            <a:endParaRPr lang="en-PH" sz="1400" dirty="0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9B06E011-35A0-49D8-B4A8-6D935DD2A848}"/>
              </a:ext>
            </a:extLst>
          </p:cNvPr>
          <p:cNvSpPr txBox="1">
            <a:spLocks/>
          </p:cNvSpPr>
          <p:nvPr/>
        </p:nvSpPr>
        <p:spPr>
          <a:xfrm>
            <a:off x="5263905" y="3583050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A2B8D635-725C-4DE2-8513-3D4C1FCAF023}"/>
              </a:ext>
            </a:extLst>
          </p:cNvPr>
          <p:cNvSpPr txBox="1">
            <a:spLocks/>
          </p:cNvSpPr>
          <p:nvPr/>
        </p:nvSpPr>
        <p:spPr>
          <a:xfrm>
            <a:off x="3616486" y="3569225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09643A12-338F-4563-8C83-A5DA8D1A2A25}"/>
              </a:ext>
            </a:extLst>
          </p:cNvPr>
          <p:cNvSpPr txBox="1">
            <a:spLocks/>
          </p:cNvSpPr>
          <p:nvPr/>
        </p:nvSpPr>
        <p:spPr>
          <a:xfrm>
            <a:off x="3610365" y="3556727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6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B0EBEEB0-A0EC-497B-BD7A-68DDC2E3B0D4}"/>
              </a:ext>
            </a:extLst>
          </p:cNvPr>
          <p:cNvSpPr txBox="1">
            <a:spLocks/>
          </p:cNvSpPr>
          <p:nvPr/>
        </p:nvSpPr>
        <p:spPr>
          <a:xfrm>
            <a:off x="1625298" y="5040985"/>
            <a:ext cx="508363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300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1112658C-DF18-40CA-96DA-E9AD31F66F3B}"/>
              </a:ext>
            </a:extLst>
          </p:cNvPr>
          <p:cNvSpPr txBox="1">
            <a:spLocks/>
          </p:cNvSpPr>
          <p:nvPr/>
        </p:nvSpPr>
        <p:spPr>
          <a:xfrm>
            <a:off x="2391119" y="5072750"/>
            <a:ext cx="35444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8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itle 1">
            <a:extLst>
              <a:ext uri="{FF2B5EF4-FFF2-40B4-BE49-F238E27FC236}">
                <a16:creationId xmlns:a16="http://schemas.microsoft.com/office/drawing/2014/main" id="{CE2A9679-6A0E-4FAD-BE21-5B7CB8F6FF64}"/>
              </a:ext>
            </a:extLst>
          </p:cNvPr>
          <p:cNvSpPr txBox="1">
            <a:spLocks/>
          </p:cNvSpPr>
          <p:nvPr/>
        </p:nvSpPr>
        <p:spPr>
          <a:xfrm>
            <a:off x="5271838" y="2479582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B4047321-95D6-48AD-B7AF-DBB96BFCE9DD}"/>
              </a:ext>
            </a:extLst>
          </p:cNvPr>
          <p:cNvSpPr txBox="1">
            <a:spLocks/>
          </p:cNvSpPr>
          <p:nvPr/>
        </p:nvSpPr>
        <p:spPr>
          <a:xfrm>
            <a:off x="1596254" y="6027532"/>
            <a:ext cx="508363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100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120CE8A5-CAD2-4D02-852A-6F3D7D64E200}"/>
              </a:ext>
            </a:extLst>
          </p:cNvPr>
          <p:cNvSpPr txBox="1">
            <a:spLocks/>
          </p:cNvSpPr>
          <p:nvPr/>
        </p:nvSpPr>
        <p:spPr>
          <a:xfrm>
            <a:off x="1596254" y="5569198"/>
            <a:ext cx="508363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200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253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8866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8866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88664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88664"/>
                                      </p:to>
                                    </p:animClr>
                                    <p:set>
                                      <p:cBhvr>
                                        <p:cTn id="16" dur="250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8866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250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8866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8866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50" fill="hold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8866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5" grpId="0"/>
      <p:bldP spid="59" grpId="0"/>
      <p:bldP spid="64" grpId="0"/>
      <p:bldP spid="70" grpId="0"/>
      <p:bldP spid="74" grpId="0"/>
      <p:bldP spid="75" grpId="0"/>
      <p:bldP spid="76" grpId="0"/>
      <p:bldP spid="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915DF-273A-4F1A-BAC3-C51F6CD68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2864244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en-US" dirty="0"/>
              <a:t>3 inserted elements is enough to simulate </a:t>
            </a:r>
            <a:r>
              <a:rPr lang="en-US" dirty="0" err="1"/>
              <a:t>insertRear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insert ‘900’ at rear!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61949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87204D7-9152-4BFB-A364-FCF3D9E8A704}"/>
              </a:ext>
            </a:extLst>
          </p:cNvPr>
          <p:cNvSpPr/>
          <p:nvPr/>
        </p:nvSpPr>
        <p:spPr>
          <a:xfrm>
            <a:off x="8750300" y="177800"/>
            <a:ext cx="3441700" cy="25527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8685F-99B9-4ECE-956A-0DE541B3B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 Front</a:t>
            </a:r>
            <a:endParaRPr lang="en-PH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032939-539E-46A2-A298-FED82E079030}"/>
              </a:ext>
            </a:extLst>
          </p:cNvPr>
          <p:cNvSpPr txBox="1">
            <a:spLocks/>
          </p:cNvSpPr>
          <p:nvPr/>
        </p:nvSpPr>
        <p:spPr>
          <a:xfrm>
            <a:off x="919119" y="28575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Function Prototype: </a:t>
            </a:r>
            <a:r>
              <a:rPr lang="en-US" sz="1800" dirty="0" err="1"/>
              <a:t>insertFront</a:t>
            </a:r>
            <a:r>
              <a:rPr lang="en-US" sz="1800" dirty="0"/>
              <a:t>(</a:t>
            </a:r>
            <a:r>
              <a:rPr lang="en-US" sz="1800" dirty="0" err="1"/>
              <a:t>VSpace</a:t>
            </a:r>
            <a:r>
              <a:rPr lang="en-US" sz="1800" dirty="0"/>
              <a:t> vs, int *</a:t>
            </a:r>
            <a:r>
              <a:rPr lang="en-US" sz="1800" dirty="0" err="1"/>
              <a:t>myList</a:t>
            </a:r>
            <a:r>
              <a:rPr lang="en-US" sz="1800" dirty="0"/>
              <a:t>, int </a:t>
            </a:r>
            <a:r>
              <a:rPr lang="en-US" sz="1800" dirty="0" err="1"/>
              <a:t>newData</a:t>
            </a:r>
            <a:r>
              <a:rPr lang="en-US" sz="1800" dirty="0"/>
              <a:t>);</a:t>
            </a:r>
            <a:endParaRPr lang="en-PH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4AF400-ED5F-4CEE-ADEB-F12A758B380C}"/>
              </a:ext>
            </a:extLst>
          </p:cNvPr>
          <p:cNvSpPr/>
          <p:nvPr/>
        </p:nvSpPr>
        <p:spPr>
          <a:xfrm>
            <a:off x="919119" y="1086465"/>
            <a:ext cx="3652881" cy="551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53A476-56D9-4A9E-9801-8B9FE73A75B1}"/>
              </a:ext>
            </a:extLst>
          </p:cNvPr>
          <p:cNvSpPr/>
          <p:nvPr/>
        </p:nvSpPr>
        <p:spPr>
          <a:xfrm>
            <a:off x="1485900" y="1490600"/>
            <a:ext cx="716280" cy="49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F056DC-9C2D-4B45-9FD7-910F81727AB5}"/>
              </a:ext>
            </a:extLst>
          </p:cNvPr>
          <p:cNvSpPr/>
          <p:nvPr/>
        </p:nvSpPr>
        <p:spPr>
          <a:xfrm>
            <a:off x="2202180" y="149060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CAEA40-BBE3-4A93-A0DC-BF13B7E31618}"/>
              </a:ext>
            </a:extLst>
          </p:cNvPr>
          <p:cNvSpPr/>
          <p:nvPr/>
        </p:nvSpPr>
        <p:spPr>
          <a:xfrm>
            <a:off x="1485900" y="1973200"/>
            <a:ext cx="716280" cy="49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A0B7C6-0F4A-44AB-8033-C2CDB22EC707}"/>
              </a:ext>
            </a:extLst>
          </p:cNvPr>
          <p:cNvSpPr/>
          <p:nvPr/>
        </p:nvSpPr>
        <p:spPr>
          <a:xfrm>
            <a:off x="2202180" y="197320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7A4538-96AB-4A1B-95BE-895111B51007}"/>
              </a:ext>
            </a:extLst>
          </p:cNvPr>
          <p:cNvSpPr/>
          <p:nvPr/>
        </p:nvSpPr>
        <p:spPr>
          <a:xfrm>
            <a:off x="1485900" y="2469600"/>
            <a:ext cx="716280" cy="49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62F68F-A836-486B-86A4-21A7BD2F39D6}"/>
              </a:ext>
            </a:extLst>
          </p:cNvPr>
          <p:cNvSpPr/>
          <p:nvPr/>
        </p:nvSpPr>
        <p:spPr>
          <a:xfrm>
            <a:off x="2202180" y="246960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5AE51D-3D42-4437-B48F-F871A1DE6809}"/>
              </a:ext>
            </a:extLst>
          </p:cNvPr>
          <p:cNvSpPr/>
          <p:nvPr/>
        </p:nvSpPr>
        <p:spPr>
          <a:xfrm>
            <a:off x="1485900" y="2952200"/>
            <a:ext cx="716280" cy="49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03D35A-A8D0-4D18-BF14-9E960961D433}"/>
              </a:ext>
            </a:extLst>
          </p:cNvPr>
          <p:cNvSpPr/>
          <p:nvPr/>
        </p:nvSpPr>
        <p:spPr>
          <a:xfrm>
            <a:off x="2202180" y="295220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13FBC0-6EA4-448E-8FA3-47A5DA3C4A1A}"/>
              </a:ext>
            </a:extLst>
          </p:cNvPr>
          <p:cNvSpPr/>
          <p:nvPr/>
        </p:nvSpPr>
        <p:spPr>
          <a:xfrm>
            <a:off x="1485900" y="3448600"/>
            <a:ext cx="716280" cy="49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33CF0B-B13B-489F-B3DF-4D0D175ACBE3}"/>
              </a:ext>
            </a:extLst>
          </p:cNvPr>
          <p:cNvSpPr/>
          <p:nvPr/>
        </p:nvSpPr>
        <p:spPr>
          <a:xfrm>
            <a:off x="2202180" y="344860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504CE5-F982-4F77-8329-5A9CB9468082}"/>
              </a:ext>
            </a:extLst>
          </p:cNvPr>
          <p:cNvSpPr/>
          <p:nvPr/>
        </p:nvSpPr>
        <p:spPr>
          <a:xfrm>
            <a:off x="1485900" y="3945000"/>
            <a:ext cx="716280" cy="49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DBC1D7-D277-4216-A417-FE7ABBC63708}"/>
              </a:ext>
            </a:extLst>
          </p:cNvPr>
          <p:cNvSpPr/>
          <p:nvPr/>
        </p:nvSpPr>
        <p:spPr>
          <a:xfrm>
            <a:off x="2202180" y="394500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941116-CD74-4988-A3E8-3A491AAA5F68}"/>
              </a:ext>
            </a:extLst>
          </p:cNvPr>
          <p:cNvSpPr/>
          <p:nvPr/>
        </p:nvSpPr>
        <p:spPr>
          <a:xfrm>
            <a:off x="1485900" y="4441400"/>
            <a:ext cx="716280" cy="49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66DA35-F043-4750-BC05-7E73D60F8D3E}"/>
              </a:ext>
            </a:extLst>
          </p:cNvPr>
          <p:cNvSpPr/>
          <p:nvPr/>
        </p:nvSpPr>
        <p:spPr>
          <a:xfrm>
            <a:off x="2202180" y="444140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EDE733-3380-410F-8FB9-80A2A47A97CF}"/>
              </a:ext>
            </a:extLst>
          </p:cNvPr>
          <p:cNvSpPr/>
          <p:nvPr/>
        </p:nvSpPr>
        <p:spPr>
          <a:xfrm>
            <a:off x="1485900" y="4937800"/>
            <a:ext cx="716280" cy="49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FC6934-A67C-47A9-8A99-195A0C02C0D4}"/>
              </a:ext>
            </a:extLst>
          </p:cNvPr>
          <p:cNvSpPr/>
          <p:nvPr/>
        </p:nvSpPr>
        <p:spPr>
          <a:xfrm>
            <a:off x="2202180" y="493780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A77C5B-B846-4B67-9D1E-6004DDD54740}"/>
              </a:ext>
            </a:extLst>
          </p:cNvPr>
          <p:cNvSpPr/>
          <p:nvPr/>
        </p:nvSpPr>
        <p:spPr>
          <a:xfrm>
            <a:off x="1485900" y="5434200"/>
            <a:ext cx="716280" cy="49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B02B3E-2BB8-405F-A5B0-5A5A9B4A49C7}"/>
              </a:ext>
            </a:extLst>
          </p:cNvPr>
          <p:cNvSpPr/>
          <p:nvPr/>
        </p:nvSpPr>
        <p:spPr>
          <a:xfrm>
            <a:off x="2202180" y="543420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1536EF-21CD-4180-8000-474EB5233E91}"/>
              </a:ext>
            </a:extLst>
          </p:cNvPr>
          <p:cNvSpPr/>
          <p:nvPr/>
        </p:nvSpPr>
        <p:spPr>
          <a:xfrm>
            <a:off x="1485900" y="5930600"/>
            <a:ext cx="716280" cy="49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A9E3AF-A94C-40C9-9078-D488485490D2}"/>
              </a:ext>
            </a:extLst>
          </p:cNvPr>
          <p:cNvSpPr/>
          <p:nvPr/>
        </p:nvSpPr>
        <p:spPr>
          <a:xfrm>
            <a:off x="2202180" y="593060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869ACCEE-A408-4BFE-B74B-9102DCF74257}"/>
              </a:ext>
            </a:extLst>
          </p:cNvPr>
          <p:cNvSpPr txBox="1">
            <a:spLocks/>
          </p:cNvSpPr>
          <p:nvPr/>
        </p:nvSpPr>
        <p:spPr>
          <a:xfrm>
            <a:off x="1568905" y="1214370"/>
            <a:ext cx="550271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data</a:t>
            </a:r>
            <a:endParaRPr lang="en-PH" sz="1800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92E7F486-995D-44D6-924C-CFADF90E6B7F}"/>
              </a:ext>
            </a:extLst>
          </p:cNvPr>
          <p:cNvSpPr txBox="1">
            <a:spLocks/>
          </p:cNvSpPr>
          <p:nvPr/>
        </p:nvSpPr>
        <p:spPr>
          <a:xfrm>
            <a:off x="2279469" y="1214370"/>
            <a:ext cx="550271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next</a:t>
            </a:r>
            <a:endParaRPr lang="en-PH" sz="1800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9E278C9F-1985-4ED4-A3D0-8D663E5C8FA2}"/>
              </a:ext>
            </a:extLst>
          </p:cNvPr>
          <p:cNvSpPr txBox="1">
            <a:spLocks/>
          </p:cNvSpPr>
          <p:nvPr/>
        </p:nvSpPr>
        <p:spPr>
          <a:xfrm>
            <a:off x="1140281" y="1593785"/>
            <a:ext cx="26833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0</a:t>
            </a:r>
            <a:endParaRPr lang="en-PH" sz="1800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3A27CE17-7AF3-4770-85A2-310C9C7318C9}"/>
              </a:ext>
            </a:extLst>
          </p:cNvPr>
          <p:cNvSpPr txBox="1">
            <a:spLocks/>
          </p:cNvSpPr>
          <p:nvPr/>
        </p:nvSpPr>
        <p:spPr>
          <a:xfrm>
            <a:off x="1133931" y="2076385"/>
            <a:ext cx="26833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1</a:t>
            </a:r>
            <a:endParaRPr lang="en-PH" sz="1800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A22A0114-C599-4A75-8107-934C15EEC92C}"/>
              </a:ext>
            </a:extLst>
          </p:cNvPr>
          <p:cNvSpPr txBox="1">
            <a:spLocks/>
          </p:cNvSpPr>
          <p:nvPr/>
        </p:nvSpPr>
        <p:spPr>
          <a:xfrm>
            <a:off x="1133931" y="2572785"/>
            <a:ext cx="26833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2</a:t>
            </a:r>
            <a:endParaRPr lang="en-PH" sz="1800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F8D11273-1E1C-49CF-B5B7-4ACC5B53F844}"/>
              </a:ext>
            </a:extLst>
          </p:cNvPr>
          <p:cNvSpPr txBox="1">
            <a:spLocks/>
          </p:cNvSpPr>
          <p:nvPr/>
        </p:nvSpPr>
        <p:spPr>
          <a:xfrm>
            <a:off x="1133931" y="3084510"/>
            <a:ext cx="26833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3</a:t>
            </a:r>
            <a:endParaRPr lang="en-PH" sz="1800" dirty="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2935E68-B1EA-40D0-958F-296950C2855E}"/>
              </a:ext>
            </a:extLst>
          </p:cNvPr>
          <p:cNvSpPr txBox="1">
            <a:spLocks/>
          </p:cNvSpPr>
          <p:nvPr/>
        </p:nvSpPr>
        <p:spPr>
          <a:xfrm>
            <a:off x="1133931" y="3555510"/>
            <a:ext cx="26833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4</a:t>
            </a:r>
            <a:endParaRPr lang="en-PH" sz="1800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31D3C89-6933-4B12-94AA-B21C5F37D950}"/>
              </a:ext>
            </a:extLst>
          </p:cNvPr>
          <p:cNvSpPr txBox="1">
            <a:spLocks/>
          </p:cNvSpPr>
          <p:nvPr/>
        </p:nvSpPr>
        <p:spPr>
          <a:xfrm>
            <a:off x="1140281" y="4051442"/>
            <a:ext cx="26833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5</a:t>
            </a:r>
            <a:endParaRPr lang="en-PH" sz="18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1D34B871-4709-4708-8A7D-ED5F06F721DA}"/>
              </a:ext>
            </a:extLst>
          </p:cNvPr>
          <p:cNvSpPr txBox="1">
            <a:spLocks/>
          </p:cNvSpPr>
          <p:nvPr/>
        </p:nvSpPr>
        <p:spPr>
          <a:xfrm>
            <a:off x="1140281" y="4547374"/>
            <a:ext cx="26833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6</a:t>
            </a:r>
            <a:endParaRPr lang="en-PH" sz="1800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485B691E-4151-4F43-9BC9-350874F74B83}"/>
              </a:ext>
            </a:extLst>
          </p:cNvPr>
          <p:cNvSpPr txBox="1">
            <a:spLocks/>
          </p:cNvSpPr>
          <p:nvPr/>
        </p:nvSpPr>
        <p:spPr>
          <a:xfrm>
            <a:off x="1140281" y="5043306"/>
            <a:ext cx="26833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7</a:t>
            </a:r>
            <a:endParaRPr lang="en-PH" sz="1800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3F362AA9-3873-4770-B339-BE7E5A076FBC}"/>
              </a:ext>
            </a:extLst>
          </p:cNvPr>
          <p:cNvSpPr txBox="1">
            <a:spLocks/>
          </p:cNvSpPr>
          <p:nvPr/>
        </p:nvSpPr>
        <p:spPr>
          <a:xfrm>
            <a:off x="1140281" y="5543638"/>
            <a:ext cx="26833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8</a:t>
            </a:r>
            <a:endParaRPr lang="en-PH" sz="1800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9C9A0B47-CDE8-40A0-A37C-EC6375407753}"/>
              </a:ext>
            </a:extLst>
          </p:cNvPr>
          <p:cNvSpPr txBox="1">
            <a:spLocks/>
          </p:cNvSpPr>
          <p:nvPr/>
        </p:nvSpPr>
        <p:spPr>
          <a:xfrm>
            <a:off x="1146631" y="6031694"/>
            <a:ext cx="26833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9</a:t>
            </a:r>
            <a:endParaRPr lang="en-PH" sz="1800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047D1B49-DA74-4555-B95E-6FC33501CC89}"/>
              </a:ext>
            </a:extLst>
          </p:cNvPr>
          <p:cNvSpPr txBox="1">
            <a:spLocks/>
          </p:cNvSpPr>
          <p:nvPr/>
        </p:nvSpPr>
        <p:spPr>
          <a:xfrm>
            <a:off x="965338" y="1209048"/>
            <a:ext cx="630916" cy="26856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/>
              <a:t>index</a:t>
            </a:r>
            <a:endParaRPr lang="en-PH" sz="1500" dirty="0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4F5C5F73-6B18-4714-BDEC-2495AF262E69}"/>
              </a:ext>
            </a:extLst>
          </p:cNvPr>
          <p:cNvSpPr txBox="1">
            <a:spLocks/>
          </p:cNvSpPr>
          <p:nvPr/>
        </p:nvSpPr>
        <p:spPr>
          <a:xfrm>
            <a:off x="2385366" y="1608314"/>
            <a:ext cx="338475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-1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6D2A0EC0-B3FE-4D76-943A-A6791793E8C4}"/>
              </a:ext>
            </a:extLst>
          </p:cNvPr>
          <p:cNvSpPr txBox="1">
            <a:spLocks/>
          </p:cNvSpPr>
          <p:nvPr/>
        </p:nvSpPr>
        <p:spPr>
          <a:xfrm>
            <a:off x="2419739" y="2076385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054D0074-2177-46F3-85AC-4795B09C7F55}"/>
              </a:ext>
            </a:extLst>
          </p:cNvPr>
          <p:cNvSpPr txBox="1">
            <a:spLocks/>
          </p:cNvSpPr>
          <p:nvPr/>
        </p:nvSpPr>
        <p:spPr>
          <a:xfrm>
            <a:off x="2419739" y="2565579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7250C535-C76D-4A99-B661-3AC0FD85060F}"/>
              </a:ext>
            </a:extLst>
          </p:cNvPr>
          <p:cNvSpPr txBox="1">
            <a:spLocks/>
          </p:cNvSpPr>
          <p:nvPr/>
        </p:nvSpPr>
        <p:spPr>
          <a:xfrm>
            <a:off x="2419739" y="3061670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2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6D87AE69-152C-4428-B3A9-0DF9B411D313}"/>
              </a:ext>
            </a:extLst>
          </p:cNvPr>
          <p:cNvSpPr txBox="1">
            <a:spLocks/>
          </p:cNvSpPr>
          <p:nvPr/>
        </p:nvSpPr>
        <p:spPr>
          <a:xfrm>
            <a:off x="2419739" y="3551785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3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DB25EAC5-2CCB-4BDC-8DBC-58F4F406ABFE}"/>
              </a:ext>
            </a:extLst>
          </p:cNvPr>
          <p:cNvSpPr txBox="1">
            <a:spLocks/>
          </p:cNvSpPr>
          <p:nvPr/>
        </p:nvSpPr>
        <p:spPr>
          <a:xfrm>
            <a:off x="2419306" y="4053562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4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72352378-30F3-4FEC-8791-F51AF341A94B}"/>
              </a:ext>
            </a:extLst>
          </p:cNvPr>
          <p:cNvSpPr txBox="1">
            <a:spLocks/>
          </p:cNvSpPr>
          <p:nvPr/>
        </p:nvSpPr>
        <p:spPr>
          <a:xfrm>
            <a:off x="2419306" y="4547374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5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14758E03-6B1B-4553-A9FB-DC1CB54BA118}"/>
              </a:ext>
            </a:extLst>
          </p:cNvPr>
          <p:cNvSpPr txBox="1">
            <a:spLocks/>
          </p:cNvSpPr>
          <p:nvPr/>
        </p:nvSpPr>
        <p:spPr>
          <a:xfrm>
            <a:off x="2414513" y="5569198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9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D402DE1E-1716-4843-8407-1D8FA41E8B22}"/>
              </a:ext>
            </a:extLst>
          </p:cNvPr>
          <p:cNvSpPr txBox="1">
            <a:spLocks/>
          </p:cNvSpPr>
          <p:nvPr/>
        </p:nvSpPr>
        <p:spPr>
          <a:xfrm>
            <a:off x="2391280" y="6038751"/>
            <a:ext cx="354279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-1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C78FA4B-2008-4C08-8988-C5A1EC855913}"/>
              </a:ext>
            </a:extLst>
          </p:cNvPr>
          <p:cNvSpPr/>
          <p:nvPr/>
        </p:nvSpPr>
        <p:spPr>
          <a:xfrm>
            <a:off x="3387090" y="3463120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6E1825C4-62EB-4E77-B1F6-D65899E54812}"/>
              </a:ext>
            </a:extLst>
          </p:cNvPr>
          <p:cNvSpPr txBox="1">
            <a:spLocks/>
          </p:cNvSpPr>
          <p:nvPr/>
        </p:nvSpPr>
        <p:spPr>
          <a:xfrm>
            <a:off x="3470094" y="3138970"/>
            <a:ext cx="550271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avail</a:t>
            </a:r>
            <a:endParaRPr lang="en-PH" sz="1800" dirty="0"/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CDC39252-726B-486C-AD9A-88D3B591CA75}"/>
              </a:ext>
            </a:extLst>
          </p:cNvPr>
          <p:cNvSpPr txBox="1">
            <a:spLocks/>
          </p:cNvSpPr>
          <p:nvPr/>
        </p:nvSpPr>
        <p:spPr>
          <a:xfrm>
            <a:off x="3612906" y="3567635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6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045D5370-66C3-4624-9B8C-65831D83FACE}"/>
              </a:ext>
            </a:extLst>
          </p:cNvPr>
          <p:cNvSpPr txBox="1">
            <a:spLocks/>
          </p:cNvSpPr>
          <p:nvPr/>
        </p:nvSpPr>
        <p:spPr>
          <a:xfrm>
            <a:off x="8816099" y="244955"/>
            <a:ext cx="3375901" cy="2465321"/>
          </a:xfrm>
          <a:prstGeom prst="rect">
            <a:avLst/>
          </a:prstGeom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typedef struct{</a:t>
            </a:r>
          </a:p>
          <a:p>
            <a:pPr algn="l"/>
            <a:r>
              <a:rPr lang="en-US" sz="1800" dirty="0"/>
              <a:t>	int data;</a:t>
            </a:r>
          </a:p>
          <a:p>
            <a:pPr algn="l"/>
            <a:r>
              <a:rPr lang="en-US" sz="1800" dirty="0"/>
              <a:t>	int next;</a:t>
            </a:r>
          </a:p>
          <a:p>
            <a:pPr algn="l"/>
            <a:r>
              <a:rPr lang="en-US" sz="1800" dirty="0"/>
              <a:t>}</a:t>
            </a:r>
            <a:r>
              <a:rPr lang="en-US" sz="1800" dirty="0" err="1"/>
              <a:t>NodeLink</a:t>
            </a:r>
            <a:r>
              <a:rPr lang="en-US" sz="1800" dirty="0"/>
              <a:t>;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#define MAX 10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typedef struct{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err="1"/>
              <a:t>NodeLink</a:t>
            </a:r>
            <a:r>
              <a:rPr lang="en-US" sz="1800" dirty="0"/>
              <a:t> elements[MAX];</a:t>
            </a:r>
          </a:p>
          <a:p>
            <a:pPr algn="l"/>
            <a:r>
              <a:rPr lang="en-US" sz="1800" dirty="0"/>
              <a:t>	int avail;</a:t>
            </a:r>
          </a:p>
          <a:p>
            <a:pPr algn="l"/>
            <a:r>
              <a:rPr lang="en-US" sz="1800" dirty="0"/>
              <a:t>}</a:t>
            </a:r>
            <a:r>
              <a:rPr lang="en-US" sz="1800" dirty="0" err="1"/>
              <a:t>VSpace</a:t>
            </a:r>
            <a:r>
              <a:rPr lang="en-US" sz="1800" dirty="0"/>
              <a:t>;</a:t>
            </a:r>
            <a:endParaRPr lang="en-PH" sz="18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8DE4A73-0B42-47CD-A863-86FD23CFF5C1}"/>
              </a:ext>
            </a:extLst>
          </p:cNvPr>
          <p:cNvSpPr/>
          <p:nvPr/>
        </p:nvSpPr>
        <p:spPr>
          <a:xfrm>
            <a:off x="5040630" y="3479865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103E74FF-5DF9-410A-81CB-B113FECB966E}"/>
              </a:ext>
            </a:extLst>
          </p:cNvPr>
          <p:cNvSpPr txBox="1">
            <a:spLocks/>
          </p:cNvSpPr>
          <p:nvPr/>
        </p:nvSpPr>
        <p:spPr>
          <a:xfrm>
            <a:off x="5263906" y="3583050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C8BFC660-70AC-4B2F-A6F9-451629774D19}"/>
              </a:ext>
            </a:extLst>
          </p:cNvPr>
          <p:cNvSpPr txBox="1">
            <a:spLocks/>
          </p:cNvSpPr>
          <p:nvPr/>
        </p:nvSpPr>
        <p:spPr>
          <a:xfrm>
            <a:off x="5123634" y="3173090"/>
            <a:ext cx="550271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temp</a:t>
            </a:r>
            <a:endParaRPr lang="en-PH" sz="18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8436D38-0BC6-4AD7-AE3A-40329613C506}"/>
              </a:ext>
            </a:extLst>
          </p:cNvPr>
          <p:cNvSpPr/>
          <p:nvPr/>
        </p:nvSpPr>
        <p:spPr>
          <a:xfrm>
            <a:off x="5040629" y="2376898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228763EB-6753-4BF4-A29C-71ED0BE11F69}"/>
              </a:ext>
            </a:extLst>
          </p:cNvPr>
          <p:cNvSpPr txBox="1">
            <a:spLocks/>
          </p:cNvSpPr>
          <p:nvPr/>
        </p:nvSpPr>
        <p:spPr>
          <a:xfrm>
            <a:off x="5012235" y="2019085"/>
            <a:ext cx="77307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 err="1"/>
              <a:t>myList</a:t>
            </a:r>
            <a:endParaRPr lang="en-PH" sz="1500" dirty="0"/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id="{33083607-5943-4B9B-B6BE-A8FDB1DD6725}"/>
              </a:ext>
            </a:extLst>
          </p:cNvPr>
          <p:cNvSpPr txBox="1">
            <a:spLocks/>
          </p:cNvSpPr>
          <p:nvPr/>
        </p:nvSpPr>
        <p:spPr>
          <a:xfrm>
            <a:off x="7682354" y="4712500"/>
            <a:ext cx="4490534" cy="1977333"/>
          </a:xfrm>
          <a:prstGeom prst="rect">
            <a:avLst/>
          </a:prstGeom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400" dirty="0"/>
              <a:t>void </a:t>
            </a:r>
            <a:r>
              <a:rPr lang="en-US" sz="1400" dirty="0" err="1"/>
              <a:t>insertRear</a:t>
            </a:r>
            <a:r>
              <a:rPr lang="en-US" sz="1400" dirty="0"/>
              <a:t>(</a:t>
            </a:r>
            <a:r>
              <a:rPr lang="en-US" sz="1400" dirty="0" err="1"/>
              <a:t>VSpace</a:t>
            </a:r>
            <a:r>
              <a:rPr lang="en-US" sz="1400" dirty="0"/>
              <a:t> *vs, int *</a:t>
            </a:r>
            <a:r>
              <a:rPr lang="en-US" sz="1400" dirty="0" err="1"/>
              <a:t>myList</a:t>
            </a:r>
            <a:r>
              <a:rPr lang="en-US" sz="1400" dirty="0"/>
              <a:t>, int </a:t>
            </a:r>
            <a:r>
              <a:rPr lang="en-US" sz="1400" dirty="0" err="1"/>
              <a:t>newData</a:t>
            </a:r>
            <a:r>
              <a:rPr lang="en-US" sz="1400" dirty="0"/>
              <a:t>){</a:t>
            </a:r>
          </a:p>
          <a:p>
            <a:pPr algn="l"/>
            <a:r>
              <a:rPr lang="en-US" sz="1400" dirty="0"/>
              <a:t>	int *</a:t>
            </a:r>
            <a:r>
              <a:rPr lang="en-US" sz="1400" dirty="0" err="1"/>
              <a:t>trav</a:t>
            </a:r>
            <a:r>
              <a:rPr lang="en-US" sz="1400" dirty="0"/>
              <a:t> = </a:t>
            </a:r>
            <a:r>
              <a:rPr lang="en-US" sz="1400" dirty="0" err="1"/>
              <a:t>myList</a:t>
            </a:r>
            <a:r>
              <a:rPr lang="en-US" sz="1400" dirty="0"/>
              <a:t>;</a:t>
            </a:r>
          </a:p>
          <a:p>
            <a:pPr algn="l"/>
            <a:r>
              <a:rPr lang="en-US" sz="1400" dirty="0"/>
              <a:t>	int temp = </a:t>
            </a:r>
            <a:r>
              <a:rPr lang="en-US" sz="1400" dirty="0" err="1"/>
              <a:t>allocSpace</a:t>
            </a:r>
            <a:r>
              <a:rPr lang="en-US" sz="1400" dirty="0"/>
              <a:t>(vs);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	if(temp != -1){</a:t>
            </a:r>
          </a:p>
          <a:p>
            <a:pPr algn="l"/>
            <a:r>
              <a:rPr lang="en-US" sz="1400" dirty="0"/>
              <a:t>		for(; *</a:t>
            </a:r>
            <a:r>
              <a:rPr lang="en-US" sz="1400" dirty="0" err="1"/>
              <a:t>trav</a:t>
            </a:r>
            <a:r>
              <a:rPr lang="en-US" sz="1400" dirty="0"/>
              <a:t> != -1; </a:t>
            </a:r>
            <a:r>
              <a:rPr lang="en-US" sz="1400" dirty="0" err="1"/>
              <a:t>trav</a:t>
            </a:r>
            <a:r>
              <a:rPr lang="en-US" sz="1400" dirty="0"/>
              <a:t> = &amp;vs-&gt;elements[*</a:t>
            </a:r>
            <a:r>
              <a:rPr lang="en-US" sz="1400" dirty="0" err="1"/>
              <a:t>trav</a:t>
            </a:r>
            <a:r>
              <a:rPr lang="en-US" sz="1400" dirty="0"/>
              <a:t>].next){}</a:t>
            </a:r>
          </a:p>
          <a:p>
            <a:pPr algn="l"/>
            <a:r>
              <a:rPr lang="en-US" sz="1400" dirty="0"/>
              <a:t>		vs-&gt;elements[temp].data = </a:t>
            </a:r>
            <a:r>
              <a:rPr lang="en-US" sz="1400" dirty="0" err="1"/>
              <a:t>newData</a:t>
            </a:r>
            <a:r>
              <a:rPr lang="en-US" sz="1400" dirty="0"/>
              <a:t>;</a:t>
            </a:r>
          </a:p>
          <a:p>
            <a:pPr algn="l"/>
            <a:r>
              <a:rPr lang="en-US" sz="1400" dirty="0"/>
              <a:t>		vs-&gt;elements[temp].next = *</a:t>
            </a:r>
            <a:r>
              <a:rPr lang="en-US" sz="1400" dirty="0" err="1"/>
              <a:t>trav</a:t>
            </a:r>
            <a:r>
              <a:rPr lang="en-US" sz="1400" dirty="0"/>
              <a:t>;</a:t>
            </a:r>
          </a:p>
          <a:p>
            <a:pPr algn="l"/>
            <a:r>
              <a:rPr lang="en-US" sz="1400" dirty="0"/>
              <a:t>		*</a:t>
            </a:r>
            <a:r>
              <a:rPr lang="en-US" sz="1400" dirty="0" err="1"/>
              <a:t>trav</a:t>
            </a:r>
            <a:r>
              <a:rPr lang="en-US" sz="1400" dirty="0"/>
              <a:t> = temp;</a:t>
            </a:r>
          </a:p>
          <a:p>
            <a:pPr algn="l"/>
            <a:r>
              <a:rPr lang="en-US" sz="1400" dirty="0"/>
              <a:t>	}</a:t>
            </a:r>
          </a:p>
          <a:p>
            <a:pPr algn="l"/>
            <a:r>
              <a:rPr lang="en-US" sz="1400" dirty="0"/>
              <a:t>}</a:t>
            </a:r>
            <a:endParaRPr lang="en-PH" sz="1400" dirty="0"/>
          </a:p>
        </p:txBody>
      </p:sp>
      <p:sp>
        <p:nvSpPr>
          <p:cNvPr id="68" name="Title 1">
            <a:extLst>
              <a:ext uri="{FF2B5EF4-FFF2-40B4-BE49-F238E27FC236}">
                <a16:creationId xmlns:a16="http://schemas.microsoft.com/office/drawing/2014/main" id="{4ED775F7-3D30-461F-94A2-4B2977330EF5}"/>
              </a:ext>
            </a:extLst>
          </p:cNvPr>
          <p:cNvSpPr txBox="1">
            <a:spLocks/>
          </p:cNvSpPr>
          <p:nvPr/>
        </p:nvSpPr>
        <p:spPr>
          <a:xfrm>
            <a:off x="7682354" y="2963932"/>
            <a:ext cx="4179814" cy="1617657"/>
          </a:xfrm>
          <a:prstGeom prst="rect">
            <a:avLst/>
          </a:prstGeom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400" dirty="0"/>
              <a:t>int </a:t>
            </a:r>
            <a:r>
              <a:rPr lang="en-US" sz="1400" dirty="0" err="1"/>
              <a:t>allocSpace</a:t>
            </a:r>
            <a:r>
              <a:rPr lang="en-US" sz="1400" dirty="0"/>
              <a:t>(</a:t>
            </a:r>
            <a:r>
              <a:rPr lang="en-US" sz="1400" dirty="0" err="1"/>
              <a:t>VSpace</a:t>
            </a:r>
            <a:r>
              <a:rPr lang="en-US" sz="1400" dirty="0"/>
              <a:t> *vs){</a:t>
            </a:r>
          </a:p>
          <a:p>
            <a:pPr algn="l"/>
            <a:r>
              <a:rPr lang="en-US" sz="1400" dirty="0"/>
              <a:t>	int </a:t>
            </a:r>
            <a:r>
              <a:rPr lang="en-US" sz="1400" dirty="0" err="1"/>
              <a:t>retAVail</a:t>
            </a:r>
            <a:r>
              <a:rPr lang="en-US" sz="1400" dirty="0"/>
              <a:t> = vs-&gt;avail;</a:t>
            </a:r>
          </a:p>
          <a:p>
            <a:pPr algn="l"/>
            <a:r>
              <a:rPr lang="en-US" sz="1400" dirty="0"/>
              <a:t>	if(</a:t>
            </a:r>
            <a:r>
              <a:rPr lang="en-US" sz="1400" dirty="0" err="1"/>
              <a:t>retAVail</a:t>
            </a:r>
            <a:r>
              <a:rPr lang="en-US" sz="1400" dirty="0"/>
              <a:t> != -1){</a:t>
            </a:r>
          </a:p>
          <a:p>
            <a:pPr algn="l"/>
            <a:r>
              <a:rPr lang="en-US" sz="1400" dirty="0"/>
              <a:t>		vs-&gt;avail = vs-&gt;elements[</a:t>
            </a:r>
            <a:r>
              <a:rPr lang="en-US" sz="1400" dirty="0" err="1"/>
              <a:t>retAVail</a:t>
            </a:r>
            <a:r>
              <a:rPr lang="en-US" sz="1400" dirty="0"/>
              <a:t>].next;</a:t>
            </a:r>
          </a:p>
          <a:p>
            <a:pPr algn="l"/>
            <a:r>
              <a:rPr lang="en-US" sz="1400" dirty="0"/>
              <a:t>	}</a:t>
            </a:r>
          </a:p>
          <a:p>
            <a:pPr algn="l"/>
            <a:r>
              <a:rPr lang="en-US" sz="1400" dirty="0"/>
              <a:t>	return </a:t>
            </a:r>
            <a:r>
              <a:rPr lang="en-US" sz="1400" dirty="0" err="1"/>
              <a:t>retAVail</a:t>
            </a:r>
            <a:r>
              <a:rPr lang="en-US" sz="1400" dirty="0"/>
              <a:t>;</a:t>
            </a:r>
          </a:p>
          <a:p>
            <a:pPr algn="l"/>
            <a:r>
              <a:rPr lang="en-US" sz="1400" dirty="0"/>
              <a:t>}</a:t>
            </a:r>
            <a:endParaRPr lang="en-PH" sz="1400" dirty="0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9B06E011-35A0-49D8-B4A8-6D935DD2A848}"/>
              </a:ext>
            </a:extLst>
          </p:cNvPr>
          <p:cNvSpPr txBox="1">
            <a:spLocks/>
          </p:cNvSpPr>
          <p:nvPr/>
        </p:nvSpPr>
        <p:spPr>
          <a:xfrm>
            <a:off x="5263905" y="3582540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6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A2B8D635-725C-4DE2-8513-3D4C1FCAF023}"/>
              </a:ext>
            </a:extLst>
          </p:cNvPr>
          <p:cNvSpPr txBox="1">
            <a:spLocks/>
          </p:cNvSpPr>
          <p:nvPr/>
        </p:nvSpPr>
        <p:spPr>
          <a:xfrm>
            <a:off x="3616486" y="3569225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09643A12-338F-4563-8C83-A5DA8D1A2A25}"/>
              </a:ext>
            </a:extLst>
          </p:cNvPr>
          <p:cNvSpPr txBox="1">
            <a:spLocks/>
          </p:cNvSpPr>
          <p:nvPr/>
        </p:nvSpPr>
        <p:spPr>
          <a:xfrm>
            <a:off x="3620066" y="3574608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5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B0EBEEB0-A0EC-497B-BD7A-68DDC2E3B0D4}"/>
              </a:ext>
            </a:extLst>
          </p:cNvPr>
          <p:cNvSpPr txBox="1">
            <a:spLocks/>
          </p:cNvSpPr>
          <p:nvPr/>
        </p:nvSpPr>
        <p:spPr>
          <a:xfrm>
            <a:off x="1625298" y="5040985"/>
            <a:ext cx="508363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300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1112658C-DF18-40CA-96DA-E9AD31F66F3B}"/>
              </a:ext>
            </a:extLst>
          </p:cNvPr>
          <p:cNvSpPr txBox="1">
            <a:spLocks/>
          </p:cNvSpPr>
          <p:nvPr/>
        </p:nvSpPr>
        <p:spPr>
          <a:xfrm>
            <a:off x="2414513" y="5034841"/>
            <a:ext cx="35444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8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itle 1">
            <a:extLst>
              <a:ext uri="{FF2B5EF4-FFF2-40B4-BE49-F238E27FC236}">
                <a16:creationId xmlns:a16="http://schemas.microsoft.com/office/drawing/2014/main" id="{CE2A9679-6A0E-4FAD-BE21-5B7CB8F6FF64}"/>
              </a:ext>
            </a:extLst>
          </p:cNvPr>
          <p:cNvSpPr txBox="1">
            <a:spLocks/>
          </p:cNvSpPr>
          <p:nvPr/>
        </p:nvSpPr>
        <p:spPr>
          <a:xfrm>
            <a:off x="5256147" y="2493350"/>
            <a:ext cx="269728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B4047321-95D6-48AD-B7AF-DBB96BFCE9DD}"/>
              </a:ext>
            </a:extLst>
          </p:cNvPr>
          <p:cNvSpPr txBox="1">
            <a:spLocks/>
          </p:cNvSpPr>
          <p:nvPr/>
        </p:nvSpPr>
        <p:spPr>
          <a:xfrm>
            <a:off x="1596254" y="6027532"/>
            <a:ext cx="508363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100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120CE8A5-CAD2-4D02-852A-6F3D7D64E200}"/>
              </a:ext>
            </a:extLst>
          </p:cNvPr>
          <p:cNvSpPr txBox="1">
            <a:spLocks/>
          </p:cNvSpPr>
          <p:nvPr/>
        </p:nvSpPr>
        <p:spPr>
          <a:xfrm>
            <a:off x="1596254" y="5569198"/>
            <a:ext cx="508363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200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148E84E-8CF1-4C33-8CC2-B5E324F1EABB}"/>
              </a:ext>
            </a:extLst>
          </p:cNvPr>
          <p:cNvSpPr/>
          <p:nvPr/>
        </p:nvSpPr>
        <p:spPr>
          <a:xfrm>
            <a:off x="6012000" y="2369279"/>
            <a:ext cx="716280" cy="49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569F4591-7FE7-4961-8F9D-D4C0ED376985}"/>
              </a:ext>
            </a:extLst>
          </p:cNvPr>
          <p:cNvSpPr txBox="1">
            <a:spLocks/>
          </p:cNvSpPr>
          <p:nvPr/>
        </p:nvSpPr>
        <p:spPr>
          <a:xfrm>
            <a:off x="6095004" y="2062504"/>
            <a:ext cx="550271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/>
              <a:t>*</a:t>
            </a:r>
            <a:r>
              <a:rPr lang="en-US" sz="1800" dirty="0" err="1"/>
              <a:t>trav</a:t>
            </a:r>
            <a:endParaRPr lang="en-PH" sz="1800" dirty="0"/>
          </a:p>
        </p:txBody>
      </p:sp>
      <p:sp>
        <p:nvSpPr>
          <p:cNvPr id="78" name="Title 1">
            <a:extLst>
              <a:ext uri="{FF2B5EF4-FFF2-40B4-BE49-F238E27FC236}">
                <a16:creationId xmlns:a16="http://schemas.microsoft.com/office/drawing/2014/main" id="{67EBF8B6-68E1-4410-9D8E-4016EA5CEB6A}"/>
              </a:ext>
            </a:extLst>
          </p:cNvPr>
          <p:cNvSpPr txBox="1">
            <a:spLocks/>
          </p:cNvSpPr>
          <p:nvPr/>
        </p:nvSpPr>
        <p:spPr>
          <a:xfrm>
            <a:off x="6245266" y="2472464"/>
            <a:ext cx="328627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7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Title 1">
            <a:extLst>
              <a:ext uri="{FF2B5EF4-FFF2-40B4-BE49-F238E27FC236}">
                <a16:creationId xmlns:a16="http://schemas.microsoft.com/office/drawing/2014/main" id="{B131AB13-F98C-40C4-B9AD-4E9DA7C40DB4}"/>
              </a:ext>
            </a:extLst>
          </p:cNvPr>
          <p:cNvSpPr txBox="1">
            <a:spLocks/>
          </p:cNvSpPr>
          <p:nvPr/>
        </p:nvSpPr>
        <p:spPr>
          <a:xfrm>
            <a:off x="6183127" y="2476273"/>
            <a:ext cx="353757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-1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6EF0A5BC-6ED4-422E-9103-6B1ECD53B363}"/>
              </a:ext>
            </a:extLst>
          </p:cNvPr>
          <p:cNvCxnSpPr>
            <a:cxnSpLocks/>
            <a:stCxn id="72" idx="2"/>
            <a:endCxn id="29" idx="3"/>
          </p:cNvCxnSpPr>
          <p:nvPr/>
        </p:nvCxnSpPr>
        <p:spPr>
          <a:xfrm rot="5400000">
            <a:off x="2987740" y="2796399"/>
            <a:ext cx="3313121" cy="345168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E597F453-78C4-402F-B747-B0C2516015C4}"/>
              </a:ext>
            </a:extLst>
          </p:cNvPr>
          <p:cNvCxnSpPr>
            <a:stCxn id="58" idx="2"/>
            <a:endCxn id="38" idx="1"/>
          </p:cNvCxnSpPr>
          <p:nvPr/>
        </p:nvCxnSpPr>
        <p:spPr>
          <a:xfrm rot="5400000">
            <a:off x="2911464" y="2205083"/>
            <a:ext cx="716124" cy="4258489"/>
          </a:xfrm>
          <a:prstGeom prst="curvedConnector4">
            <a:avLst>
              <a:gd name="adj1" fmla="val 39875"/>
              <a:gd name="adj2" fmla="val 10536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Title 1">
            <a:extLst>
              <a:ext uri="{FF2B5EF4-FFF2-40B4-BE49-F238E27FC236}">
                <a16:creationId xmlns:a16="http://schemas.microsoft.com/office/drawing/2014/main" id="{EC0E937F-34E5-4420-ACF5-CC64EBFA57EF}"/>
              </a:ext>
            </a:extLst>
          </p:cNvPr>
          <p:cNvSpPr txBox="1">
            <a:spLocks/>
          </p:cNvSpPr>
          <p:nvPr/>
        </p:nvSpPr>
        <p:spPr>
          <a:xfrm>
            <a:off x="1606247" y="4545557"/>
            <a:ext cx="508363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900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A96CC1C3-00E7-41E4-8325-3E656FBC41AA}"/>
              </a:ext>
            </a:extLst>
          </p:cNvPr>
          <p:cNvSpPr txBox="1">
            <a:spLocks/>
          </p:cNvSpPr>
          <p:nvPr/>
        </p:nvSpPr>
        <p:spPr>
          <a:xfrm>
            <a:off x="2379740" y="4554844"/>
            <a:ext cx="348860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-1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Title 1">
            <a:extLst>
              <a:ext uri="{FF2B5EF4-FFF2-40B4-BE49-F238E27FC236}">
                <a16:creationId xmlns:a16="http://schemas.microsoft.com/office/drawing/2014/main" id="{273706F1-8F3D-4EDD-94EC-11F383476670}"/>
              </a:ext>
            </a:extLst>
          </p:cNvPr>
          <p:cNvSpPr txBox="1">
            <a:spLocks/>
          </p:cNvSpPr>
          <p:nvPr/>
        </p:nvSpPr>
        <p:spPr>
          <a:xfrm>
            <a:off x="2439670" y="6037450"/>
            <a:ext cx="328627" cy="2900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5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6</a:t>
            </a:r>
            <a:endParaRPr lang="en-PH" sz="15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021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8866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8866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8866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8866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25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8866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50" fill="hold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988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250" fill="hold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8866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250" fill="hold"/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8866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250" fill="hold"/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8866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  <p:bldP spid="55" grpId="0"/>
      <p:bldP spid="59" grpId="0"/>
      <p:bldP spid="59" grpId="1"/>
      <p:bldP spid="70" grpId="0"/>
      <p:bldP spid="70" grpId="1"/>
      <p:bldP spid="74" grpId="0"/>
      <p:bldP spid="72" grpId="0" animBg="1"/>
      <p:bldP spid="72" grpId="1" animBg="1"/>
      <p:bldP spid="73" grpId="0"/>
      <p:bldP spid="73" grpId="1"/>
      <p:bldP spid="78" grpId="0"/>
      <p:bldP spid="78" grpId="1"/>
      <p:bldP spid="78" grpId="2"/>
      <p:bldP spid="79" grpId="0"/>
      <p:bldP spid="79" grpId="1"/>
      <p:bldP spid="81" grpId="0"/>
      <p:bldP spid="82" grpId="0"/>
      <p:bldP spid="8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309</TotalTime>
  <Words>1105</Words>
  <Application>Microsoft Office PowerPoint</Application>
  <PresentationFormat>Widescreen</PresentationFormat>
  <Paragraphs>338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Calisto MT</vt:lpstr>
      <vt:lpstr>Wingdings 2</vt:lpstr>
      <vt:lpstr>Slate</vt:lpstr>
      <vt:lpstr>Cursor-based Implementation Simulation </vt:lpstr>
      <vt:lpstr>INSERT SECTION: InsertFront() InsertRear()</vt:lpstr>
      <vt:lpstr>Insert Front</vt:lpstr>
      <vt:lpstr>Insert ‘200’ at the front!</vt:lpstr>
      <vt:lpstr>Insert Front</vt:lpstr>
      <vt:lpstr>Insert ‘300’ at the front!</vt:lpstr>
      <vt:lpstr>Insert Front</vt:lpstr>
      <vt:lpstr>3 inserted elements is enough to simulate insertRear()  insert ‘900’ at rear!</vt:lpstr>
      <vt:lpstr>Insert Front</vt:lpstr>
      <vt:lpstr>INSERT SECTION: deleteFront()</vt:lpstr>
      <vt:lpstr>Delete Front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Cursor-based Implementation Simulation</dc:title>
  <dc:creator>Mark Mendoza</dc:creator>
  <cp:lastModifiedBy>Mark Mendoza</cp:lastModifiedBy>
  <cp:revision>34</cp:revision>
  <dcterms:created xsi:type="dcterms:W3CDTF">2022-02-14T02:51:39Z</dcterms:created>
  <dcterms:modified xsi:type="dcterms:W3CDTF">2022-06-23T21:11:22Z</dcterms:modified>
</cp:coreProperties>
</file>