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 snapToObjects="1">
      <p:cViewPr>
        <p:scale>
          <a:sx n="125" d="100"/>
          <a:sy n="125" d="100"/>
        </p:scale>
        <p:origin x="-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Tetris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Sam, Eric, 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GUI: Menu Scene</a:t>
            </a:r>
            <a:endParaRPr lang="en-US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4" y="1178559"/>
            <a:ext cx="7791696" cy="5883853"/>
          </a:xfrm>
        </p:spPr>
      </p:pic>
    </p:spTree>
    <p:extLst>
      <p:ext uri="{BB962C8B-B14F-4D97-AF65-F5344CB8AC3E}">
        <p14:creationId xmlns:p14="http://schemas.microsoft.com/office/powerpoint/2010/main" val="7435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u="sng" dirty="0" smtClean="0"/>
              <a:t>Gameplay GUI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1208466"/>
            <a:ext cx="4175760" cy="57612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1208466"/>
            <a:ext cx="4175761" cy="57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UML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857532"/>
            <a:ext cx="2620628" cy="5888708"/>
          </a:xfrm>
        </p:spPr>
      </p:pic>
    </p:spTree>
    <p:extLst>
      <p:ext uri="{BB962C8B-B14F-4D97-AF65-F5344CB8AC3E}">
        <p14:creationId xmlns:p14="http://schemas.microsoft.com/office/powerpoint/2010/main" val="17327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Tetriminoes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46" y="2690390"/>
            <a:ext cx="2778811" cy="27821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2289"/>
            <a:ext cx="2778811" cy="2782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0411" y="171215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– T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2525" y="269039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– 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</TotalTime>
  <Words>20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Tetris</vt:lpstr>
      <vt:lpstr>GUI: Menu Scene</vt:lpstr>
      <vt:lpstr>Gameplay GUI</vt:lpstr>
      <vt:lpstr>UML</vt:lpstr>
      <vt:lpstr>Tetriminoes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Microsoft Office User</dc:creator>
  <cp:lastModifiedBy>Microsoft Office User</cp:lastModifiedBy>
  <cp:revision>6</cp:revision>
  <dcterms:created xsi:type="dcterms:W3CDTF">2018-05-23T09:20:10Z</dcterms:created>
  <dcterms:modified xsi:type="dcterms:W3CDTF">2018-06-01T16:59:35Z</dcterms:modified>
</cp:coreProperties>
</file>