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6" r:id="rId5"/>
    <p:sldId id="287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091"/>
    <a:srgbClr val="C4D6A0"/>
    <a:srgbClr val="DB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BC8F-2E5A-4B4C-B2DE-F08B545F0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EBD2D-9CCD-4C43-9B53-61C4511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8363-CD1F-491B-A69A-51C3B9C6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B70B-A02E-4F1C-B1E4-869EC0EA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ADD3-91CE-4DB2-B043-92B0AAC6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8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C434-797C-494B-A210-6634BCB1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D232A-EA33-4EED-B36A-59178F610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D4BE-4784-4BF9-ACB2-0D11B2B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FE05-357D-491D-993F-287EBFC5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D85C-B01B-4D0F-BD1E-4EB68E67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F8B51-1A59-4B3F-8AA5-EB6FDB90D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593C7-8FC5-4655-933D-C4109DB84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13DC-FC5A-493A-AB32-639C4CF7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AC29-8ED8-4ADA-9A91-7DF0D5FC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B0E3A-4A94-4DC8-9C39-E30DD332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3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127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C196-7FBD-42C5-83C6-6D533E40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F219-6FF7-4A73-B19F-9C39E41D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9A4B-746A-485A-9265-269279AF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AE14-BCB3-41CC-B2EA-7A8AFA97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907-3495-4A28-9B96-0BB09B3D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5BB5-2281-40D7-99F6-57BE0810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D2BD4-B64C-4EE4-87CA-9D63A4F0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9678-F4BD-480E-B249-93DA03B0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ECD27-E26E-45F6-8A85-DBB0BE75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CB3D-AC11-40BC-AB0B-9193ED99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0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9CE8-6F9B-4E12-BF1E-2F8F6434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15F8-30BE-40E3-A5E0-535544D93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62F14-A5E9-4790-AAF4-839D5719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F651-01B2-44A2-A17A-D6C44DA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718B-EFCC-4F07-B4B5-D8FB675B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1946-8803-41F0-9E5A-698F76CA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5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0F94-7E33-4ED4-90D0-0FE67C73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99BA-3594-455D-A95C-ABC320AA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88459-B688-4E59-A182-1F2D751C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04A0A-7466-429E-ABF4-2A39AAB4F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1709A-9AA2-4C22-9DB5-97526D862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12830-68C2-4D64-9E5C-484DE581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43D2C-AB23-40F5-A6B7-E7E77FB5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67DDD-B254-4D86-BA29-E25DD6DB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5774-9F53-4BC4-A7ED-44A1A18D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B9E5E-DD25-47B9-8324-38367D9E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44E4-BD35-4E86-821E-0A2C0832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546B-59B4-4640-8C69-FE3CF561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64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27B45-BC28-470F-92DA-94608A8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B786D-A58D-4B2C-B209-6AB3B1B5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6EDEB-B08A-4E70-BA48-80A742BC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74D4-6544-41CF-B5C4-9F1C414F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72A5-8D6E-4B09-91EA-C4FE8764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6605E-8FBA-4341-9EAE-CBE04A49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9E251-A058-4A49-A3F3-FA87A879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52853-C9AE-4F67-A5B7-B67F5FAD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EAD7F-3D26-404E-AEF0-BC444B89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1E92-33BF-4133-B017-832F7401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8CD99-9CBD-4FCB-94FE-90B7A7910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20A03-D7E1-4AFB-BA92-F8241495C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7CD95-66A8-4A0B-B02F-78B3F6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EFBDB-92B2-4BCD-B351-8647191A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E823B-7E5E-4C69-AA53-300880AB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265D2-8632-4ADC-9E45-612D78C8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940E-A04C-4ACB-B4AE-86FE1A74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EE0F-CEBE-4C65-9FBF-320E87099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B659-7196-43C1-B25F-81CEE0DDC348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ECE4-E30E-44AA-B399-A1F65A38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F042-466B-494B-B505-109AA7CC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2EB7-17D5-439D-8DE5-369B975AD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1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8090452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r>
              <a:rPr lang="en-ZA" dirty="0"/>
              <a:t>NLP</a:t>
            </a:r>
            <a:endParaRPr lang="en-ZA" b="0" i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Introduction to machine learning </a:t>
            </a:r>
          </a:p>
        </p:txBody>
      </p:sp>
      <p:cxnSp>
        <p:nvCxnSpPr>
          <p:cNvPr id="8" name="Straight Connector 7" descr="Divider line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377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 descr="Green fern" title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4E95FFF0-4B2C-462C-BC37-D82EE69576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r="1287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72B36B-2E97-4CBB-8394-BE102FE79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9907480" cy="6863208"/>
          </a:xfrm>
        </p:spPr>
        <p:txBody>
          <a:bodyPr/>
          <a:lstStyle/>
          <a:p>
            <a:endParaRPr lang="en-GB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49EACC-3060-423A-BADC-11DE83D1E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564" y="1647684"/>
            <a:ext cx="5124443" cy="2551454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Natural language understanding </a:t>
            </a:r>
          </a:p>
          <a:p>
            <a:r>
              <a:rPr lang="en-GB" dirty="0"/>
              <a:t>Classification of text</a:t>
            </a:r>
          </a:p>
          <a:p>
            <a:endParaRPr lang="en-GB" dirty="0"/>
          </a:p>
          <a:p>
            <a:r>
              <a:rPr lang="en-GB" b="1" dirty="0"/>
              <a:t>Natural language generation </a:t>
            </a:r>
          </a:p>
          <a:p>
            <a:r>
              <a:rPr lang="en-GB" dirty="0"/>
              <a:t>Prediction of text </a:t>
            </a:r>
          </a:p>
          <a:p>
            <a:r>
              <a:rPr lang="en-GB" dirty="0"/>
              <a:t>Autocorrect </a:t>
            </a:r>
          </a:p>
          <a:p>
            <a:r>
              <a:rPr lang="en-GB" dirty="0"/>
              <a:t>Translations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6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485F5C-DF91-4836-804C-C507C6A8C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 descr="Image result for natural language processing triangle">
            <a:extLst>
              <a:ext uri="{FF2B5EF4-FFF2-40B4-BE49-F238E27FC236}">
                <a16:creationId xmlns:a16="http://schemas.microsoft.com/office/drawing/2014/main" id="{D456526A-73D7-4B23-A21F-19EADDC9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4" y="1283629"/>
            <a:ext cx="6557102" cy="47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A379C-8DBA-4DD8-AEAB-D43BCF100F6D}"/>
              </a:ext>
            </a:extLst>
          </p:cNvPr>
          <p:cNvSpPr txBox="1"/>
          <p:nvPr/>
        </p:nvSpPr>
        <p:spPr>
          <a:xfrm>
            <a:off x="7679184" y="4582643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construction of words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EFA124-1343-4F33-A530-1FE10FCD318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26602" y="4767309"/>
            <a:ext cx="2352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8F6DD8-A070-4854-97F4-F788F353A0DB}"/>
              </a:ext>
            </a:extLst>
          </p:cNvPr>
          <p:cNvSpPr txBox="1"/>
          <p:nvPr/>
        </p:nvSpPr>
        <p:spPr>
          <a:xfrm>
            <a:off x="7679184" y="3865031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words structure together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5EFD35-B183-4D31-8A5E-E6E3B342306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07006" y="4049697"/>
            <a:ext cx="2672178" cy="0"/>
          </a:xfrm>
          <a:prstGeom prst="straightConnector1">
            <a:avLst/>
          </a:prstGeom>
          <a:ln>
            <a:solidFill>
              <a:srgbClr val="DB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9755BF-F6AB-465E-B468-F57EE1163465}"/>
              </a:ext>
            </a:extLst>
          </p:cNvPr>
          <p:cNvSpPr txBox="1"/>
          <p:nvPr/>
        </p:nvSpPr>
        <p:spPr>
          <a:xfrm>
            <a:off x="7625918" y="3273446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Meaning of words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06AE64-5148-481B-A477-86C44A1EE3F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527998" y="3458112"/>
            <a:ext cx="3097920" cy="0"/>
          </a:xfrm>
          <a:prstGeom prst="straightConnector1">
            <a:avLst/>
          </a:prstGeom>
          <a:ln>
            <a:solidFill>
              <a:srgbClr val="C4D6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A4874B-C4F3-4DB9-8EFD-9CC07F43B9C3}"/>
              </a:ext>
            </a:extLst>
          </p:cNvPr>
          <p:cNvSpPr txBox="1"/>
          <p:nvPr/>
        </p:nvSpPr>
        <p:spPr>
          <a:xfrm>
            <a:off x="7625918" y="2638212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Meaning of words in context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2D66F6-1589-49FB-A938-CBFA6EF95E7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85594" y="2820178"/>
            <a:ext cx="3540324" cy="2700"/>
          </a:xfrm>
          <a:prstGeom prst="straightConnector1">
            <a:avLst/>
          </a:prstGeom>
          <a:ln>
            <a:solidFill>
              <a:srgbClr val="FBC0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7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485F5C-DF91-4836-804C-C507C6A8C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mage result for natural language processing machine learning">
            <a:extLst>
              <a:ext uri="{FF2B5EF4-FFF2-40B4-BE49-F238E27FC236}">
                <a16:creationId xmlns:a16="http://schemas.microsoft.com/office/drawing/2014/main" id="{BDF64006-CDBE-41B0-ACCC-DCBB215D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3"/>
            <a:ext cx="12192000" cy="656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26BBC-07D5-424F-BA39-DF9C06B0EF17}"/>
              </a:ext>
            </a:extLst>
          </p:cNvPr>
          <p:cNvSpPr txBox="1"/>
          <p:nvPr/>
        </p:nvSpPr>
        <p:spPr>
          <a:xfrm>
            <a:off x="905522" y="417250"/>
            <a:ext cx="107331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err="1"/>
              <a:t>Preprocessing</a:t>
            </a:r>
            <a:br>
              <a:rPr lang="en-GB" b="1" u="sng" dirty="0"/>
            </a:br>
            <a:br>
              <a:rPr lang="en-GB" b="1" u="sng" dirty="0"/>
            </a:br>
            <a:r>
              <a:rPr lang="en-GB" dirty="0"/>
              <a:t>Stemming/Lemmatization</a:t>
            </a:r>
          </a:p>
          <a:p>
            <a:r>
              <a:rPr lang="en-GB" dirty="0"/>
              <a:t>Removing stop words</a:t>
            </a:r>
            <a:br>
              <a:rPr lang="en-GB" dirty="0"/>
            </a:br>
            <a:r>
              <a:rPr lang="en-GB" dirty="0"/>
              <a:t>Part of speech tagging </a:t>
            </a:r>
            <a:br>
              <a:rPr lang="en-GB" dirty="0"/>
            </a:br>
            <a:r>
              <a:rPr lang="en-GB" dirty="0"/>
              <a:t>Parsing </a:t>
            </a:r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r>
              <a:rPr lang="en-GB" b="1" u="sng" dirty="0"/>
              <a:t>Explicit methods </a:t>
            </a:r>
            <a:br>
              <a:rPr lang="en-GB" b="1" u="sng" dirty="0"/>
            </a:br>
            <a:endParaRPr lang="en-GB" dirty="0"/>
          </a:p>
          <a:p>
            <a:r>
              <a:rPr lang="en-GB" dirty="0"/>
              <a:t>Bag of words</a:t>
            </a:r>
          </a:p>
          <a:p>
            <a:r>
              <a:rPr lang="en-GB" dirty="0"/>
              <a:t>Word to </a:t>
            </a:r>
            <a:r>
              <a:rPr lang="en-GB" dirty="0" err="1"/>
              <a:t>vec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u="sng" dirty="0"/>
              <a:t>Machine learning methods</a:t>
            </a:r>
          </a:p>
          <a:p>
            <a:endParaRPr lang="en-GB" dirty="0"/>
          </a:p>
          <a:p>
            <a:r>
              <a:rPr lang="en-GB" dirty="0"/>
              <a:t>Recurrent neural net (LSTM)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8B2FA69-D0C1-402A-8C7E-8E5F42D2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084393"/>
            <a:ext cx="68484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E924059-4605-4625-AD34-BCFFB8C5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25" y="518658"/>
            <a:ext cx="3522454" cy="17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6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D2CB2E-3A27-4160-8763-A0807069B0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A13BB-79AB-45E5-8387-D3F12FED9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1B7FCC-D82E-4375-B47C-93402B50C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8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ML5 run 5</Template>
  <TotalTime>122</TotalTime>
  <Words>36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NLP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Vage, Liv H</dc:creator>
  <cp:lastModifiedBy>Vage, Liv H</cp:lastModifiedBy>
  <cp:revision>5</cp:revision>
  <dcterms:created xsi:type="dcterms:W3CDTF">2020-02-13T16:21:36Z</dcterms:created>
  <dcterms:modified xsi:type="dcterms:W3CDTF">2020-02-13T18:23:36Z</dcterms:modified>
</cp:coreProperties>
</file>