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10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7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863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05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50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3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33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275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6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0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0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95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6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1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10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264AB8-20AD-498B-8321-13874220EE9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9AAE5D-4E91-49DC-B3F4-07E40D94E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98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456228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房</a:t>
            </a:r>
            <a:r>
              <a:rPr lang="zh-TW" altLang="en-US" dirty="0" smtClean="0"/>
              <a:t>價預測資料處理與程式碼說明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</a:rPr>
              <a:t>學號</a:t>
            </a:r>
            <a:r>
              <a:rPr lang="en-US" altLang="zh-TW" sz="4000" dirty="0" smtClean="0">
                <a:solidFill>
                  <a:schemeClr val="bg1"/>
                </a:solidFill>
              </a:rPr>
              <a:t>:</a:t>
            </a:r>
            <a:r>
              <a:rPr lang="zh-TW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TW" sz="4000" dirty="0" smtClean="0">
                <a:solidFill>
                  <a:schemeClr val="bg1"/>
                </a:solidFill>
              </a:rPr>
              <a:t>105738506</a:t>
            </a:r>
          </a:p>
          <a:p>
            <a:r>
              <a:rPr lang="zh-TW" altLang="en-US" sz="4000" dirty="0" smtClean="0">
                <a:solidFill>
                  <a:schemeClr val="bg1"/>
                </a:solidFill>
              </a:rPr>
              <a:t>姓名</a:t>
            </a:r>
            <a:r>
              <a:rPr lang="en-US" altLang="zh-TW" sz="4000" dirty="0" smtClean="0">
                <a:solidFill>
                  <a:schemeClr val="bg1"/>
                </a:solidFill>
              </a:rPr>
              <a:t>:</a:t>
            </a:r>
            <a:r>
              <a:rPr lang="zh-TW" altLang="en-US" sz="4000" dirty="0" smtClean="0">
                <a:solidFill>
                  <a:schemeClr val="bg1"/>
                </a:solidFill>
              </a:rPr>
              <a:t> 陳麒全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8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6052" y="464819"/>
            <a:ext cx="12025948" cy="5852161"/>
          </a:xfrm>
        </p:spPr>
        <p:txBody>
          <a:bodyPr anchor="t" anchorCtr="0">
            <a:normAutofit fontScale="90000"/>
          </a:bodyPr>
          <a:lstStyle/>
          <a:p>
            <a:r>
              <a:rPr lang="zh-TW" altLang="en-US" dirty="0" smtClean="0"/>
              <a:t>資料處理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*.</a:t>
            </a:r>
            <a:r>
              <a:rPr lang="zh-TW" altLang="en-US" dirty="0" smtClean="0"/>
              <a:t> 避免雜訊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刪除</a:t>
            </a:r>
            <a:r>
              <a:rPr lang="en-US" altLang="zh-TW" dirty="0" smtClean="0"/>
              <a:t>ID,</a:t>
            </a:r>
            <a:r>
              <a:rPr lang="zh-TW" altLang="en-US" dirty="0" smtClean="0"/>
              <a:t> </a:t>
            </a:r>
            <a:r>
              <a:rPr lang="en-US" altLang="zh-TW" dirty="0" smtClean="0"/>
              <a:t>day,</a:t>
            </a:r>
            <a:r>
              <a:rPr lang="zh-TW" altLang="en-US" dirty="0" smtClean="0"/>
              <a:t> </a:t>
            </a:r>
            <a:r>
              <a:rPr lang="en-US" altLang="zh-TW" dirty="0" smtClean="0"/>
              <a:t>month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,</a:t>
            </a:r>
            <a:r>
              <a:rPr lang="zh-TW" altLang="en-US" dirty="0" smtClean="0"/>
              <a:t> 把年份換算為存在期間</a:t>
            </a:r>
            <a:r>
              <a:rPr lang="en-US" altLang="zh-TW" dirty="0" smtClean="0"/>
              <a:t>(years).</a:t>
            </a:r>
            <a:br>
              <a:rPr lang="en-US" altLang="zh-TW" dirty="0" smtClean="0"/>
            </a:br>
            <a:r>
              <a:rPr lang="zh-TW" altLang="en-US" dirty="0" smtClean="0"/>
              <a:t>刪除</a:t>
            </a:r>
            <a:r>
              <a:rPr lang="en-US" altLang="zh-TW" dirty="0" err="1" smtClean="0"/>
              <a:t>zipcode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zh-TW" altLang="en-US" dirty="0" smtClean="0"/>
              <a:t>刪除裝修年份</a:t>
            </a:r>
            <a:r>
              <a:rPr lang="en-US" altLang="zh-TW" dirty="0" smtClean="0"/>
              <a:t>,</a:t>
            </a:r>
            <a:r>
              <a:rPr lang="zh-TW" altLang="en-US" dirty="0" smtClean="0"/>
              <a:t> 刪除建造日期</a:t>
            </a:r>
            <a:r>
              <a:rPr lang="en-US" altLang="zh-TW" dirty="0" smtClean="0"/>
              <a:t>,</a:t>
            </a:r>
            <a:r>
              <a:rPr lang="zh-TW" altLang="en-US" dirty="0" smtClean="0"/>
              <a:t> 改為存在期間</a:t>
            </a:r>
            <a:r>
              <a:rPr lang="en-US" altLang="zh-TW" dirty="0" smtClean="0"/>
              <a:t>(years),</a:t>
            </a:r>
            <a:r>
              <a:rPr lang="zh-TW" altLang="en-US" dirty="0" smtClean="0"/>
              <a:t> 改為裝修存在期間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92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6052" y="464819"/>
            <a:ext cx="12025948" cy="5852161"/>
          </a:xfrm>
        </p:spPr>
        <p:txBody>
          <a:bodyPr anchor="t" anchorCtr="0">
            <a:normAutofit fontScale="90000"/>
          </a:bodyPr>
          <a:lstStyle/>
          <a:p>
            <a:r>
              <a:rPr lang="zh-TW" altLang="en-US" dirty="0" smtClean="0"/>
              <a:t>資料處理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*.</a:t>
            </a:r>
            <a:r>
              <a:rPr lang="zh-TW" altLang="en-US" dirty="0"/>
              <a:t> 新增三種地皮面積列為 </a:t>
            </a:r>
            <a:r>
              <a:rPr lang="en-US" altLang="zh-TW" dirty="0" err="1" smtClean="0"/>
              <a:t>featureS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地皮</a:t>
            </a:r>
            <a:r>
              <a:rPr lang="zh-TW" altLang="en-US" dirty="0" smtClean="0"/>
              <a:t>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sqft_living+sqft_lot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總面積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sqft_living15+sqft_lot15</a:t>
            </a:r>
            <a:br>
              <a:rPr lang="en-US" altLang="zh-TW" dirty="0" smtClean="0"/>
            </a:br>
            <a:r>
              <a:rPr lang="zh-TW" altLang="en-US" dirty="0"/>
              <a:t>可使用面積</a:t>
            </a:r>
            <a:r>
              <a:rPr lang="en-US" altLang="zh-TW" dirty="0"/>
              <a:t>= </a:t>
            </a:r>
            <a:r>
              <a:rPr lang="en-US" altLang="zh-TW" dirty="0" err="1"/>
              <a:t>sqft_above+sqft_basement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67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6052" y="464819"/>
            <a:ext cx="12025948" cy="5852161"/>
          </a:xfrm>
        </p:spPr>
        <p:txBody>
          <a:bodyPr anchor="t" anchorCtr="0">
            <a:normAutofit fontScale="90000"/>
          </a:bodyPr>
          <a:lstStyle/>
          <a:p>
            <a:r>
              <a:rPr lang="zh-TW" altLang="en-US" dirty="0" smtClean="0"/>
              <a:t>程</a:t>
            </a:r>
            <a:r>
              <a:rPr lang="zh-TW" altLang="en-US" dirty="0"/>
              <a:t>式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dense</a:t>
            </a:r>
            <a:r>
              <a:rPr lang="zh-TW" altLang="en-US" dirty="0" smtClean="0"/>
              <a:t>全連結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~12</a:t>
            </a:r>
            <a:r>
              <a:rPr lang="zh-TW" altLang="en-US" dirty="0" smtClean="0"/>
              <a:t>層</a:t>
            </a:r>
            <a:r>
              <a:rPr lang="en-US" altLang="zh-TW" dirty="0" smtClean="0"/>
              <a:t>,</a:t>
            </a:r>
            <a:r>
              <a:rPr lang="zh-TW" altLang="en-US" dirty="0"/>
              <a:t>都嘗試過</a:t>
            </a:r>
            <a:r>
              <a:rPr lang="en-US" altLang="zh-TW" dirty="0"/>
              <a:t>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每層</a:t>
            </a:r>
            <a:r>
              <a:rPr lang="en-US" altLang="zh-TW" dirty="0" smtClean="0"/>
              <a:t>neurons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16</a:t>
            </a:r>
            <a:r>
              <a:rPr lang="zh-TW" altLang="en-US" dirty="0" smtClean="0"/>
              <a:t> </a:t>
            </a:r>
            <a:r>
              <a:rPr lang="en-US" altLang="zh-TW" dirty="0" smtClean="0"/>
              <a:t>~4096</a:t>
            </a:r>
            <a:r>
              <a:rPr lang="zh-TW" altLang="en-US" dirty="0" smtClean="0"/>
              <a:t> 都嘗試過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altLang="zh-TW" dirty="0" smtClean="0"/>
              <a:t>Epoch=200~500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10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6052" y="464819"/>
            <a:ext cx="12025948" cy="5852161"/>
          </a:xfrm>
        </p:spPr>
        <p:txBody>
          <a:bodyPr anchor="t" anchorCtr="0">
            <a:noAutofit/>
          </a:bodyPr>
          <a:lstStyle/>
          <a:p>
            <a:r>
              <a:rPr lang="zh-TW" altLang="en-US" sz="2000" dirty="0" smtClean="0"/>
              <a:t>程</a:t>
            </a:r>
            <a:r>
              <a:rPr lang="zh-TW" altLang="en-US" sz="2000" dirty="0"/>
              <a:t>式</a:t>
            </a:r>
            <a:r>
              <a:rPr lang="zh-TW" altLang="en-US" sz="2000" dirty="0" smtClean="0"/>
              <a:t>處理</a:t>
            </a:r>
            <a:r>
              <a:rPr lang="en-US" altLang="zh-TW" sz="2000" dirty="0" smtClean="0"/>
              <a:t>:</a:t>
            </a:r>
            <a:br>
              <a:rPr lang="en-US" altLang="zh-TW" sz="2000" dirty="0" smtClean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"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build_model</a:t>
            </a:r>
            <a:r>
              <a:rPr lang="en-US" altLang="zh-TW" sz="2000" dirty="0"/>
              <a:t>(input_shape1):\n",    "    model = </a:t>
            </a:r>
            <a:r>
              <a:rPr lang="en-US" altLang="zh-TW" sz="2000" dirty="0" err="1"/>
              <a:t>models.Sequential</a:t>
            </a:r>
            <a:r>
              <a:rPr lang="en-US" altLang="zh-TW" sz="2000" dirty="0"/>
              <a:t>()\n",    "    </a:t>
            </a:r>
            <a:r>
              <a:rPr lang="en-US" altLang="zh-TW" sz="2000" dirty="0" err="1"/>
              <a:t>model.add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layers.Dense</a:t>
            </a:r>
            <a:r>
              <a:rPr lang="en-US" altLang="zh-TW" sz="2000" dirty="0"/>
              <a:t>(32,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normal',activation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',</a:t>
            </a:r>
            <a:r>
              <a:rPr lang="en-US" altLang="zh-TW" sz="2000" dirty="0" err="1"/>
              <a:t>input_shape</a:t>
            </a:r>
            <a:r>
              <a:rPr lang="en-US" altLang="zh-TW" sz="2000" dirty="0"/>
              <a:t>=(</a:t>
            </a:r>
            <a:r>
              <a:rPr lang="en-US" altLang="zh-TW" sz="2000" dirty="0" err="1"/>
              <a:t>train_data.shape</a:t>
            </a:r>
            <a:r>
              <a:rPr lang="en-US" altLang="zh-TW" sz="2000" dirty="0"/>
              <a:t>[1],)))\n",    "    </a:t>
            </a:r>
            <a:r>
              <a:rPr lang="en-US" altLang="zh-TW" sz="2000" dirty="0" err="1"/>
              <a:t>model.add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layers.Dense</a:t>
            </a:r>
            <a:r>
              <a:rPr lang="en-US" altLang="zh-TW" sz="2000" dirty="0"/>
              <a:t>(128,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normal',activation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'))\n",    "    </a:t>
            </a:r>
            <a:r>
              <a:rPr lang="en-US" altLang="zh-TW" sz="2000" dirty="0" err="1"/>
              <a:t>model.add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layers.Dense</a:t>
            </a:r>
            <a:r>
              <a:rPr lang="en-US" altLang="zh-TW" sz="2000" dirty="0"/>
              <a:t>(128,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normal',activation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'))\n",    "    </a:t>
            </a:r>
            <a:r>
              <a:rPr lang="en-US" altLang="zh-TW" sz="2000" dirty="0" err="1"/>
              <a:t>model.add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layers.Dense</a:t>
            </a:r>
            <a:r>
              <a:rPr lang="en-US" altLang="zh-TW" sz="2000" dirty="0"/>
              <a:t>(128,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normal',activation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'))\n",    "    </a:t>
            </a:r>
            <a:r>
              <a:rPr lang="en-US" altLang="zh-TW" sz="2000" dirty="0" err="1"/>
              <a:t>model.add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layers.Dense</a:t>
            </a:r>
            <a:r>
              <a:rPr lang="en-US" altLang="zh-TW" sz="2000" dirty="0"/>
              <a:t>(128,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normal',activation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'))\n",    "    </a:t>
            </a:r>
            <a:r>
              <a:rPr lang="en-US" altLang="zh-TW" sz="2000" dirty="0" err="1"/>
              <a:t>model.add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layers.Dense</a:t>
            </a:r>
            <a:r>
              <a:rPr lang="en-US" altLang="zh-TW" sz="2000" dirty="0"/>
              <a:t>(128,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normal',activation</a:t>
            </a:r>
            <a:r>
              <a:rPr lang="en-US" altLang="zh-TW" sz="2000" dirty="0"/>
              <a:t>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'))\n",    "    </a:t>
            </a:r>
            <a:r>
              <a:rPr lang="en-US" altLang="zh-TW" sz="2000" dirty="0" err="1"/>
              <a:t>model.add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layers.Dense</a:t>
            </a:r>
            <a:r>
              <a:rPr lang="en-US" altLang="zh-TW" sz="2000" dirty="0"/>
              <a:t>(1))\n",    "    </a:t>
            </a:r>
            <a:r>
              <a:rPr lang="en-US" altLang="zh-TW" sz="2000" dirty="0" err="1"/>
              <a:t>model.compile</a:t>
            </a:r>
            <a:r>
              <a:rPr lang="en-US" altLang="zh-TW" sz="2000" dirty="0"/>
              <a:t>(optimizer='</a:t>
            </a:r>
            <a:r>
              <a:rPr lang="en-US" altLang="zh-TW" sz="2000" dirty="0" err="1"/>
              <a:t>adam</a:t>
            </a:r>
            <a:r>
              <a:rPr lang="en-US" altLang="zh-TW" sz="2000" dirty="0"/>
              <a:t>', loss='</a:t>
            </a:r>
            <a:r>
              <a:rPr lang="en-US" altLang="zh-TW" sz="2000" dirty="0" err="1"/>
              <a:t>mse</a:t>
            </a:r>
            <a:r>
              <a:rPr lang="en-US" altLang="zh-TW" sz="2000" dirty="0"/>
              <a:t>', metrics=['</a:t>
            </a:r>
            <a:r>
              <a:rPr lang="en-US" altLang="zh-TW" sz="2000" dirty="0" err="1"/>
              <a:t>mae</a:t>
            </a:r>
            <a:r>
              <a:rPr lang="en-US" altLang="zh-TW" sz="2000" dirty="0"/>
              <a:t>'])\n",    "    return model"   ]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383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6052" y="464819"/>
            <a:ext cx="12025948" cy="5852161"/>
          </a:xfrm>
        </p:spPr>
        <p:txBody>
          <a:bodyPr anchor="t" anchorCtr="0">
            <a:noAutofit/>
          </a:bodyPr>
          <a:lstStyle/>
          <a:p>
            <a:r>
              <a:rPr lang="zh-TW" altLang="en-US" sz="2000" dirty="0" smtClean="0"/>
              <a:t>程</a:t>
            </a:r>
            <a:r>
              <a:rPr lang="zh-TW" altLang="en-US" sz="2000" dirty="0"/>
              <a:t>式</a:t>
            </a:r>
            <a:r>
              <a:rPr lang="zh-TW" altLang="en-US" sz="2000" dirty="0" smtClean="0"/>
              <a:t>處理</a:t>
            </a:r>
            <a:r>
              <a:rPr lang="en-US" altLang="zh-TW" sz="2000" dirty="0" smtClean="0"/>
              <a:t>:</a:t>
            </a:r>
            <a:br>
              <a:rPr lang="en-US" altLang="zh-TW" sz="2000" dirty="0" smtClean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"</a:t>
            </a:r>
            <a:r>
              <a:rPr lang="en-US" altLang="zh-TW" sz="2000" dirty="0" err="1"/>
              <a:t>model.fit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train_data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train_targets</a:t>
            </a:r>
            <a:r>
              <a:rPr lang="en-US" altLang="zh-TW" sz="2000" dirty="0"/>
              <a:t>, epochs=200, </a:t>
            </a:r>
            <a:r>
              <a:rPr lang="en-US" altLang="zh-TW" sz="2000" dirty="0" err="1"/>
              <a:t>batch_size</a:t>
            </a:r>
            <a:r>
              <a:rPr lang="en-US" altLang="zh-TW" sz="2000" dirty="0"/>
              <a:t>=32, shuffle=True, verbose=2,\n",    "          </a:t>
            </a:r>
            <a:r>
              <a:rPr lang="en-US" altLang="zh-TW" sz="2000" dirty="0" err="1"/>
              <a:t>validation_data</a:t>
            </a:r>
            <a:r>
              <a:rPr lang="en-US" altLang="zh-TW" sz="2000" dirty="0"/>
              <a:t>=(</a:t>
            </a:r>
            <a:r>
              <a:rPr lang="en-US" altLang="zh-TW" sz="2000" dirty="0" err="1"/>
              <a:t>valid_data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valid_targets</a:t>
            </a:r>
            <a:r>
              <a:rPr lang="en-US" altLang="zh-TW" sz="2000" dirty="0"/>
              <a:t>))\n</a:t>
            </a:r>
            <a:r>
              <a:rPr lang="en-US" altLang="zh-TW" sz="2000" dirty="0" smtClean="0"/>
              <a:t>",</a:t>
            </a:r>
            <a:br>
              <a:rPr lang="en-US" altLang="zh-TW" sz="2000" dirty="0" smtClean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"predict = </a:t>
            </a:r>
            <a:r>
              <a:rPr lang="en-US" altLang="zh-TW" sz="2000" dirty="0" err="1"/>
              <a:t>model.predict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test_data</a:t>
            </a:r>
            <a:r>
              <a:rPr lang="en-US" altLang="zh-TW" sz="2000" dirty="0"/>
              <a:t>)\n",    "import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\n",    "</a:t>
            </a:r>
            <a:r>
              <a:rPr lang="en-US" altLang="zh-TW" sz="2000" dirty="0" err="1"/>
              <a:t>numpy.savetxt</a:t>
            </a:r>
            <a:r>
              <a:rPr lang="en-US" altLang="zh-TW" sz="2000" dirty="0"/>
              <a:t>(\"fooPh1.csv\", predict, header='</a:t>
            </a:r>
            <a:r>
              <a:rPr lang="en-US" altLang="zh-TW" sz="2000" dirty="0" err="1"/>
              <a:t>id,price</a:t>
            </a:r>
            <a:r>
              <a:rPr lang="en-US" altLang="zh-TW" sz="2000" dirty="0"/>
              <a:t>', delimiter=\",\")\n",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4949807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27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Century Gothic</vt:lpstr>
      <vt:lpstr>Wingdings 3</vt:lpstr>
      <vt:lpstr>切割線</vt:lpstr>
      <vt:lpstr>房價預測資料處理與程式碼說明:   </vt:lpstr>
      <vt:lpstr>資料處理:  *. 避免雜訊:  刪除ID, day, month欄位, 把年份換算為存在期間(years). 刪除zipcode. 刪除裝修年份, 刪除建造日期, 改為存在期間(years), 改為裝修存在期間.   </vt:lpstr>
      <vt:lpstr>資料處理:  *. 新增三種地皮面積列為 featureS:  地皮面積= sqft_living+sqft_lot 總面積= sqft_living15+sqft_lot15 可使用面積= sqft_above+sqft_basement    </vt:lpstr>
      <vt:lpstr>程式處理:  dense全連結: 使用6 ~12層,都嘗試過. 每層neurons = 16 ~4096 都嘗試過. Epoch=200~500        </vt:lpstr>
      <vt:lpstr>程式處理:  "def build_model(input_shape1):\n",    "    model = models.Sequential()\n",    "    model.add(layers.Dense(32, kernel_initializer='normal',activation='relu',input_shape=(train_data.shape[1],)))\n",    "    model.add(layers.Dense(128, kernel_initializer='normal',activation='relu'))\n",    "    model.add(layers.Dense(128, kernel_initializer='normal',activation='relu'))\n",    "    model.add(layers.Dense(128, kernel_initializer='normal',activation='relu'))\n",    "    model.add(layers.Dense(128, kernel_initializer='normal',activation='relu'))\n",    "    model.add(layers.Dense(128, kernel_initializer='normal',activation='relu'))\n",    "    model.add(layers.Dense(1))\n",    "    model.compile(optimizer='adam', loss='mse', metrics=['mae'])\n",    "    return model"   ]       </vt:lpstr>
      <vt:lpstr>程式處理:  "model.fit(train_data, train_targets, epochs=200, batch_size=32, shuffle=True, verbose=2,\n",    "          validation_data=(valid_data, valid_targets))\n",  "predict = model.predict(test_data)\n",    "import numpy\n",    "numpy.savetxt(\"fooPh1.csv\", predict, header='id,price', delimiter=\",\")\n",       </vt:lpstr>
    </vt:vector>
  </TitlesOfParts>
  <Company>CTCI Engineering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中鼎-EPCO器材採購部-陳麒全</dc:creator>
  <cp:lastModifiedBy>中鼎-EPCO器材採購部-陳麒全</cp:lastModifiedBy>
  <cp:revision>19</cp:revision>
  <dcterms:created xsi:type="dcterms:W3CDTF">2019-11-07T10:24:43Z</dcterms:created>
  <dcterms:modified xsi:type="dcterms:W3CDTF">2019-11-07T10:43:04Z</dcterms:modified>
</cp:coreProperties>
</file>