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74" r:id="rId3"/>
    <p:sldId id="277" r:id="rId4"/>
    <p:sldId id="275" r:id="rId5"/>
    <p:sldId id="276" r:id="rId6"/>
    <p:sldId id="27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FE936-6C09-40FD-9FDC-A787B0B83697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E3749-C2F8-476B-9F9F-994C65D498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8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50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E13AC-7F52-48E4-876A-C883292C3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DD424E-2213-4C8A-AD15-786369061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3CC837-261F-4C53-BC3C-AE8AAF1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A42E2C-ACFE-497E-B304-D3D23280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65A1C-AD48-482D-B872-63050BE7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01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91C305-4C7C-45AA-BBEF-44ABEE0A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34E980-85DF-4A1F-8973-F197E0BE6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165F96-591D-46A5-B4E9-46DD9B50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83543-E1B6-4EF5-AAD2-57862295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B16A92-009A-4304-8254-83410124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7084F5-36B9-43DE-B5E1-8C0FE79ED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6AF18B-DCE3-4B2C-86CE-AA0EF37A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79E87-DEC1-4C47-AF1A-051A64CD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7A4349-DED7-4683-8495-9A1C80DB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F02A71-8F18-4150-95AC-FC3DE34F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+mj-lt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陽明交大新校徽終於出爐了複選4選1「長這樣」 - 生活- 自由時報電子報">
            <a:extLst>
              <a:ext uri="{FF2B5EF4-FFF2-40B4-BE49-F238E27FC236}">
                <a16:creationId xmlns:a16="http://schemas.microsoft.com/office/drawing/2014/main" id="{BA0283D1-4F0A-B54B-1A2C-3E62E6FF9C5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43"/>
          <a:stretch/>
        </p:blipFill>
        <p:spPr bwMode="auto">
          <a:xfrm>
            <a:off x="11119448" y="274068"/>
            <a:ext cx="1072551" cy="79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5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037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78350"/>
            <a:ext cx="10972800" cy="5279589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C49E2A3-7E15-EF96-83E4-BD2E3B19AE3F}"/>
              </a:ext>
            </a:extLst>
          </p:cNvPr>
          <p:cNvCxnSpPr>
            <a:cxnSpLocks/>
          </p:cNvCxnSpPr>
          <p:nvPr userDrawn="1"/>
        </p:nvCxnSpPr>
        <p:spPr>
          <a:xfrm>
            <a:off x="618226" y="1078351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8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91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41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50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1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68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0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479989-1135-43D7-9385-9745A308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1B85F7-76EA-472C-B6D5-37579E85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2F4339-C35F-4ECC-9DC4-B68443DF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5BF857-5040-423B-9C23-38627106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817238-CB4E-4594-9061-27F63365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207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695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265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59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8BFD1-8206-49C9-9BF9-82C87A84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4E32A68-886C-44A0-8219-15FEA525F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B3A87E-1DA5-4A7C-B8FA-A409E9F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887297-6032-4F07-8C84-8A561562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20035-C720-45F9-A510-28396160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1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E326F-E61F-4DA9-8A51-F7839BEB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591D0-A142-4E8A-B84A-2D01A513E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B46BB4-5CEE-4727-89C7-F91A1DCEA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510980-9A00-4CE1-B10F-2F44B6FD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802B2-A9BB-4E3C-9C48-D5B7371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5432C0-7AD1-4676-A079-FE63CF80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72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D416D-ACE8-4E7A-B17F-EC3673C3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A38F38-AB44-4D02-9275-FF0F2BBB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FA04BF-6BCD-4560-BE6F-FE48BAF8F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151EDA-4A0A-4C33-970F-BF5553468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B4029C-DA09-419B-B34A-98DD83092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42AF813-CE6B-4B3A-BBFA-7320BDAC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28D8CF-E921-41E3-B9AE-3AA8BAC2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2517743-8096-4E30-B284-771CF567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38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B701E-8388-4EF0-817F-DC2CF893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276D42A-EDA3-47E1-8696-ED95D097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39AF1A-1BF2-44DF-847B-3DDB7CEB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1073F7-C8E6-4CE7-860F-DBA42081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98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DCA0634-A931-4AD5-A27D-9D65E61C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1D0D34-A43D-4CC7-9078-8EF61F9C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E00A72-1E27-43FD-A00B-D7229160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90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2C341-50C5-4DA2-9815-5B34F274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02190A-2551-4B4E-B255-B148E3DF4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C6714B-B700-485E-90B0-B01362E92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E27942-F890-4CE6-A9AC-2CA99536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144912-6785-454D-9645-7354F2A1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A503C2-1ABE-4153-9CAF-B76E9F84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19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646EC-6004-4382-B6E7-0CDD53A2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42C7FF-ADFA-4A58-9CA7-FD03AD42E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B4EE8-44D6-496F-B11F-E414B788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19B8F8-345D-4461-9186-3A4BFA32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6158D-8A3A-4FD8-AB14-535579B2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558A1B-956E-42CF-BC60-CEB84FC8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64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79E6F9E-E217-424A-876B-D37D6FCD4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4095B-8496-49F3-9856-752146CC9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DC5F24-FD7A-472B-A972-327093E5B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6640-49DE-49E6-8E36-03BBEFA45359}" type="datetimeFigureOut">
              <a:rPr lang="zh-TW" altLang="en-US" smtClean="0"/>
              <a:t>2024/3/18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48B238-A40F-4107-A380-E5C6EEF26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E47B14-3F3B-441F-AA15-6CACBE9AC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96882-96AF-4D49-817A-7DA5AB47B5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14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NYCU. EE. Hsinchu.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59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+mn-lt"/>
          <a:ea typeface="微軟正黑體" panose="020B0604030504040204" pitchFamily="34" charset="-120"/>
          <a:cs typeface="微軟正黑體" panose="020B0604030504040204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53665DE-5517-4BEC-8C57-737CD1BF6A5B}"/>
              </a:ext>
            </a:extLst>
          </p:cNvPr>
          <p:cNvSpPr/>
          <p:nvPr/>
        </p:nvSpPr>
        <p:spPr>
          <a:xfrm>
            <a:off x="457200" y="758952"/>
            <a:ext cx="11146536" cy="6309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4C62CC8-B55B-4E0A-B58A-7439ED5B790A}"/>
              </a:ext>
            </a:extLst>
          </p:cNvPr>
          <p:cNvCxnSpPr>
            <a:cxnSpLocks/>
          </p:cNvCxnSpPr>
          <p:nvPr/>
        </p:nvCxnSpPr>
        <p:spPr>
          <a:xfrm>
            <a:off x="292608" y="3493008"/>
            <a:ext cx="118993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bject 5">
            <a:extLst>
              <a:ext uri="{FF2B5EF4-FFF2-40B4-BE49-F238E27FC236}">
                <a16:creationId xmlns:a16="http://schemas.microsoft.com/office/drawing/2014/main" id="{6766C7F7-443E-4252-B046-2FB425C21B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3814" y="2566278"/>
            <a:ext cx="38201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700" algn="l"/>
              </a:tabLst>
            </a:pPr>
            <a:r>
              <a:rPr sz="3600" spc="-10" dirty="0">
                <a:latin typeface="Times New Roman"/>
                <a:cs typeface="Times New Roman"/>
              </a:rPr>
              <a:t>Lab0</a:t>
            </a:r>
            <a:r>
              <a:rPr lang="en-US" altLang="zh-TW" sz="3600" spc="-10" dirty="0">
                <a:latin typeface="Times New Roman"/>
                <a:cs typeface="Times New Roman"/>
              </a:rPr>
              <a:t>3</a:t>
            </a:r>
            <a:r>
              <a:rPr lang="en-US" sz="3600" spc="-10" dirty="0">
                <a:latin typeface="Times New Roman"/>
                <a:cs typeface="Times New Roman"/>
              </a:rPr>
              <a:t> </a:t>
            </a:r>
            <a:r>
              <a:rPr lang="en-US" altLang="zh-TW" sz="3600" spc="-10" dirty="0">
                <a:latin typeface="Times New Roman"/>
                <a:cs typeface="Times New Roman"/>
              </a:rPr>
              <a:t>Code Review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03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40EDD5B-3D24-4B5B-A285-4B587A7EE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340" y="418667"/>
            <a:ext cx="70980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0" dirty="0" err="1">
                <a:latin typeface="Arial" panose="020B0604020202020204" pitchFamily="34" charset="0"/>
                <a:cs typeface="Arial" panose="020B0604020202020204" pitchFamily="34" charset="0"/>
              </a:rPr>
              <a:t>參考架構</a:t>
            </a:r>
            <a:r>
              <a:rPr lang="en-US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240" dirty="0">
                <a:cs typeface="Arial" panose="020B0604020202020204" pitchFamily="34" charset="0"/>
              </a:rPr>
              <a:t>(SIPO Shift register)</a:t>
            </a:r>
            <a:endParaRPr spc="-10" dirty="0">
              <a:cs typeface="Arial" panose="020B0604020202020204" pitchFamily="34" charset="0"/>
            </a:endParaRP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CF0DCE9D-0BEA-4648-BFD4-537EFD363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595437"/>
            <a:ext cx="9020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85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5E3C1F8-E726-4E45-99C0-787EC3550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340" y="418667"/>
            <a:ext cx="709803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Reference code</a:t>
            </a:r>
            <a:endParaRPr spc="-1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321F35-0636-4347-8EFF-88A66EFC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553" y="1369985"/>
            <a:ext cx="6264892" cy="8491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BC6B76A-2AE0-47DD-A331-3BD3CC46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37" y="2290655"/>
            <a:ext cx="3954524" cy="4325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282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5E3C1F8-E726-4E45-99C0-787EC3550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340" y="418667"/>
            <a:ext cx="103285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Bad coding example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C9F4DBE-F0DB-4977-A41D-AC9A032A1FAE}"/>
              </a:ext>
            </a:extLst>
          </p:cNvPr>
          <p:cNvSpPr txBox="1"/>
          <p:nvPr/>
        </p:nvSpPr>
        <p:spPr>
          <a:xfrm>
            <a:off x="688340" y="1298742"/>
            <a:ext cx="10369550" cy="4687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2400" dirty="0">
                <a:latin typeface="Arial"/>
                <a:cs typeface="Arial"/>
              </a:rPr>
              <a:t>Combinational loop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EE059B-9352-4F2B-9FE0-94A9AFA8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937" y="3429000"/>
            <a:ext cx="4704076" cy="1840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18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45E3C1F8-E726-4E45-99C0-787EC3550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340" y="418667"/>
            <a:ext cx="1032857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Bad coding example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C9F4DBE-F0DB-4977-A41D-AC9A032A1FAE}"/>
              </a:ext>
            </a:extLst>
          </p:cNvPr>
          <p:cNvSpPr txBox="1"/>
          <p:nvPr/>
        </p:nvSpPr>
        <p:spPr>
          <a:xfrm>
            <a:off x="688340" y="1298742"/>
            <a:ext cx="10369550" cy="4687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altLang="zh-TW" sz="2400" dirty="0">
                <a:latin typeface="Arial"/>
                <a:cs typeface="Arial"/>
              </a:rPr>
              <a:t>Separate combinational and sequential blocks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E2009B6-7203-4BBB-8299-B2A3C431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99" y="1767460"/>
            <a:ext cx="3342002" cy="47843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2815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</Words>
  <Application>Microsoft Office PowerPoint</Application>
  <PresentationFormat>寬螢幕</PresentationFormat>
  <Paragraphs>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Times New Roman</vt:lpstr>
      <vt:lpstr>Office 佈景主題</vt:lpstr>
      <vt:lpstr>佈景主題1</vt:lpstr>
      <vt:lpstr>Lab03 Code Review</vt:lpstr>
      <vt:lpstr>參考架構 (SIPO Shift register)</vt:lpstr>
      <vt:lpstr>Reference code</vt:lpstr>
      <vt:lpstr>Bad coding example</vt:lpstr>
      <vt:lpstr>Bad coding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 Code Review</dc:title>
  <dc:creator>子源 蘇</dc:creator>
  <cp:lastModifiedBy>子源 蘇</cp:lastModifiedBy>
  <cp:revision>3</cp:revision>
  <dcterms:created xsi:type="dcterms:W3CDTF">2024-03-18T12:33:29Z</dcterms:created>
  <dcterms:modified xsi:type="dcterms:W3CDTF">2024-03-18T13:00:23Z</dcterms:modified>
</cp:coreProperties>
</file>