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16" r:id="rId2"/>
    <p:sldId id="270" r:id="rId3"/>
    <p:sldId id="306" r:id="rId4"/>
    <p:sldId id="307" r:id="rId5"/>
    <p:sldId id="265" r:id="rId6"/>
    <p:sldId id="262" r:id="rId7"/>
    <p:sldId id="267" r:id="rId8"/>
    <p:sldId id="264" r:id="rId9"/>
    <p:sldId id="268" r:id="rId10"/>
    <p:sldId id="269" r:id="rId11"/>
    <p:sldId id="323" r:id="rId12"/>
    <p:sldId id="315" r:id="rId13"/>
    <p:sldId id="317" r:id="rId14"/>
    <p:sldId id="318" r:id="rId15"/>
    <p:sldId id="319" r:id="rId16"/>
    <p:sldId id="320" r:id="rId17"/>
    <p:sldId id="321" r:id="rId18"/>
    <p:sldId id="32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24" autoAdjust="0"/>
    <p:restoredTop sz="80824" autoAdjust="0"/>
  </p:normalViewPr>
  <p:slideViewPr>
    <p:cSldViewPr>
      <p:cViewPr varScale="1">
        <p:scale>
          <a:sx n="66" d="100"/>
          <a:sy n="66" d="100"/>
        </p:scale>
        <p:origin x="965" y="3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98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2EBC8-B13E-4527-B005-505465D02C0C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6F18-A175-41EF-B0E0-E518334B7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450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5CB37-7836-4836-AF2A-A8CD648A3996}" type="datetimeFigureOut">
              <a:rPr lang="zh-TW" altLang="en-US" smtClean="0"/>
              <a:t>2024/2/17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393B-4809-4716-9DD1-58F8F14908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0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1/18/2005</a:t>
            </a:r>
          </a:p>
        </p:txBody>
      </p:sp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52819A1-5D4C-451A-A2F5-EC29BF36D02B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3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TW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t>1/18/2005</a:t>
            </a:r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15988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15988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D0F286C7-0181-4547-8BB6-64BC519625BD}" type="slidenum">
              <a:rPr lang="en-US" altLang="zh-TW" sz="1000" b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4</a:t>
            </a:fld>
            <a:endParaRPr lang="en-US" altLang="zh-TW" sz="1000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0" lang="zh-TW" altLang="en-US" dirty="0">
                <a:latin typeface="Times New Roman" panose="02020603050405020304" pitchFamily="18" charset="0"/>
              </a:rPr>
              <a:t>舉例說明 </a:t>
            </a:r>
            <a:r>
              <a:rPr kumimoji="0" lang="en-US" altLang="zh-TW" dirty="0">
                <a:latin typeface="Times New Roman" panose="02020603050405020304" pitchFamily="18" charset="0"/>
              </a:rPr>
              <a:t>-7 = 8-7 =1 = 001 + sign bit = 1001</a:t>
            </a:r>
          </a:p>
          <a:p>
            <a:r>
              <a:rPr kumimoji="0" lang="en-US" altLang="zh-TW" dirty="0">
                <a:latin typeface="Times New Roman" panose="02020603050405020304" pitchFamily="18" charset="0"/>
              </a:rPr>
              <a:t>2’s complement 0111 =&gt; 1001 </a:t>
            </a:r>
          </a:p>
          <a:p>
            <a:r>
              <a:rPr kumimoji="0" lang="en-US" altLang="zh-TW" dirty="0">
                <a:latin typeface="Times New Roman" panose="02020603050405020304" pitchFamily="18" charset="0"/>
              </a:rPr>
              <a:t>16-3 = 15-3 + 1  (2’s complement form)</a:t>
            </a:r>
          </a:p>
        </p:txBody>
      </p:sp>
    </p:spTree>
    <p:extLst>
      <p:ext uri="{BB962C8B-B14F-4D97-AF65-F5344CB8AC3E}">
        <p14:creationId xmlns:p14="http://schemas.microsoft.com/office/powerpoint/2010/main" val="252712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 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 extension -3 (5-bit)     a(6bit)</a:t>
            </a:r>
            <a:r>
              <a:rPr lang="en-US" altLang="zh-TW" sz="120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$signed(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101)</a:t>
            </a:r>
          </a:p>
          <a:p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$unsigned(B)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zero fill B and assign it to A. Casting using 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$signed(</a:t>
            </a:r>
            <a:r>
              <a:rPr lang="en-US" altLang="zh-TW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signal_name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 sign extend the input. For example, </a:t>
            </a:r>
            <a:r>
              <a:rPr lang="en-US" altLang="zh-TW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= $signed(B).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sign bit is X or Z the value will be sign extended using X or Z, respectively. Assigning to a smaller bit width signal will simply truncate the necessary MSB’s as usual. Casting to the same bit width will have no effect other than to remove synthesis warnings.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44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http://www.tumbush.com/published_papers/Tumbush%20DVCon%2005.pdf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766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Intermediate</a:t>
            </a:r>
            <a:r>
              <a:rPr lang="en-US" altLang="zh-TW" baseline="0" dirty="0"/>
              <a:t> product term: sign extension</a:t>
            </a:r>
          </a:p>
          <a:p>
            <a:r>
              <a:rPr lang="en-US" altLang="zh-TW" baseline="0" dirty="0"/>
              <a:t>Final MSB: 2’s complement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17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http://www.sutherland-hdl.com/papers/2006-SNUG-Boston_standard_gotchas_presentation.pdf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26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https://www.eg.bucknell.edu/~csci320/2016-fall/wp-content/uploads/2015/08/verilog-std-1364-2005.pdf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121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若只能以</a:t>
            </a:r>
            <a:r>
              <a:rPr lang="en-US" altLang="zh-TW" dirty="0"/>
              <a:t>4 bit</a:t>
            </a:r>
            <a:r>
              <a:rPr lang="zh-TW" altLang="en-US" dirty="0"/>
              <a:t>表示，因為是正的，</a:t>
            </a:r>
            <a:r>
              <a:rPr lang="en-US" altLang="zh-TW" dirty="0"/>
              <a:t>MSB</a:t>
            </a:r>
            <a:r>
              <a:rPr lang="zh-TW" altLang="en-US" dirty="0"/>
              <a:t>必須是</a:t>
            </a:r>
            <a:r>
              <a:rPr lang="en-US" altLang="zh-TW" dirty="0"/>
              <a:t>0(SUM[3]=0)</a:t>
            </a:r>
            <a:r>
              <a:rPr lang="zh-TW" altLang="en-US" dirty="0"/>
              <a:t>，所以若</a:t>
            </a:r>
            <a:r>
              <a:rPr lang="en-US" altLang="zh-TW" dirty="0"/>
              <a:t>MSB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就表示由進位而來，也就是正</a:t>
            </a:r>
            <a:r>
              <a:rPr lang="en-US" altLang="zh-TW" dirty="0"/>
              <a:t>overflow</a:t>
            </a:r>
            <a:r>
              <a:rPr lang="zh-TW" altLang="en-US" dirty="0"/>
              <a:t>了</a:t>
            </a:r>
            <a:r>
              <a:rPr lang="en-US" altLang="zh-TW" dirty="0"/>
              <a:t>(</a:t>
            </a:r>
            <a:r>
              <a:rPr lang="zh-TW" altLang="en-US" dirty="0"/>
              <a:t>此例的</a:t>
            </a:r>
            <a:r>
              <a:rPr lang="en-US" altLang="zh-TW" dirty="0"/>
              <a:t>SUM[3]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，所以已經正</a:t>
            </a:r>
            <a:r>
              <a:rPr lang="en-US" altLang="zh-TW" dirty="0"/>
              <a:t>overflow)</a:t>
            </a:r>
            <a:r>
              <a:rPr lang="zh-TW" altLang="en-US" dirty="0"/>
              <a:t>，再加上因為目前運算結果為</a:t>
            </a:r>
            <a:r>
              <a:rPr lang="en-US" altLang="zh-TW" dirty="0"/>
              <a:t>5 bit</a:t>
            </a:r>
            <a:r>
              <a:rPr lang="zh-TW" altLang="en-US" dirty="0"/>
              <a:t>，且是正，所以</a:t>
            </a:r>
            <a:r>
              <a:rPr lang="en-US" altLang="zh-TW" dirty="0"/>
              <a:t>SUM[5]</a:t>
            </a:r>
            <a:r>
              <a:rPr lang="zh-TW" altLang="en-US" dirty="0"/>
              <a:t>必須為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zh-TW" altLang="en-US" dirty="0"/>
              <a:t>也就是說，若</a:t>
            </a:r>
            <a:r>
              <a:rPr lang="en-US" altLang="zh-TW" dirty="0"/>
              <a:t>SUM[5]=0</a:t>
            </a:r>
            <a:r>
              <a:rPr lang="zh-TW" altLang="en-US" dirty="0"/>
              <a:t>且</a:t>
            </a:r>
            <a:r>
              <a:rPr lang="en-US" altLang="zh-TW" dirty="0"/>
              <a:t>SUM[4]=1</a:t>
            </a:r>
            <a:r>
              <a:rPr lang="zh-TW" altLang="en-US" dirty="0"/>
              <a:t>時，為正</a:t>
            </a:r>
            <a:r>
              <a:rPr lang="en-US" altLang="zh-TW" dirty="0"/>
              <a:t>overflow</a:t>
            </a:r>
            <a:r>
              <a:rPr lang="zh-TW" altLang="en-US" dirty="0"/>
              <a:t>，所以</a:t>
            </a:r>
            <a:r>
              <a:rPr lang="en-US" altLang="zh-TW" dirty="0"/>
              <a:t>01010</a:t>
            </a:r>
            <a:r>
              <a:rPr lang="zh-TW" altLang="en-US" dirty="0"/>
              <a:t>對於</a:t>
            </a:r>
            <a:r>
              <a:rPr lang="en-US" altLang="zh-TW" dirty="0"/>
              <a:t>4 bit</a:t>
            </a:r>
            <a:r>
              <a:rPr lang="zh-TW" altLang="en-US" dirty="0"/>
              <a:t>來說，是正</a:t>
            </a:r>
            <a:r>
              <a:rPr lang="en-US" altLang="zh-TW" dirty="0"/>
              <a:t>overflow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1393B-4809-4716-9DD1-58F8F149081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54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952501" y="3714750"/>
            <a:ext cx="11239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36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9410736" cy="1752600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36A4DE7-B78B-9322-8EE3-623F4015B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0536" y="15936"/>
            <a:ext cx="1511939" cy="1511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(c) 2005 - 2012  W. J. Dally </a:t>
            </a:r>
          </a:p>
        </p:txBody>
      </p:sp>
    </p:spTree>
    <p:extLst>
      <p:ext uri="{BB962C8B-B14F-4D97-AF65-F5344CB8AC3E}">
        <p14:creationId xmlns:p14="http://schemas.microsoft.com/office/powerpoint/2010/main" val="70256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946640" y="6408418"/>
            <a:ext cx="1747520" cy="414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10826495" y="214885"/>
            <a:ext cx="1204975" cy="8229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12700"/>
            <a:r>
              <a:rPr lang="en-US" spc="-10"/>
              <a:t>©</a:t>
            </a:r>
            <a:r>
              <a:rPr lang="en-US" spc="-5"/>
              <a:t> </a:t>
            </a:r>
            <a:r>
              <a:rPr lang="en-US" spc="-20"/>
              <a:t>S</a:t>
            </a:r>
            <a:r>
              <a:rPr lang="en-US" spc="-35"/>
              <a:t>y</a:t>
            </a:r>
            <a:r>
              <a:rPr lang="en-US" spc="-10"/>
              <a:t>n</a:t>
            </a:r>
            <a:r>
              <a:rPr lang="en-US" spc="-15"/>
              <a:t>o</a:t>
            </a:r>
            <a:r>
              <a:rPr lang="en-US" spc="-10"/>
              <a:t>ps</a:t>
            </a:r>
            <a:r>
              <a:rPr lang="en-US" spc="-35"/>
              <a:t>y</a:t>
            </a:r>
            <a:r>
              <a:rPr lang="en-US" spc="-5"/>
              <a:t>s</a:t>
            </a:r>
            <a:r>
              <a:rPr lang="en-US" spc="60"/>
              <a:t> </a:t>
            </a:r>
            <a:r>
              <a:rPr lang="en-US" spc="-10"/>
              <a:t>2</a:t>
            </a:r>
            <a:r>
              <a:rPr lang="en-US" spc="-15"/>
              <a:t>0</a:t>
            </a:r>
            <a:r>
              <a:rPr lang="en-US" spc="-10"/>
              <a:t>12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85858"/>
                </a:solidFill>
                <a:latin typeface="Arial"/>
                <a:cs typeface="Arial"/>
              </a:defRPr>
            </a:lvl1pPr>
          </a:lstStyle>
          <a:p>
            <a:pPr marL="25400"/>
            <a:fld id="{81D60167-4931-47E6-BA6A-407CBD079E47}" type="slidenum">
              <a:rPr lang="en-US" altLang="zh-TW" spc="-10" smtClean="0"/>
              <a:pPr marL="25400"/>
              <a:t>‹#›</a:t>
            </a:fld>
            <a:endParaRPr lang="en-US" altLang="zh-TW" spc="-10" dirty="0"/>
          </a:p>
        </p:txBody>
      </p:sp>
    </p:spTree>
    <p:extLst>
      <p:ext uri="{BB962C8B-B14F-4D97-AF65-F5344CB8AC3E}">
        <p14:creationId xmlns:p14="http://schemas.microsoft.com/office/powerpoint/2010/main" val="205011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357298"/>
            <a:ext cx="5384800" cy="49292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571501" y="1285875"/>
            <a:ext cx="11620500" cy="1588"/>
          </a:xfrm>
          <a:prstGeom prst="line">
            <a:avLst/>
          </a:prstGeom>
          <a:ln w="12700" cmpd="sng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357299"/>
            <a:ext cx="5386917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1928802"/>
            <a:ext cx="5386917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357299"/>
            <a:ext cx="5389033" cy="57150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1928802"/>
            <a:ext cx="5389033" cy="4429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9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099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09600" y="1357314"/>
            <a:ext cx="109728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9E4BAB45-CC32-4EA4-861C-55A130FC9389}" type="datetimeFigureOut">
              <a:rPr lang="zh-TW" altLang="en-US" smtClean="0"/>
              <a:pPr/>
              <a:t>2024/2/17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B7ED870F-9485-4D56-AFF4-B9828BB10F8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214290"/>
          </a:xfrm>
          <a:prstGeom prst="rect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sz="1200" b="1" dirty="0">
              <a:ln w="12700">
                <a:noFill/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60000" endA="900" endPos="58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 rot="16200000">
            <a:off x="5988844" y="654844"/>
            <a:ext cx="214312" cy="12192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b="1" spc="300" dirty="0">
                <a:latin typeface="Times New Roman" pitchFamily="18" charset="0"/>
                <a:cs typeface="Times New Roman" pitchFamily="18" charset="0"/>
              </a:rPr>
              <a:t>NYCU.EE</a:t>
            </a:r>
            <a:r>
              <a:rPr kumimoji="0" lang="en-US" altLang="zh-TW" sz="1400" b="1" dirty="0">
                <a:latin typeface="Times New Roman" pitchFamily="18" charset="0"/>
                <a:cs typeface="Times New Roman" pitchFamily="18" charset="0"/>
              </a:rPr>
              <a:t>, Hsinchu, Taiwan</a:t>
            </a:r>
            <a:endParaRPr kumimoji="0"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" y="1500188"/>
            <a:ext cx="285751" cy="5357812"/>
          </a:xfrm>
          <a:prstGeom prst="rect">
            <a:avLst/>
          </a:prstGeom>
          <a:gradFill flip="none" rotWithShape="1">
            <a:gsLst>
              <a:gs pos="56000">
                <a:srgbClr val="92D050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tIns="3024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1400" dirty="0">
                <a:latin typeface="Times New Roman" pitchFamily="18" charset="0"/>
                <a:cs typeface="Times New Roman" pitchFamily="18" charset="0"/>
              </a:rPr>
              <a:t>VLSI Signal Processing Lab.</a:t>
            </a:r>
            <a:endParaRPr kumimoji="0" lang="zh-TW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rgbClr val="376092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rgbClr val="4F6228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rgbClr val="953735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rgbClr val="E46C0A"/>
          </a:solidFill>
          <a:latin typeface="Arial Unicode MS" pitchFamily="34" charset="-120"/>
          <a:ea typeface="Arial Unicode MS" pitchFamily="34" charset="-120"/>
          <a:cs typeface="Arial Unicode MS" pitchFamily="34" charset="-12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Unicode MS" panose="020B0604020202020204" pitchFamily="34" charset="-120"/>
                <a:cs typeface="Arial Unicode MS" panose="020B0604020202020204" pitchFamily="34" charset="-120"/>
              </a:rPr>
              <a:t>Lecture 6 Arithmetic</a:t>
            </a:r>
            <a:endParaRPr lang="zh-TW" altLang="en-US" dirty="0">
              <a:latin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Tian Sheuan Chang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35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Summary: Sign Extension in Verilog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5360" y="6503532"/>
            <a:ext cx="10896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http://www.sutherland-hdl.com/papers/2006-SNUG-Boston_standard_gotchas_presentation.pdf</a:t>
            </a:r>
            <a:endParaRPr lang="zh-TW" altLang="en-US" dirty="0"/>
          </a:p>
        </p:txBody>
      </p:sp>
      <p:sp>
        <p:nvSpPr>
          <p:cNvPr id="4" name="object 8"/>
          <p:cNvSpPr txBox="1"/>
          <p:nvPr/>
        </p:nvSpPr>
        <p:spPr>
          <a:xfrm>
            <a:off x="609600" y="1484784"/>
            <a:ext cx="8545830" cy="108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buClr>
                <a:srgbClr val="0000B0"/>
              </a:buClr>
              <a:buSzPct val="121739"/>
              <a:buFont typeface="Arial"/>
              <a:buChar char="•"/>
              <a:tabLst>
                <a:tab pos="295910" algn="l"/>
              </a:tabLst>
            </a:pPr>
            <a:r>
              <a:rPr sz="2300" spc="-20" dirty="0">
                <a:latin typeface="Arial"/>
                <a:cs typeface="Arial"/>
              </a:rPr>
              <a:t>Mat</a:t>
            </a:r>
            <a:r>
              <a:rPr sz="2300" spc="-15" dirty="0">
                <a:latin typeface="Arial"/>
                <a:cs typeface="Arial"/>
              </a:rPr>
              <a:t>h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operation</a:t>
            </a:r>
            <a:r>
              <a:rPr sz="2300" spc="-15" dirty="0">
                <a:latin typeface="Arial"/>
                <a:cs typeface="Arial"/>
              </a:rPr>
              <a:t>s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</a:t>
            </a:r>
            <a:r>
              <a:rPr sz="2300" spc="-15" dirty="0">
                <a:latin typeface="Arial"/>
                <a:cs typeface="Arial"/>
              </a:rPr>
              <a:t>e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context-determined</a:t>
            </a:r>
            <a:endParaRPr sz="2300" dirty="0">
              <a:latin typeface="Arial"/>
              <a:cs typeface="Arial"/>
            </a:endParaRPr>
          </a:p>
          <a:p>
            <a:pPr marL="695325" lvl="1" indent="-285750">
              <a:lnSpc>
                <a:spcPct val="100000"/>
              </a:lnSpc>
              <a:spcBef>
                <a:spcPts val="140"/>
              </a:spcBef>
              <a:buClr>
                <a:srgbClr val="0000B0"/>
              </a:buClr>
              <a:buSzPct val="118181"/>
              <a:buFont typeface="Arial"/>
              <a:buChar char="•"/>
              <a:tabLst>
                <a:tab pos="695960" algn="l"/>
              </a:tabLst>
            </a:pPr>
            <a:r>
              <a:rPr sz="2200" dirty="0">
                <a:latin typeface="Arial"/>
                <a:cs typeface="Arial"/>
              </a:rPr>
              <a:t>Signed arithmetic is done if all operands are signed</a:t>
            </a:r>
          </a:p>
          <a:p>
            <a:pPr marL="695325" lvl="1" indent="-285750">
              <a:lnSpc>
                <a:spcPct val="100000"/>
              </a:lnSpc>
              <a:spcBef>
                <a:spcPts val="135"/>
              </a:spcBef>
              <a:buClr>
                <a:srgbClr val="0000B0"/>
              </a:buClr>
              <a:buSzPct val="118181"/>
              <a:buFont typeface="Arial"/>
              <a:buChar char="•"/>
              <a:tabLst>
                <a:tab pos="695960" algn="l"/>
              </a:tabLst>
            </a:pPr>
            <a:r>
              <a:rPr sz="2200" b="1" i="1" dirty="0">
                <a:solidFill>
                  <a:srgbClr val="FF0000"/>
                </a:solidFill>
                <a:latin typeface="Arial"/>
                <a:cs typeface="Arial"/>
              </a:rPr>
              <a:t>But,… </a:t>
            </a:r>
            <a:r>
              <a:rPr sz="2200" i="1" dirty="0">
                <a:solidFill>
                  <a:srgbClr val="0000FF"/>
                </a:solidFill>
                <a:latin typeface="Arial"/>
                <a:cs typeface="Arial"/>
              </a:rPr>
              <a:t>If any operand in the context is unsigned, then unsigned</a:t>
            </a:r>
            <a:endParaRPr sz="2200" dirty="0">
              <a:latin typeface="Arial"/>
              <a:cs typeface="Arial"/>
            </a:endParaRPr>
          </a:p>
        </p:txBody>
      </p:sp>
      <p:grpSp>
        <p:nvGrpSpPr>
          <p:cNvPr id="452" name="群組 451"/>
          <p:cNvGrpSpPr/>
          <p:nvPr/>
        </p:nvGrpSpPr>
        <p:grpSpPr>
          <a:xfrm>
            <a:off x="609600" y="5491379"/>
            <a:ext cx="7534909" cy="1087561"/>
            <a:chOff x="609600" y="5491379"/>
            <a:chExt cx="7534909" cy="1087561"/>
          </a:xfrm>
        </p:grpSpPr>
        <p:sp>
          <p:nvSpPr>
            <p:cNvPr id="154" name="object 158"/>
            <p:cNvSpPr/>
            <p:nvPr/>
          </p:nvSpPr>
          <p:spPr>
            <a:xfrm>
              <a:off x="3127757" y="6258646"/>
              <a:ext cx="4083050" cy="0"/>
            </a:xfrm>
            <a:custGeom>
              <a:avLst/>
              <a:gdLst/>
              <a:ahLst/>
              <a:cxnLst/>
              <a:rect l="l" t="t" r="r" b="b"/>
              <a:pathLst>
                <a:path w="4083050">
                  <a:moveTo>
                    <a:pt x="0" y="0"/>
                  </a:moveTo>
                  <a:lnTo>
                    <a:pt x="4082796" y="0"/>
                  </a:lnTo>
                </a:path>
              </a:pathLst>
            </a:custGeom>
            <a:ln w="5841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9"/>
            <p:cNvSpPr/>
            <p:nvPr/>
          </p:nvSpPr>
          <p:spPr>
            <a:xfrm>
              <a:off x="3127757" y="6576400"/>
              <a:ext cx="4083050" cy="0"/>
            </a:xfrm>
            <a:custGeom>
              <a:avLst/>
              <a:gdLst/>
              <a:ahLst/>
              <a:cxnLst/>
              <a:rect l="l" t="t" r="r" b="b"/>
              <a:pathLst>
                <a:path w="4083050">
                  <a:moveTo>
                    <a:pt x="0" y="0"/>
                  </a:moveTo>
                  <a:lnTo>
                    <a:pt x="4082796" y="0"/>
                  </a:lnTo>
                </a:path>
              </a:pathLst>
            </a:custGeom>
            <a:ln w="5842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60"/>
            <p:cNvSpPr/>
            <p:nvPr/>
          </p:nvSpPr>
          <p:spPr>
            <a:xfrm>
              <a:off x="3127757" y="6260932"/>
              <a:ext cx="58419" cy="313690"/>
            </a:xfrm>
            <a:custGeom>
              <a:avLst/>
              <a:gdLst/>
              <a:ahLst/>
              <a:cxnLst/>
              <a:rect l="l" t="t" r="r" b="b"/>
              <a:pathLst>
                <a:path w="58419" h="313690">
                  <a:moveTo>
                    <a:pt x="0" y="0"/>
                  </a:moveTo>
                  <a:lnTo>
                    <a:pt x="0" y="313181"/>
                  </a:lnTo>
                  <a:lnTo>
                    <a:pt x="57912" y="313181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61"/>
            <p:cNvSpPr/>
            <p:nvPr/>
          </p:nvSpPr>
          <p:spPr>
            <a:xfrm>
              <a:off x="7152640" y="6260932"/>
              <a:ext cx="58419" cy="313690"/>
            </a:xfrm>
            <a:custGeom>
              <a:avLst/>
              <a:gdLst/>
              <a:ahLst/>
              <a:cxnLst/>
              <a:rect l="l" t="t" r="r" b="b"/>
              <a:pathLst>
                <a:path w="58420" h="313690">
                  <a:moveTo>
                    <a:pt x="0" y="0"/>
                  </a:moveTo>
                  <a:lnTo>
                    <a:pt x="0" y="313181"/>
                  </a:lnTo>
                  <a:lnTo>
                    <a:pt x="57911" y="313181"/>
                  </a:lnTo>
                  <a:lnTo>
                    <a:pt x="579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62"/>
            <p:cNvSpPr/>
            <p:nvPr/>
          </p:nvSpPr>
          <p:spPr>
            <a:xfrm>
              <a:off x="3185669" y="6263218"/>
              <a:ext cx="3967479" cy="0"/>
            </a:xfrm>
            <a:custGeom>
              <a:avLst/>
              <a:gdLst/>
              <a:ahLst/>
              <a:cxnLst/>
              <a:rect l="l" t="t" r="r" b="b"/>
              <a:pathLst>
                <a:path w="3967479">
                  <a:moveTo>
                    <a:pt x="0" y="0"/>
                  </a:moveTo>
                  <a:lnTo>
                    <a:pt x="3966971" y="0"/>
                  </a:lnTo>
                </a:path>
              </a:pathLst>
            </a:custGeom>
            <a:ln w="5842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63"/>
            <p:cNvSpPr/>
            <p:nvPr/>
          </p:nvSpPr>
          <p:spPr>
            <a:xfrm>
              <a:off x="3185669" y="6571827"/>
              <a:ext cx="3967479" cy="0"/>
            </a:xfrm>
            <a:custGeom>
              <a:avLst/>
              <a:gdLst/>
              <a:ahLst/>
              <a:cxnLst/>
              <a:rect l="l" t="t" r="r" b="b"/>
              <a:pathLst>
                <a:path w="3967479">
                  <a:moveTo>
                    <a:pt x="0" y="0"/>
                  </a:moveTo>
                  <a:lnTo>
                    <a:pt x="3966971" y="0"/>
                  </a:lnTo>
                </a:path>
              </a:pathLst>
            </a:custGeom>
            <a:ln w="5841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4"/>
            <p:cNvSpPr/>
            <p:nvPr/>
          </p:nvSpPr>
          <p:spPr>
            <a:xfrm>
              <a:off x="3185669" y="6265503"/>
              <a:ext cx="59055" cy="304165"/>
            </a:xfrm>
            <a:custGeom>
              <a:avLst/>
              <a:gdLst/>
              <a:ahLst/>
              <a:cxnLst/>
              <a:rect l="l" t="t" r="r" b="b"/>
              <a:pathLst>
                <a:path w="59055" h="304165">
                  <a:moveTo>
                    <a:pt x="0" y="0"/>
                  </a:moveTo>
                  <a:lnTo>
                    <a:pt x="0" y="304038"/>
                  </a:lnTo>
                  <a:lnTo>
                    <a:pt x="58674" y="304038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5"/>
            <p:cNvSpPr/>
            <p:nvPr/>
          </p:nvSpPr>
          <p:spPr>
            <a:xfrm>
              <a:off x="7093966" y="6265503"/>
              <a:ext cx="59055" cy="304165"/>
            </a:xfrm>
            <a:custGeom>
              <a:avLst/>
              <a:gdLst/>
              <a:ahLst/>
              <a:cxnLst/>
              <a:rect l="l" t="t" r="r" b="b"/>
              <a:pathLst>
                <a:path w="59054" h="304165">
                  <a:moveTo>
                    <a:pt x="0" y="0"/>
                  </a:moveTo>
                  <a:lnTo>
                    <a:pt x="0" y="304038"/>
                  </a:lnTo>
                  <a:lnTo>
                    <a:pt x="58674" y="304038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6"/>
            <p:cNvSpPr/>
            <p:nvPr/>
          </p:nvSpPr>
          <p:spPr>
            <a:xfrm>
              <a:off x="3244342" y="6267789"/>
              <a:ext cx="3850004" cy="0"/>
            </a:xfrm>
            <a:custGeom>
              <a:avLst/>
              <a:gdLst/>
              <a:ahLst/>
              <a:cxnLst/>
              <a:rect l="l" t="t" r="r" b="b"/>
              <a:pathLst>
                <a:path w="3850004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5841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7"/>
            <p:cNvSpPr/>
            <p:nvPr/>
          </p:nvSpPr>
          <p:spPr>
            <a:xfrm>
              <a:off x="3244342" y="6567255"/>
              <a:ext cx="3850004" cy="0"/>
            </a:xfrm>
            <a:custGeom>
              <a:avLst/>
              <a:gdLst/>
              <a:ahLst/>
              <a:cxnLst/>
              <a:rect l="l" t="t" r="r" b="b"/>
              <a:pathLst>
                <a:path w="3850004">
                  <a:moveTo>
                    <a:pt x="0" y="0"/>
                  </a:moveTo>
                  <a:lnTo>
                    <a:pt x="3849624" y="0"/>
                  </a:lnTo>
                </a:path>
              </a:pathLst>
            </a:custGeom>
            <a:ln w="5841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8"/>
            <p:cNvSpPr/>
            <p:nvPr/>
          </p:nvSpPr>
          <p:spPr>
            <a:xfrm>
              <a:off x="3244342" y="6270075"/>
              <a:ext cx="58419" cy="295275"/>
            </a:xfrm>
            <a:custGeom>
              <a:avLst/>
              <a:gdLst/>
              <a:ahLst/>
              <a:cxnLst/>
              <a:rect l="l" t="t" r="r" b="b"/>
              <a:pathLst>
                <a:path w="58420" h="295275">
                  <a:moveTo>
                    <a:pt x="0" y="0"/>
                  </a:moveTo>
                  <a:lnTo>
                    <a:pt x="0" y="294894"/>
                  </a:lnTo>
                  <a:lnTo>
                    <a:pt x="57912" y="294894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9"/>
            <p:cNvSpPr/>
            <p:nvPr/>
          </p:nvSpPr>
          <p:spPr>
            <a:xfrm>
              <a:off x="7036054" y="6270075"/>
              <a:ext cx="58419" cy="295275"/>
            </a:xfrm>
            <a:custGeom>
              <a:avLst/>
              <a:gdLst/>
              <a:ahLst/>
              <a:cxnLst/>
              <a:rect l="l" t="t" r="r" b="b"/>
              <a:pathLst>
                <a:path w="58420" h="295275">
                  <a:moveTo>
                    <a:pt x="0" y="0"/>
                  </a:moveTo>
                  <a:lnTo>
                    <a:pt x="0" y="294894"/>
                  </a:lnTo>
                  <a:lnTo>
                    <a:pt x="57911" y="294894"/>
                  </a:lnTo>
                  <a:lnTo>
                    <a:pt x="579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70"/>
            <p:cNvSpPr/>
            <p:nvPr/>
          </p:nvSpPr>
          <p:spPr>
            <a:xfrm>
              <a:off x="3302254" y="6272362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799" y="0"/>
                  </a:lnTo>
                </a:path>
              </a:pathLst>
            </a:custGeom>
            <a:ln w="5841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71"/>
            <p:cNvSpPr/>
            <p:nvPr/>
          </p:nvSpPr>
          <p:spPr>
            <a:xfrm>
              <a:off x="3302254" y="6562684"/>
              <a:ext cx="3733800" cy="0"/>
            </a:xfrm>
            <a:custGeom>
              <a:avLst/>
              <a:gdLst/>
              <a:ahLst/>
              <a:cxnLst/>
              <a:rect l="l" t="t" r="r" b="b"/>
              <a:pathLst>
                <a:path w="3733800">
                  <a:moveTo>
                    <a:pt x="0" y="0"/>
                  </a:moveTo>
                  <a:lnTo>
                    <a:pt x="3733799" y="0"/>
                  </a:lnTo>
                </a:path>
              </a:pathLst>
            </a:custGeom>
            <a:ln w="5841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72"/>
            <p:cNvSpPr/>
            <p:nvPr/>
          </p:nvSpPr>
          <p:spPr>
            <a:xfrm>
              <a:off x="3302254" y="6274648"/>
              <a:ext cx="59055" cy="285750"/>
            </a:xfrm>
            <a:custGeom>
              <a:avLst/>
              <a:gdLst/>
              <a:ahLst/>
              <a:cxnLst/>
              <a:rect l="l" t="t" r="r" b="b"/>
              <a:pathLst>
                <a:path w="59054" h="285750">
                  <a:moveTo>
                    <a:pt x="0" y="0"/>
                  </a:moveTo>
                  <a:lnTo>
                    <a:pt x="0" y="285750"/>
                  </a:lnTo>
                  <a:lnTo>
                    <a:pt x="58674" y="285750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73"/>
            <p:cNvSpPr/>
            <p:nvPr/>
          </p:nvSpPr>
          <p:spPr>
            <a:xfrm>
              <a:off x="6977381" y="6274648"/>
              <a:ext cx="59055" cy="285750"/>
            </a:xfrm>
            <a:custGeom>
              <a:avLst/>
              <a:gdLst/>
              <a:ahLst/>
              <a:cxnLst/>
              <a:rect l="l" t="t" r="r" b="b"/>
              <a:pathLst>
                <a:path w="59054" h="285750">
                  <a:moveTo>
                    <a:pt x="0" y="0"/>
                  </a:moveTo>
                  <a:lnTo>
                    <a:pt x="0" y="285750"/>
                  </a:lnTo>
                  <a:lnTo>
                    <a:pt x="58674" y="285750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4"/>
            <p:cNvSpPr/>
            <p:nvPr/>
          </p:nvSpPr>
          <p:spPr>
            <a:xfrm>
              <a:off x="3360928" y="6276934"/>
              <a:ext cx="3616960" cy="0"/>
            </a:xfrm>
            <a:custGeom>
              <a:avLst/>
              <a:gdLst/>
              <a:ahLst/>
              <a:cxnLst/>
              <a:rect l="l" t="t" r="r" b="b"/>
              <a:pathLst>
                <a:path w="3616959">
                  <a:moveTo>
                    <a:pt x="0" y="0"/>
                  </a:moveTo>
                  <a:lnTo>
                    <a:pt x="3616451" y="0"/>
                  </a:lnTo>
                </a:path>
              </a:pathLst>
            </a:custGeom>
            <a:ln w="5841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5"/>
            <p:cNvSpPr/>
            <p:nvPr/>
          </p:nvSpPr>
          <p:spPr>
            <a:xfrm>
              <a:off x="3360928" y="6558112"/>
              <a:ext cx="3616960" cy="0"/>
            </a:xfrm>
            <a:custGeom>
              <a:avLst/>
              <a:gdLst/>
              <a:ahLst/>
              <a:cxnLst/>
              <a:rect l="l" t="t" r="r" b="b"/>
              <a:pathLst>
                <a:path w="3616959">
                  <a:moveTo>
                    <a:pt x="0" y="0"/>
                  </a:moveTo>
                  <a:lnTo>
                    <a:pt x="3616451" y="0"/>
                  </a:lnTo>
                </a:path>
              </a:pathLst>
            </a:custGeom>
            <a:ln w="5841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6"/>
            <p:cNvSpPr/>
            <p:nvPr/>
          </p:nvSpPr>
          <p:spPr>
            <a:xfrm>
              <a:off x="3360928" y="6279220"/>
              <a:ext cx="58419" cy="276860"/>
            </a:xfrm>
            <a:custGeom>
              <a:avLst/>
              <a:gdLst/>
              <a:ahLst/>
              <a:cxnLst/>
              <a:rect l="l" t="t" r="r" b="b"/>
              <a:pathLst>
                <a:path w="58420" h="276859">
                  <a:moveTo>
                    <a:pt x="0" y="0"/>
                  </a:moveTo>
                  <a:lnTo>
                    <a:pt x="0" y="276605"/>
                  </a:lnTo>
                  <a:lnTo>
                    <a:pt x="57912" y="276605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7"/>
            <p:cNvSpPr/>
            <p:nvPr/>
          </p:nvSpPr>
          <p:spPr>
            <a:xfrm>
              <a:off x="6919469" y="6279220"/>
              <a:ext cx="58419" cy="276860"/>
            </a:xfrm>
            <a:custGeom>
              <a:avLst/>
              <a:gdLst/>
              <a:ahLst/>
              <a:cxnLst/>
              <a:rect l="l" t="t" r="r" b="b"/>
              <a:pathLst>
                <a:path w="58420" h="276859">
                  <a:moveTo>
                    <a:pt x="0" y="0"/>
                  </a:moveTo>
                  <a:lnTo>
                    <a:pt x="0" y="276605"/>
                  </a:lnTo>
                  <a:lnTo>
                    <a:pt x="57913" y="276605"/>
                  </a:lnTo>
                  <a:lnTo>
                    <a:pt x="579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8"/>
            <p:cNvSpPr/>
            <p:nvPr/>
          </p:nvSpPr>
          <p:spPr>
            <a:xfrm>
              <a:off x="3418840" y="6281505"/>
              <a:ext cx="3500754" cy="0"/>
            </a:xfrm>
            <a:custGeom>
              <a:avLst/>
              <a:gdLst/>
              <a:ahLst/>
              <a:cxnLst/>
              <a:rect l="l" t="t" r="r" b="b"/>
              <a:pathLst>
                <a:path w="3500754">
                  <a:moveTo>
                    <a:pt x="0" y="0"/>
                  </a:moveTo>
                  <a:lnTo>
                    <a:pt x="3500628" y="0"/>
                  </a:lnTo>
                </a:path>
              </a:pathLst>
            </a:custGeom>
            <a:ln w="5841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9"/>
            <p:cNvSpPr/>
            <p:nvPr/>
          </p:nvSpPr>
          <p:spPr>
            <a:xfrm>
              <a:off x="3418840" y="6553539"/>
              <a:ext cx="3500754" cy="0"/>
            </a:xfrm>
            <a:custGeom>
              <a:avLst/>
              <a:gdLst/>
              <a:ahLst/>
              <a:cxnLst/>
              <a:rect l="l" t="t" r="r" b="b"/>
              <a:pathLst>
                <a:path w="3500754">
                  <a:moveTo>
                    <a:pt x="0" y="0"/>
                  </a:moveTo>
                  <a:lnTo>
                    <a:pt x="3500628" y="0"/>
                  </a:lnTo>
                </a:path>
              </a:pathLst>
            </a:custGeom>
            <a:ln w="5841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80"/>
            <p:cNvSpPr/>
            <p:nvPr/>
          </p:nvSpPr>
          <p:spPr>
            <a:xfrm>
              <a:off x="3418840" y="6283791"/>
              <a:ext cx="59055" cy="267970"/>
            </a:xfrm>
            <a:custGeom>
              <a:avLst/>
              <a:gdLst/>
              <a:ahLst/>
              <a:cxnLst/>
              <a:rect l="l" t="t" r="r" b="b"/>
              <a:pathLst>
                <a:path w="59054" h="267970">
                  <a:moveTo>
                    <a:pt x="0" y="0"/>
                  </a:moveTo>
                  <a:lnTo>
                    <a:pt x="0" y="267461"/>
                  </a:lnTo>
                  <a:lnTo>
                    <a:pt x="58674" y="267461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81"/>
            <p:cNvSpPr/>
            <p:nvPr/>
          </p:nvSpPr>
          <p:spPr>
            <a:xfrm>
              <a:off x="6860795" y="6283791"/>
              <a:ext cx="59055" cy="267970"/>
            </a:xfrm>
            <a:custGeom>
              <a:avLst/>
              <a:gdLst/>
              <a:ahLst/>
              <a:cxnLst/>
              <a:rect l="l" t="t" r="r" b="b"/>
              <a:pathLst>
                <a:path w="59054" h="267970">
                  <a:moveTo>
                    <a:pt x="0" y="0"/>
                  </a:moveTo>
                  <a:lnTo>
                    <a:pt x="0" y="267461"/>
                  </a:lnTo>
                  <a:lnTo>
                    <a:pt x="58674" y="267461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82"/>
            <p:cNvSpPr/>
            <p:nvPr/>
          </p:nvSpPr>
          <p:spPr>
            <a:xfrm>
              <a:off x="3477515" y="6286078"/>
              <a:ext cx="3383279" cy="0"/>
            </a:xfrm>
            <a:custGeom>
              <a:avLst/>
              <a:gdLst/>
              <a:ahLst/>
              <a:cxnLst/>
              <a:rect l="l" t="t" r="r" b="b"/>
              <a:pathLst>
                <a:path w="3383279">
                  <a:moveTo>
                    <a:pt x="0" y="0"/>
                  </a:moveTo>
                  <a:lnTo>
                    <a:pt x="3383279" y="0"/>
                  </a:lnTo>
                </a:path>
              </a:pathLst>
            </a:custGeom>
            <a:ln w="584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83"/>
            <p:cNvSpPr/>
            <p:nvPr/>
          </p:nvSpPr>
          <p:spPr>
            <a:xfrm>
              <a:off x="3477515" y="6548968"/>
              <a:ext cx="3383279" cy="0"/>
            </a:xfrm>
            <a:custGeom>
              <a:avLst/>
              <a:gdLst/>
              <a:ahLst/>
              <a:cxnLst/>
              <a:rect l="l" t="t" r="r" b="b"/>
              <a:pathLst>
                <a:path w="3383279">
                  <a:moveTo>
                    <a:pt x="0" y="0"/>
                  </a:moveTo>
                  <a:lnTo>
                    <a:pt x="3383279" y="0"/>
                  </a:lnTo>
                </a:path>
              </a:pathLst>
            </a:custGeom>
            <a:ln w="584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4"/>
            <p:cNvSpPr/>
            <p:nvPr/>
          </p:nvSpPr>
          <p:spPr>
            <a:xfrm>
              <a:off x="3477515" y="6288363"/>
              <a:ext cx="58419" cy="258445"/>
            </a:xfrm>
            <a:custGeom>
              <a:avLst/>
              <a:gdLst/>
              <a:ahLst/>
              <a:cxnLst/>
              <a:rect l="l" t="t" r="r" b="b"/>
              <a:pathLst>
                <a:path w="58420" h="258445">
                  <a:moveTo>
                    <a:pt x="0" y="0"/>
                  </a:moveTo>
                  <a:lnTo>
                    <a:pt x="0" y="258318"/>
                  </a:lnTo>
                  <a:lnTo>
                    <a:pt x="57912" y="258318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5"/>
            <p:cNvSpPr/>
            <p:nvPr/>
          </p:nvSpPr>
          <p:spPr>
            <a:xfrm>
              <a:off x="6802883" y="6288363"/>
              <a:ext cx="58419" cy="258445"/>
            </a:xfrm>
            <a:custGeom>
              <a:avLst/>
              <a:gdLst/>
              <a:ahLst/>
              <a:cxnLst/>
              <a:rect l="l" t="t" r="r" b="b"/>
              <a:pathLst>
                <a:path w="58420" h="258445">
                  <a:moveTo>
                    <a:pt x="0" y="0"/>
                  </a:moveTo>
                  <a:lnTo>
                    <a:pt x="0" y="258318"/>
                  </a:lnTo>
                  <a:lnTo>
                    <a:pt x="57910" y="258318"/>
                  </a:lnTo>
                  <a:lnTo>
                    <a:pt x="579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6"/>
            <p:cNvSpPr/>
            <p:nvPr/>
          </p:nvSpPr>
          <p:spPr>
            <a:xfrm>
              <a:off x="3535427" y="6290649"/>
              <a:ext cx="3267710" cy="0"/>
            </a:xfrm>
            <a:custGeom>
              <a:avLst/>
              <a:gdLst/>
              <a:ahLst/>
              <a:cxnLst/>
              <a:rect l="l" t="t" r="r" b="b"/>
              <a:pathLst>
                <a:path w="3267709">
                  <a:moveTo>
                    <a:pt x="0" y="0"/>
                  </a:moveTo>
                  <a:lnTo>
                    <a:pt x="3267455" y="0"/>
                  </a:lnTo>
                </a:path>
              </a:pathLst>
            </a:custGeom>
            <a:ln w="5841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7"/>
            <p:cNvSpPr/>
            <p:nvPr/>
          </p:nvSpPr>
          <p:spPr>
            <a:xfrm>
              <a:off x="3535427" y="6544396"/>
              <a:ext cx="3267710" cy="0"/>
            </a:xfrm>
            <a:custGeom>
              <a:avLst/>
              <a:gdLst/>
              <a:ahLst/>
              <a:cxnLst/>
              <a:rect l="l" t="t" r="r" b="b"/>
              <a:pathLst>
                <a:path w="3267709">
                  <a:moveTo>
                    <a:pt x="0" y="0"/>
                  </a:moveTo>
                  <a:lnTo>
                    <a:pt x="3267455" y="0"/>
                  </a:lnTo>
                </a:path>
              </a:pathLst>
            </a:custGeom>
            <a:ln w="5841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8"/>
            <p:cNvSpPr/>
            <p:nvPr/>
          </p:nvSpPr>
          <p:spPr>
            <a:xfrm>
              <a:off x="3535427" y="6292936"/>
              <a:ext cx="59055" cy="249554"/>
            </a:xfrm>
            <a:custGeom>
              <a:avLst/>
              <a:gdLst/>
              <a:ahLst/>
              <a:cxnLst/>
              <a:rect l="l" t="t" r="r" b="b"/>
              <a:pathLst>
                <a:path w="59054" h="249554">
                  <a:moveTo>
                    <a:pt x="0" y="0"/>
                  </a:moveTo>
                  <a:lnTo>
                    <a:pt x="0" y="249174"/>
                  </a:lnTo>
                  <a:lnTo>
                    <a:pt x="58674" y="249174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9"/>
            <p:cNvSpPr/>
            <p:nvPr/>
          </p:nvSpPr>
          <p:spPr>
            <a:xfrm>
              <a:off x="6744209" y="6292936"/>
              <a:ext cx="59055" cy="249554"/>
            </a:xfrm>
            <a:custGeom>
              <a:avLst/>
              <a:gdLst/>
              <a:ahLst/>
              <a:cxnLst/>
              <a:rect l="l" t="t" r="r" b="b"/>
              <a:pathLst>
                <a:path w="59054" h="249554">
                  <a:moveTo>
                    <a:pt x="0" y="0"/>
                  </a:moveTo>
                  <a:lnTo>
                    <a:pt x="0" y="249174"/>
                  </a:lnTo>
                  <a:lnTo>
                    <a:pt x="58675" y="249174"/>
                  </a:lnTo>
                  <a:lnTo>
                    <a:pt x="58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90"/>
            <p:cNvSpPr/>
            <p:nvPr/>
          </p:nvSpPr>
          <p:spPr>
            <a:xfrm>
              <a:off x="3594101" y="6295222"/>
              <a:ext cx="3150235" cy="0"/>
            </a:xfrm>
            <a:custGeom>
              <a:avLst/>
              <a:gdLst/>
              <a:ahLst/>
              <a:cxnLst/>
              <a:rect l="l" t="t" r="r" b="b"/>
              <a:pathLst>
                <a:path w="3150234">
                  <a:moveTo>
                    <a:pt x="0" y="0"/>
                  </a:moveTo>
                  <a:lnTo>
                    <a:pt x="3150107" y="0"/>
                  </a:lnTo>
                </a:path>
              </a:pathLst>
            </a:custGeom>
            <a:ln w="5841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91"/>
            <p:cNvSpPr/>
            <p:nvPr/>
          </p:nvSpPr>
          <p:spPr>
            <a:xfrm>
              <a:off x="3594101" y="6539824"/>
              <a:ext cx="3150235" cy="0"/>
            </a:xfrm>
            <a:custGeom>
              <a:avLst/>
              <a:gdLst/>
              <a:ahLst/>
              <a:cxnLst/>
              <a:rect l="l" t="t" r="r" b="b"/>
              <a:pathLst>
                <a:path w="3150234">
                  <a:moveTo>
                    <a:pt x="0" y="0"/>
                  </a:moveTo>
                  <a:lnTo>
                    <a:pt x="3150107" y="0"/>
                  </a:lnTo>
                </a:path>
              </a:pathLst>
            </a:custGeom>
            <a:ln w="5842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92"/>
            <p:cNvSpPr/>
            <p:nvPr/>
          </p:nvSpPr>
          <p:spPr>
            <a:xfrm>
              <a:off x="3594101" y="6297508"/>
              <a:ext cx="58419" cy="240029"/>
            </a:xfrm>
            <a:custGeom>
              <a:avLst/>
              <a:gdLst/>
              <a:ahLst/>
              <a:cxnLst/>
              <a:rect l="l" t="t" r="r" b="b"/>
              <a:pathLst>
                <a:path w="58420" h="240029">
                  <a:moveTo>
                    <a:pt x="0" y="0"/>
                  </a:moveTo>
                  <a:lnTo>
                    <a:pt x="0" y="240029"/>
                  </a:lnTo>
                  <a:lnTo>
                    <a:pt x="57912" y="240029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93"/>
            <p:cNvSpPr/>
            <p:nvPr/>
          </p:nvSpPr>
          <p:spPr>
            <a:xfrm>
              <a:off x="6686297" y="6297508"/>
              <a:ext cx="58419" cy="240029"/>
            </a:xfrm>
            <a:custGeom>
              <a:avLst/>
              <a:gdLst/>
              <a:ahLst/>
              <a:cxnLst/>
              <a:rect l="l" t="t" r="r" b="b"/>
              <a:pathLst>
                <a:path w="58420" h="240029">
                  <a:moveTo>
                    <a:pt x="0" y="0"/>
                  </a:moveTo>
                  <a:lnTo>
                    <a:pt x="0" y="240029"/>
                  </a:lnTo>
                  <a:lnTo>
                    <a:pt x="57911" y="240029"/>
                  </a:lnTo>
                  <a:lnTo>
                    <a:pt x="579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4"/>
            <p:cNvSpPr/>
            <p:nvPr/>
          </p:nvSpPr>
          <p:spPr>
            <a:xfrm>
              <a:off x="3652013" y="6299793"/>
              <a:ext cx="3034665" cy="0"/>
            </a:xfrm>
            <a:custGeom>
              <a:avLst/>
              <a:gdLst/>
              <a:ahLst/>
              <a:cxnLst/>
              <a:rect l="l" t="t" r="r" b="b"/>
              <a:pathLst>
                <a:path w="3034665">
                  <a:moveTo>
                    <a:pt x="0" y="0"/>
                  </a:moveTo>
                  <a:lnTo>
                    <a:pt x="3034283" y="0"/>
                  </a:lnTo>
                </a:path>
              </a:pathLst>
            </a:custGeom>
            <a:ln w="5841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5"/>
            <p:cNvSpPr/>
            <p:nvPr/>
          </p:nvSpPr>
          <p:spPr>
            <a:xfrm>
              <a:off x="3652013" y="6535251"/>
              <a:ext cx="3034665" cy="0"/>
            </a:xfrm>
            <a:custGeom>
              <a:avLst/>
              <a:gdLst/>
              <a:ahLst/>
              <a:cxnLst/>
              <a:rect l="l" t="t" r="r" b="b"/>
              <a:pathLst>
                <a:path w="3034665">
                  <a:moveTo>
                    <a:pt x="0" y="0"/>
                  </a:moveTo>
                  <a:lnTo>
                    <a:pt x="3034283" y="0"/>
                  </a:lnTo>
                </a:path>
              </a:pathLst>
            </a:custGeom>
            <a:ln w="5841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6"/>
            <p:cNvSpPr/>
            <p:nvPr/>
          </p:nvSpPr>
          <p:spPr>
            <a:xfrm>
              <a:off x="3652013" y="6302079"/>
              <a:ext cx="59055" cy="231140"/>
            </a:xfrm>
            <a:custGeom>
              <a:avLst/>
              <a:gdLst/>
              <a:ahLst/>
              <a:cxnLst/>
              <a:rect l="l" t="t" r="r" b="b"/>
              <a:pathLst>
                <a:path w="59054" h="231140">
                  <a:moveTo>
                    <a:pt x="0" y="0"/>
                  </a:moveTo>
                  <a:lnTo>
                    <a:pt x="0" y="230885"/>
                  </a:lnTo>
                  <a:lnTo>
                    <a:pt x="58674" y="230885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7"/>
            <p:cNvSpPr/>
            <p:nvPr/>
          </p:nvSpPr>
          <p:spPr>
            <a:xfrm>
              <a:off x="6627623" y="6302079"/>
              <a:ext cx="59055" cy="231140"/>
            </a:xfrm>
            <a:custGeom>
              <a:avLst/>
              <a:gdLst/>
              <a:ahLst/>
              <a:cxnLst/>
              <a:rect l="l" t="t" r="r" b="b"/>
              <a:pathLst>
                <a:path w="59054" h="231140">
                  <a:moveTo>
                    <a:pt x="0" y="0"/>
                  </a:moveTo>
                  <a:lnTo>
                    <a:pt x="0" y="230885"/>
                  </a:lnTo>
                  <a:lnTo>
                    <a:pt x="58674" y="230885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8"/>
            <p:cNvSpPr/>
            <p:nvPr/>
          </p:nvSpPr>
          <p:spPr>
            <a:xfrm>
              <a:off x="3710686" y="6304366"/>
              <a:ext cx="2917190" cy="0"/>
            </a:xfrm>
            <a:custGeom>
              <a:avLst/>
              <a:gdLst/>
              <a:ahLst/>
              <a:cxnLst/>
              <a:rect l="l" t="t" r="r" b="b"/>
              <a:pathLst>
                <a:path w="2917190">
                  <a:moveTo>
                    <a:pt x="0" y="0"/>
                  </a:moveTo>
                  <a:lnTo>
                    <a:pt x="2916936" y="0"/>
                  </a:lnTo>
                </a:path>
              </a:pathLst>
            </a:custGeom>
            <a:ln w="5842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9"/>
            <p:cNvSpPr/>
            <p:nvPr/>
          </p:nvSpPr>
          <p:spPr>
            <a:xfrm>
              <a:off x="3710686" y="6530679"/>
              <a:ext cx="2917190" cy="0"/>
            </a:xfrm>
            <a:custGeom>
              <a:avLst/>
              <a:gdLst/>
              <a:ahLst/>
              <a:cxnLst/>
              <a:rect l="l" t="t" r="r" b="b"/>
              <a:pathLst>
                <a:path w="2917190">
                  <a:moveTo>
                    <a:pt x="0" y="0"/>
                  </a:moveTo>
                  <a:lnTo>
                    <a:pt x="2916936" y="0"/>
                  </a:lnTo>
                </a:path>
              </a:pathLst>
            </a:custGeom>
            <a:ln w="5841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200"/>
            <p:cNvSpPr/>
            <p:nvPr/>
          </p:nvSpPr>
          <p:spPr>
            <a:xfrm>
              <a:off x="3710686" y="6306651"/>
              <a:ext cx="58419" cy="222250"/>
            </a:xfrm>
            <a:custGeom>
              <a:avLst/>
              <a:gdLst/>
              <a:ahLst/>
              <a:cxnLst/>
              <a:rect l="l" t="t" r="r" b="b"/>
              <a:pathLst>
                <a:path w="58420" h="222250">
                  <a:moveTo>
                    <a:pt x="0" y="0"/>
                  </a:moveTo>
                  <a:lnTo>
                    <a:pt x="0" y="221742"/>
                  </a:lnTo>
                  <a:lnTo>
                    <a:pt x="57912" y="221742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201"/>
            <p:cNvSpPr/>
            <p:nvPr/>
          </p:nvSpPr>
          <p:spPr>
            <a:xfrm>
              <a:off x="6569711" y="6306651"/>
              <a:ext cx="58419" cy="222250"/>
            </a:xfrm>
            <a:custGeom>
              <a:avLst/>
              <a:gdLst/>
              <a:ahLst/>
              <a:cxnLst/>
              <a:rect l="l" t="t" r="r" b="b"/>
              <a:pathLst>
                <a:path w="58420" h="222250">
                  <a:moveTo>
                    <a:pt x="0" y="0"/>
                  </a:moveTo>
                  <a:lnTo>
                    <a:pt x="0" y="221742"/>
                  </a:lnTo>
                  <a:lnTo>
                    <a:pt x="57911" y="221742"/>
                  </a:lnTo>
                  <a:lnTo>
                    <a:pt x="579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202"/>
            <p:cNvSpPr/>
            <p:nvPr/>
          </p:nvSpPr>
          <p:spPr>
            <a:xfrm>
              <a:off x="3768598" y="6308937"/>
              <a:ext cx="2801620" cy="0"/>
            </a:xfrm>
            <a:custGeom>
              <a:avLst/>
              <a:gdLst/>
              <a:ahLst/>
              <a:cxnLst/>
              <a:rect l="l" t="t" r="r" b="b"/>
              <a:pathLst>
                <a:path w="2801620">
                  <a:moveTo>
                    <a:pt x="0" y="0"/>
                  </a:moveTo>
                  <a:lnTo>
                    <a:pt x="2801111" y="0"/>
                  </a:lnTo>
                </a:path>
              </a:pathLst>
            </a:custGeom>
            <a:ln w="584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203"/>
            <p:cNvSpPr/>
            <p:nvPr/>
          </p:nvSpPr>
          <p:spPr>
            <a:xfrm>
              <a:off x="3768598" y="6526108"/>
              <a:ext cx="2801620" cy="0"/>
            </a:xfrm>
            <a:custGeom>
              <a:avLst/>
              <a:gdLst/>
              <a:ahLst/>
              <a:cxnLst/>
              <a:rect l="l" t="t" r="r" b="b"/>
              <a:pathLst>
                <a:path w="2801620">
                  <a:moveTo>
                    <a:pt x="0" y="0"/>
                  </a:moveTo>
                  <a:lnTo>
                    <a:pt x="2801111" y="0"/>
                  </a:lnTo>
                </a:path>
              </a:pathLst>
            </a:custGeom>
            <a:ln w="584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4"/>
            <p:cNvSpPr/>
            <p:nvPr/>
          </p:nvSpPr>
          <p:spPr>
            <a:xfrm>
              <a:off x="3768598" y="6311224"/>
              <a:ext cx="59055" cy="212725"/>
            </a:xfrm>
            <a:custGeom>
              <a:avLst/>
              <a:gdLst/>
              <a:ahLst/>
              <a:cxnLst/>
              <a:rect l="l" t="t" r="r" b="b"/>
              <a:pathLst>
                <a:path w="59054" h="212725">
                  <a:moveTo>
                    <a:pt x="0" y="0"/>
                  </a:moveTo>
                  <a:lnTo>
                    <a:pt x="0" y="212598"/>
                  </a:lnTo>
                  <a:lnTo>
                    <a:pt x="58674" y="212598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5"/>
            <p:cNvSpPr/>
            <p:nvPr/>
          </p:nvSpPr>
          <p:spPr>
            <a:xfrm>
              <a:off x="6511036" y="6311224"/>
              <a:ext cx="59055" cy="212725"/>
            </a:xfrm>
            <a:custGeom>
              <a:avLst/>
              <a:gdLst/>
              <a:ahLst/>
              <a:cxnLst/>
              <a:rect l="l" t="t" r="r" b="b"/>
              <a:pathLst>
                <a:path w="59054" h="212725">
                  <a:moveTo>
                    <a:pt x="0" y="0"/>
                  </a:moveTo>
                  <a:lnTo>
                    <a:pt x="0" y="212598"/>
                  </a:lnTo>
                  <a:lnTo>
                    <a:pt x="58673" y="212598"/>
                  </a:lnTo>
                  <a:lnTo>
                    <a:pt x="586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6"/>
            <p:cNvSpPr/>
            <p:nvPr/>
          </p:nvSpPr>
          <p:spPr>
            <a:xfrm>
              <a:off x="3827272" y="6313510"/>
              <a:ext cx="2684145" cy="0"/>
            </a:xfrm>
            <a:custGeom>
              <a:avLst/>
              <a:gdLst/>
              <a:ahLst/>
              <a:cxnLst/>
              <a:rect l="l" t="t" r="r" b="b"/>
              <a:pathLst>
                <a:path w="2684145">
                  <a:moveTo>
                    <a:pt x="0" y="0"/>
                  </a:moveTo>
                  <a:lnTo>
                    <a:pt x="2683764" y="0"/>
                  </a:lnTo>
                </a:path>
              </a:pathLst>
            </a:custGeom>
            <a:ln w="584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7"/>
            <p:cNvSpPr/>
            <p:nvPr/>
          </p:nvSpPr>
          <p:spPr>
            <a:xfrm>
              <a:off x="3827272" y="6521536"/>
              <a:ext cx="2684145" cy="0"/>
            </a:xfrm>
            <a:custGeom>
              <a:avLst/>
              <a:gdLst/>
              <a:ahLst/>
              <a:cxnLst/>
              <a:rect l="l" t="t" r="r" b="b"/>
              <a:pathLst>
                <a:path w="2684145">
                  <a:moveTo>
                    <a:pt x="0" y="0"/>
                  </a:moveTo>
                  <a:lnTo>
                    <a:pt x="2683764" y="0"/>
                  </a:lnTo>
                </a:path>
              </a:pathLst>
            </a:custGeom>
            <a:ln w="5841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8"/>
            <p:cNvSpPr/>
            <p:nvPr/>
          </p:nvSpPr>
          <p:spPr>
            <a:xfrm>
              <a:off x="3827272" y="6315796"/>
              <a:ext cx="59055" cy="203835"/>
            </a:xfrm>
            <a:custGeom>
              <a:avLst/>
              <a:gdLst/>
              <a:ahLst/>
              <a:cxnLst/>
              <a:rect l="l" t="t" r="r" b="b"/>
              <a:pathLst>
                <a:path w="59054" h="203834">
                  <a:moveTo>
                    <a:pt x="0" y="0"/>
                  </a:moveTo>
                  <a:lnTo>
                    <a:pt x="0" y="203453"/>
                  </a:lnTo>
                  <a:lnTo>
                    <a:pt x="58674" y="203453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9"/>
            <p:cNvSpPr/>
            <p:nvPr/>
          </p:nvSpPr>
          <p:spPr>
            <a:xfrm>
              <a:off x="6452363" y="6315796"/>
              <a:ext cx="59055" cy="203835"/>
            </a:xfrm>
            <a:custGeom>
              <a:avLst/>
              <a:gdLst/>
              <a:ahLst/>
              <a:cxnLst/>
              <a:rect l="l" t="t" r="r" b="b"/>
              <a:pathLst>
                <a:path w="59054" h="203834">
                  <a:moveTo>
                    <a:pt x="0" y="0"/>
                  </a:moveTo>
                  <a:lnTo>
                    <a:pt x="0" y="203453"/>
                  </a:lnTo>
                  <a:lnTo>
                    <a:pt x="58674" y="203453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10"/>
            <p:cNvSpPr/>
            <p:nvPr/>
          </p:nvSpPr>
          <p:spPr>
            <a:xfrm>
              <a:off x="3885946" y="6318082"/>
              <a:ext cx="2566670" cy="0"/>
            </a:xfrm>
            <a:custGeom>
              <a:avLst/>
              <a:gdLst/>
              <a:ahLst/>
              <a:cxnLst/>
              <a:rect l="l" t="t" r="r" b="b"/>
              <a:pathLst>
                <a:path w="2566670">
                  <a:moveTo>
                    <a:pt x="0" y="0"/>
                  </a:moveTo>
                  <a:lnTo>
                    <a:pt x="2566416" y="0"/>
                  </a:lnTo>
                </a:path>
              </a:pathLst>
            </a:custGeom>
            <a:ln w="5841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11"/>
            <p:cNvSpPr/>
            <p:nvPr/>
          </p:nvSpPr>
          <p:spPr>
            <a:xfrm>
              <a:off x="3885946" y="6516963"/>
              <a:ext cx="2566670" cy="0"/>
            </a:xfrm>
            <a:custGeom>
              <a:avLst/>
              <a:gdLst/>
              <a:ahLst/>
              <a:cxnLst/>
              <a:rect l="l" t="t" r="r" b="b"/>
              <a:pathLst>
                <a:path w="2566670">
                  <a:moveTo>
                    <a:pt x="0" y="0"/>
                  </a:moveTo>
                  <a:lnTo>
                    <a:pt x="2566416" y="0"/>
                  </a:lnTo>
                </a:path>
              </a:pathLst>
            </a:custGeom>
            <a:ln w="5841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12"/>
            <p:cNvSpPr/>
            <p:nvPr/>
          </p:nvSpPr>
          <p:spPr>
            <a:xfrm>
              <a:off x="3885946" y="6320367"/>
              <a:ext cx="58419" cy="194310"/>
            </a:xfrm>
            <a:custGeom>
              <a:avLst/>
              <a:gdLst/>
              <a:ahLst/>
              <a:cxnLst/>
              <a:rect l="l" t="t" r="r" b="b"/>
              <a:pathLst>
                <a:path w="58420" h="194309">
                  <a:moveTo>
                    <a:pt x="0" y="0"/>
                  </a:moveTo>
                  <a:lnTo>
                    <a:pt x="0" y="194309"/>
                  </a:lnTo>
                  <a:lnTo>
                    <a:pt x="57912" y="194309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13"/>
            <p:cNvSpPr/>
            <p:nvPr/>
          </p:nvSpPr>
          <p:spPr>
            <a:xfrm>
              <a:off x="6394451" y="6320367"/>
              <a:ext cx="58419" cy="194310"/>
            </a:xfrm>
            <a:custGeom>
              <a:avLst/>
              <a:gdLst/>
              <a:ahLst/>
              <a:cxnLst/>
              <a:rect l="l" t="t" r="r" b="b"/>
              <a:pathLst>
                <a:path w="58420" h="194309">
                  <a:moveTo>
                    <a:pt x="0" y="0"/>
                  </a:moveTo>
                  <a:lnTo>
                    <a:pt x="0" y="194309"/>
                  </a:lnTo>
                  <a:lnTo>
                    <a:pt x="57912" y="194309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4"/>
            <p:cNvSpPr/>
            <p:nvPr/>
          </p:nvSpPr>
          <p:spPr>
            <a:xfrm>
              <a:off x="3943859" y="6322653"/>
              <a:ext cx="2451100" cy="0"/>
            </a:xfrm>
            <a:custGeom>
              <a:avLst/>
              <a:gdLst/>
              <a:ahLst/>
              <a:cxnLst/>
              <a:rect l="l" t="t" r="r" b="b"/>
              <a:pathLst>
                <a:path w="2451100">
                  <a:moveTo>
                    <a:pt x="0" y="0"/>
                  </a:moveTo>
                  <a:lnTo>
                    <a:pt x="2450592" y="0"/>
                  </a:lnTo>
                </a:path>
              </a:pathLst>
            </a:custGeom>
            <a:ln w="5841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5"/>
            <p:cNvSpPr/>
            <p:nvPr/>
          </p:nvSpPr>
          <p:spPr>
            <a:xfrm>
              <a:off x="3943859" y="6512392"/>
              <a:ext cx="2451100" cy="0"/>
            </a:xfrm>
            <a:custGeom>
              <a:avLst/>
              <a:gdLst/>
              <a:ahLst/>
              <a:cxnLst/>
              <a:rect l="l" t="t" r="r" b="b"/>
              <a:pathLst>
                <a:path w="2451100">
                  <a:moveTo>
                    <a:pt x="0" y="0"/>
                  </a:moveTo>
                  <a:lnTo>
                    <a:pt x="2450592" y="0"/>
                  </a:lnTo>
                </a:path>
              </a:pathLst>
            </a:custGeom>
            <a:ln w="5842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6"/>
            <p:cNvSpPr/>
            <p:nvPr/>
          </p:nvSpPr>
          <p:spPr>
            <a:xfrm>
              <a:off x="3943859" y="6324939"/>
              <a:ext cx="59055" cy="185420"/>
            </a:xfrm>
            <a:custGeom>
              <a:avLst/>
              <a:gdLst/>
              <a:ahLst/>
              <a:cxnLst/>
              <a:rect l="l" t="t" r="r" b="b"/>
              <a:pathLst>
                <a:path w="59054" h="185420">
                  <a:moveTo>
                    <a:pt x="0" y="0"/>
                  </a:moveTo>
                  <a:lnTo>
                    <a:pt x="0" y="185166"/>
                  </a:lnTo>
                  <a:lnTo>
                    <a:pt x="58674" y="185166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7"/>
            <p:cNvSpPr/>
            <p:nvPr/>
          </p:nvSpPr>
          <p:spPr>
            <a:xfrm>
              <a:off x="6335777" y="6324939"/>
              <a:ext cx="59055" cy="185420"/>
            </a:xfrm>
            <a:custGeom>
              <a:avLst/>
              <a:gdLst/>
              <a:ahLst/>
              <a:cxnLst/>
              <a:rect l="l" t="t" r="r" b="b"/>
              <a:pathLst>
                <a:path w="59054" h="185420">
                  <a:moveTo>
                    <a:pt x="0" y="0"/>
                  </a:moveTo>
                  <a:lnTo>
                    <a:pt x="0" y="185166"/>
                  </a:lnTo>
                  <a:lnTo>
                    <a:pt x="58674" y="185166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8"/>
            <p:cNvSpPr/>
            <p:nvPr/>
          </p:nvSpPr>
          <p:spPr>
            <a:xfrm>
              <a:off x="4002533" y="6327226"/>
              <a:ext cx="2333625" cy="0"/>
            </a:xfrm>
            <a:custGeom>
              <a:avLst/>
              <a:gdLst/>
              <a:ahLst/>
              <a:cxnLst/>
              <a:rect l="l" t="t" r="r" b="b"/>
              <a:pathLst>
                <a:path w="2333625">
                  <a:moveTo>
                    <a:pt x="0" y="0"/>
                  </a:moveTo>
                  <a:lnTo>
                    <a:pt x="2333244" y="0"/>
                  </a:lnTo>
                </a:path>
              </a:pathLst>
            </a:custGeom>
            <a:ln w="5842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9"/>
            <p:cNvSpPr/>
            <p:nvPr/>
          </p:nvSpPr>
          <p:spPr>
            <a:xfrm>
              <a:off x="4002533" y="6507820"/>
              <a:ext cx="2333625" cy="0"/>
            </a:xfrm>
            <a:custGeom>
              <a:avLst/>
              <a:gdLst/>
              <a:ahLst/>
              <a:cxnLst/>
              <a:rect l="l" t="t" r="r" b="b"/>
              <a:pathLst>
                <a:path w="2333625">
                  <a:moveTo>
                    <a:pt x="0" y="0"/>
                  </a:moveTo>
                  <a:lnTo>
                    <a:pt x="2333244" y="0"/>
                  </a:lnTo>
                </a:path>
              </a:pathLst>
            </a:custGeom>
            <a:ln w="58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20"/>
            <p:cNvSpPr/>
            <p:nvPr/>
          </p:nvSpPr>
          <p:spPr>
            <a:xfrm>
              <a:off x="4002533" y="6329512"/>
              <a:ext cx="58419" cy="176530"/>
            </a:xfrm>
            <a:custGeom>
              <a:avLst/>
              <a:gdLst/>
              <a:ahLst/>
              <a:cxnLst/>
              <a:rect l="l" t="t" r="r" b="b"/>
              <a:pathLst>
                <a:path w="58420" h="176529">
                  <a:moveTo>
                    <a:pt x="0" y="0"/>
                  </a:moveTo>
                  <a:lnTo>
                    <a:pt x="0" y="176022"/>
                  </a:lnTo>
                  <a:lnTo>
                    <a:pt x="57912" y="176022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21"/>
            <p:cNvSpPr/>
            <p:nvPr/>
          </p:nvSpPr>
          <p:spPr>
            <a:xfrm>
              <a:off x="6277865" y="6329512"/>
              <a:ext cx="58419" cy="176530"/>
            </a:xfrm>
            <a:custGeom>
              <a:avLst/>
              <a:gdLst/>
              <a:ahLst/>
              <a:cxnLst/>
              <a:rect l="l" t="t" r="r" b="b"/>
              <a:pathLst>
                <a:path w="58420" h="176529">
                  <a:moveTo>
                    <a:pt x="0" y="0"/>
                  </a:moveTo>
                  <a:lnTo>
                    <a:pt x="0" y="176022"/>
                  </a:lnTo>
                  <a:lnTo>
                    <a:pt x="57912" y="176022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22"/>
            <p:cNvSpPr/>
            <p:nvPr/>
          </p:nvSpPr>
          <p:spPr>
            <a:xfrm>
              <a:off x="4060445" y="6331798"/>
              <a:ext cx="2217420" cy="0"/>
            </a:xfrm>
            <a:custGeom>
              <a:avLst/>
              <a:gdLst/>
              <a:ahLst/>
              <a:cxnLst/>
              <a:rect l="l" t="t" r="r" b="b"/>
              <a:pathLst>
                <a:path w="2217420">
                  <a:moveTo>
                    <a:pt x="0" y="0"/>
                  </a:moveTo>
                  <a:lnTo>
                    <a:pt x="2217419" y="0"/>
                  </a:lnTo>
                </a:path>
              </a:pathLst>
            </a:custGeom>
            <a:ln w="58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23"/>
            <p:cNvSpPr/>
            <p:nvPr/>
          </p:nvSpPr>
          <p:spPr>
            <a:xfrm>
              <a:off x="4060445" y="6503248"/>
              <a:ext cx="2217420" cy="0"/>
            </a:xfrm>
            <a:custGeom>
              <a:avLst/>
              <a:gdLst/>
              <a:ahLst/>
              <a:cxnLst/>
              <a:rect l="l" t="t" r="r" b="b"/>
              <a:pathLst>
                <a:path w="2217420">
                  <a:moveTo>
                    <a:pt x="0" y="0"/>
                  </a:moveTo>
                  <a:lnTo>
                    <a:pt x="2217419" y="0"/>
                  </a:lnTo>
                </a:path>
              </a:pathLst>
            </a:custGeom>
            <a:ln w="5841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4"/>
            <p:cNvSpPr/>
            <p:nvPr/>
          </p:nvSpPr>
          <p:spPr>
            <a:xfrm>
              <a:off x="4060445" y="6334084"/>
              <a:ext cx="59055" cy="167005"/>
            </a:xfrm>
            <a:custGeom>
              <a:avLst/>
              <a:gdLst/>
              <a:ahLst/>
              <a:cxnLst/>
              <a:rect l="l" t="t" r="r" b="b"/>
              <a:pathLst>
                <a:path w="59054" h="167004">
                  <a:moveTo>
                    <a:pt x="0" y="0"/>
                  </a:moveTo>
                  <a:lnTo>
                    <a:pt x="0" y="166877"/>
                  </a:lnTo>
                  <a:lnTo>
                    <a:pt x="58674" y="166877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5"/>
            <p:cNvSpPr/>
            <p:nvPr/>
          </p:nvSpPr>
          <p:spPr>
            <a:xfrm>
              <a:off x="6219190" y="6334084"/>
              <a:ext cx="59055" cy="167005"/>
            </a:xfrm>
            <a:custGeom>
              <a:avLst/>
              <a:gdLst/>
              <a:ahLst/>
              <a:cxnLst/>
              <a:rect l="l" t="t" r="r" b="b"/>
              <a:pathLst>
                <a:path w="59054" h="167004">
                  <a:moveTo>
                    <a:pt x="0" y="0"/>
                  </a:moveTo>
                  <a:lnTo>
                    <a:pt x="0" y="166877"/>
                  </a:lnTo>
                  <a:lnTo>
                    <a:pt x="58674" y="166877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6"/>
            <p:cNvSpPr/>
            <p:nvPr/>
          </p:nvSpPr>
          <p:spPr>
            <a:xfrm>
              <a:off x="4119119" y="6336370"/>
              <a:ext cx="2100580" cy="0"/>
            </a:xfrm>
            <a:custGeom>
              <a:avLst/>
              <a:gdLst/>
              <a:ahLst/>
              <a:cxnLst/>
              <a:rect l="l" t="t" r="r" b="b"/>
              <a:pathLst>
                <a:path w="2100579">
                  <a:moveTo>
                    <a:pt x="0" y="0"/>
                  </a:moveTo>
                  <a:lnTo>
                    <a:pt x="2100072" y="0"/>
                  </a:lnTo>
                </a:path>
              </a:pathLst>
            </a:custGeom>
            <a:ln w="5841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7"/>
            <p:cNvSpPr/>
            <p:nvPr/>
          </p:nvSpPr>
          <p:spPr>
            <a:xfrm>
              <a:off x="4119119" y="6498295"/>
              <a:ext cx="2100580" cy="0"/>
            </a:xfrm>
            <a:custGeom>
              <a:avLst/>
              <a:gdLst/>
              <a:ahLst/>
              <a:cxnLst/>
              <a:rect l="l" t="t" r="r" b="b"/>
              <a:pathLst>
                <a:path w="2100579">
                  <a:moveTo>
                    <a:pt x="0" y="0"/>
                  </a:moveTo>
                  <a:lnTo>
                    <a:pt x="2100072" y="0"/>
                  </a:lnTo>
                </a:path>
              </a:pathLst>
            </a:custGeom>
            <a:ln w="6603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8"/>
            <p:cNvSpPr/>
            <p:nvPr/>
          </p:nvSpPr>
          <p:spPr>
            <a:xfrm>
              <a:off x="4119119" y="6338655"/>
              <a:ext cx="58419" cy="157480"/>
            </a:xfrm>
            <a:custGeom>
              <a:avLst/>
              <a:gdLst/>
              <a:ahLst/>
              <a:cxnLst/>
              <a:rect l="l" t="t" r="r" b="b"/>
              <a:pathLst>
                <a:path w="58420" h="157479">
                  <a:moveTo>
                    <a:pt x="0" y="0"/>
                  </a:moveTo>
                  <a:lnTo>
                    <a:pt x="0" y="156972"/>
                  </a:lnTo>
                  <a:lnTo>
                    <a:pt x="57912" y="156972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9"/>
            <p:cNvSpPr/>
            <p:nvPr/>
          </p:nvSpPr>
          <p:spPr>
            <a:xfrm>
              <a:off x="6161278" y="6338655"/>
              <a:ext cx="58419" cy="157480"/>
            </a:xfrm>
            <a:custGeom>
              <a:avLst/>
              <a:gdLst/>
              <a:ahLst/>
              <a:cxnLst/>
              <a:rect l="l" t="t" r="r" b="b"/>
              <a:pathLst>
                <a:path w="58420" h="157479">
                  <a:moveTo>
                    <a:pt x="0" y="0"/>
                  </a:moveTo>
                  <a:lnTo>
                    <a:pt x="0" y="156972"/>
                  </a:lnTo>
                  <a:lnTo>
                    <a:pt x="57912" y="156972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30"/>
            <p:cNvSpPr/>
            <p:nvPr/>
          </p:nvSpPr>
          <p:spPr>
            <a:xfrm>
              <a:off x="4177031" y="6340942"/>
              <a:ext cx="1984375" cy="0"/>
            </a:xfrm>
            <a:custGeom>
              <a:avLst/>
              <a:gdLst/>
              <a:ahLst/>
              <a:cxnLst/>
              <a:rect l="l" t="t" r="r" b="b"/>
              <a:pathLst>
                <a:path w="1984375">
                  <a:moveTo>
                    <a:pt x="0" y="0"/>
                  </a:moveTo>
                  <a:lnTo>
                    <a:pt x="1984248" y="0"/>
                  </a:lnTo>
                </a:path>
              </a:pathLst>
            </a:custGeom>
            <a:ln w="584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31"/>
            <p:cNvSpPr/>
            <p:nvPr/>
          </p:nvSpPr>
          <p:spPr>
            <a:xfrm>
              <a:off x="4177031" y="6493342"/>
              <a:ext cx="1984375" cy="0"/>
            </a:xfrm>
            <a:custGeom>
              <a:avLst/>
              <a:gdLst/>
              <a:ahLst/>
              <a:cxnLst/>
              <a:rect l="l" t="t" r="r" b="b"/>
              <a:pathLst>
                <a:path w="1984375">
                  <a:moveTo>
                    <a:pt x="0" y="0"/>
                  </a:moveTo>
                  <a:lnTo>
                    <a:pt x="1984248" y="0"/>
                  </a:lnTo>
                </a:path>
              </a:pathLst>
            </a:custGeom>
            <a:ln w="5842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32"/>
            <p:cNvSpPr/>
            <p:nvPr/>
          </p:nvSpPr>
          <p:spPr>
            <a:xfrm>
              <a:off x="4177031" y="6343227"/>
              <a:ext cx="59055" cy="147955"/>
            </a:xfrm>
            <a:custGeom>
              <a:avLst/>
              <a:gdLst/>
              <a:ahLst/>
              <a:cxnLst/>
              <a:rect l="l" t="t" r="r" b="b"/>
              <a:pathLst>
                <a:path w="59054" h="147954">
                  <a:moveTo>
                    <a:pt x="0" y="0"/>
                  </a:moveTo>
                  <a:lnTo>
                    <a:pt x="0" y="147827"/>
                  </a:lnTo>
                  <a:lnTo>
                    <a:pt x="58674" y="147827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33"/>
            <p:cNvSpPr/>
            <p:nvPr/>
          </p:nvSpPr>
          <p:spPr>
            <a:xfrm>
              <a:off x="6102604" y="6343227"/>
              <a:ext cx="59055" cy="147955"/>
            </a:xfrm>
            <a:custGeom>
              <a:avLst/>
              <a:gdLst/>
              <a:ahLst/>
              <a:cxnLst/>
              <a:rect l="l" t="t" r="r" b="b"/>
              <a:pathLst>
                <a:path w="59054" h="147954">
                  <a:moveTo>
                    <a:pt x="0" y="0"/>
                  </a:moveTo>
                  <a:lnTo>
                    <a:pt x="0" y="147827"/>
                  </a:lnTo>
                  <a:lnTo>
                    <a:pt x="58674" y="147827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4"/>
            <p:cNvSpPr/>
            <p:nvPr/>
          </p:nvSpPr>
          <p:spPr>
            <a:xfrm>
              <a:off x="4235704" y="6345513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584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5"/>
            <p:cNvSpPr/>
            <p:nvPr/>
          </p:nvSpPr>
          <p:spPr>
            <a:xfrm>
              <a:off x="4235704" y="6488770"/>
              <a:ext cx="1866900" cy="0"/>
            </a:xfrm>
            <a:custGeom>
              <a:avLst/>
              <a:gdLst/>
              <a:ahLst/>
              <a:cxnLst/>
              <a:rect l="l" t="t" r="r" b="b"/>
              <a:pathLst>
                <a:path w="1866900">
                  <a:moveTo>
                    <a:pt x="0" y="0"/>
                  </a:moveTo>
                  <a:lnTo>
                    <a:pt x="1866900" y="0"/>
                  </a:lnTo>
                </a:path>
              </a:pathLst>
            </a:custGeom>
            <a:ln w="584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6"/>
            <p:cNvSpPr/>
            <p:nvPr/>
          </p:nvSpPr>
          <p:spPr>
            <a:xfrm>
              <a:off x="4235704" y="6347800"/>
              <a:ext cx="58419" cy="139065"/>
            </a:xfrm>
            <a:custGeom>
              <a:avLst/>
              <a:gdLst/>
              <a:ahLst/>
              <a:cxnLst/>
              <a:rect l="l" t="t" r="r" b="b"/>
              <a:pathLst>
                <a:path w="58420" h="139065">
                  <a:moveTo>
                    <a:pt x="0" y="0"/>
                  </a:moveTo>
                  <a:lnTo>
                    <a:pt x="0" y="138683"/>
                  </a:lnTo>
                  <a:lnTo>
                    <a:pt x="57912" y="138683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7"/>
            <p:cNvSpPr/>
            <p:nvPr/>
          </p:nvSpPr>
          <p:spPr>
            <a:xfrm>
              <a:off x="6044692" y="6347800"/>
              <a:ext cx="58419" cy="139065"/>
            </a:xfrm>
            <a:custGeom>
              <a:avLst/>
              <a:gdLst/>
              <a:ahLst/>
              <a:cxnLst/>
              <a:rect l="l" t="t" r="r" b="b"/>
              <a:pathLst>
                <a:path w="58420" h="139065">
                  <a:moveTo>
                    <a:pt x="0" y="0"/>
                  </a:moveTo>
                  <a:lnTo>
                    <a:pt x="0" y="138683"/>
                  </a:lnTo>
                  <a:lnTo>
                    <a:pt x="57912" y="138683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8"/>
            <p:cNvSpPr/>
            <p:nvPr/>
          </p:nvSpPr>
          <p:spPr>
            <a:xfrm>
              <a:off x="4293616" y="6350086"/>
              <a:ext cx="1751330" cy="0"/>
            </a:xfrm>
            <a:custGeom>
              <a:avLst/>
              <a:gdLst/>
              <a:ahLst/>
              <a:cxnLst/>
              <a:rect l="l" t="t" r="r" b="b"/>
              <a:pathLst>
                <a:path w="1751329">
                  <a:moveTo>
                    <a:pt x="0" y="0"/>
                  </a:moveTo>
                  <a:lnTo>
                    <a:pt x="1751076" y="0"/>
                  </a:lnTo>
                </a:path>
              </a:pathLst>
            </a:custGeom>
            <a:ln w="5841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9"/>
            <p:cNvSpPr/>
            <p:nvPr/>
          </p:nvSpPr>
          <p:spPr>
            <a:xfrm>
              <a:off x="4293616" y="6484198"/>
              <a:ext cx="1751330" cy="0"/>
            </a:xfrm>
            <a:custGeom>
              <a:avLst/>
              <a:gdLst/>
              <a:ahLst/>
              <a:cxnLst/>
              <a:rect l="l" t="t" r="r" b="b"/>
              <a:pathLst>
                <a:path w="1751329">
                  <a:moveTo>
                    <a:pt x="0" y="0"/>
                  </a:moveTo>
                  <a:lnTo>
                    <a:pt x="1751076" y="0"/>
                  </a:lnTo>
                </a:path>
              </a:pathLst>
            </a:custGeom>
            <a:ln w="5841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40"/>
            <p:cNvSpPr/>
            <p:nvPr/>
          </p:nvSpPr>
          <p:spPr>
            <a:xfrm>
              <a:off x="4293616" y="6352372"/>
              <a:ext cx="59055" cy="129539"/>
            </a:xfrm>
            <a:custGeom>
              <a:avLst/>
              <a:gdLst/>
              <a:ahLst/>
              <a:cxnLst/>
              <a:rect l="l" t="t" r="r" b="b"/>
              <a:pathLst>
                <a:path w="59054" h="129540">
                  <a:moveTo>
                    <a:pt x="0" y="0"/>
                  </a:moveTo>
                  <a:lnTo>
                    <a:pt x="0" y="129540"/>
                  </a:lnTo>
                  <a:lnTo>
                    <a:pt x="58674" y="129540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41"/>
            <p:cNvSpPr/>
            <p:nvPr/>
          </p:nvSpPr>
          <p:spPr>
            <a:xfrm>
              <a:off x="5986019" y="6352372"/>
              <a:ext cx="59055" cy="129539"/>
            </a:xfrm>
            <a:custGeom>
              <a:avLst/>
              <a:gdLst/>
              <a:ahLst/>
              <a:cxnLst/>
              <a:rect l="l" t="t" r="r" b="b"/>
              <a:pathLst>
                <a:path w="59054" h="129540">
                  <a:moveTo>
                    <a:pt x="0" y="0"/>
                  </a:moveTo>
                  <a:lnTo>
                    <a:pt x="0" y="129540"/>
                  </a:lnTo>
                  <a:lnTo>
                    <a:pt x="58674" y="129540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42"/>
            <p:cNvSpPr/>
            <p:nvPr/>
          </p:nvSpPr>
          <p:spPr>
            <a:xfrm>
              <a:off x="4352290" y="6354658"/>
              <a:ext cx="1633855" cy="0"/>
            </a:xfrm>
            <a:custGeom>
              <a:avLst/>
              <a:gdLst/>
              <a:ahLst/>
              <a:cxnLst/>
              <a:rect l="l" t="t" r="r" b="b"/>
              <a:pathLst>
                <a:path w="1633854">
                  <a:moveTo>
                    <a:pt x="0" y="0"/>
                  </a:moveTo>
                  <a:lnTo>
                    <a:pt x="1633727" y="0"/>
                  </a:lnTo>
                </a:path>
              </a:pathLst>
            </a:custGeom>
            <a:ln w="5841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43"/>
            <p:cNvSpPr/>
            <p:nvPr/>
          </p:nvSpPr>
          <p:spPr>
            <a:xfrm>
              <a:off x="4352290" y="6479626"/>
              <a:ext cx="1633855" cy="0"/>
            </a:xfrm>
            <a:custGeom>
              <a:avLst/>
              <a:gdLst/>
              <a:ahLst/>
              <a:cxnLst/>
              <a:rect l="l" t="t" r="r" b="b"/>
              <a:pathLst>
                <a:path w="1633854">
                  <a:moveTo>
                    <a:pt x="0" y="0"/>
                  </a:moveTo>
                  <a:lnTo>
                    <a:pt x="1633727" y="0"/>
                  </a:lnTo>
                </a:path>
              </a:pathLst>
            </a:custGeom>
            <a:ln w="5842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4"/>
            <p:cNvSpPr/>
            <p:nvPr/>
          </p:nvSpPr>
          <p:spPr>
            <a:xfrm>
              <a:off x="4352290" y="6356943"/>
              <a:ext cx="58419" cy="120650"/>
            </a:xfrm>
            <a:custGeom>
              <a:avLst/>
              <a:gdLst/>
              <a:ahLst/>
              <a:cxnLst/>
              <a:rect l="l" t="t" r="r" b="b"/>
              <a:pathLst>
                <a:path w="58420" h="120650">
                  <a:moveTo>
                    <a:pt x="0" y="0"/>
                  </a:moveTo>
                  <a:lnTo>
                    <a:pt x="0" y="120396"/>
                  </a:lnTo>
                  <a:lnTo>
                    <a:pt x="57912" y="120396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5"/>
            <p:cNvSpPr/>
            <p:nvPr/>
          </p:nvSpPr>
          <p:spPr>
            <a:xfrm>
              <a:off x="5928107" y="6356943"/>
              <a:ext cx="58419" cy="120650"/>
            </a:xfrm>
            <a:custGeom>
              <a:avLst/>
              <a:gdLst/>
              <a:ahLst/>
              <a:cxnLst/>
              <a:rect l="l" t="t" r="r" b="b"/>
              <a:pathLst>
                <a:path w="58420" h="120650">
                  <a:moveTo>
                    <a:pt x="0" y="0"/>
                  </a:moveTo>
                  <a:lnTo>
                    <a:pt x="0" y="120396"/>
                  </a:lnTo>
                  <a:lnTo>
                    <a:pt x="57912" y="120396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6"/>
            <p:cNvSpPr/>
            <p:nvPr/>
          </p:nvSpPr>
          <p:spPr>
            <a:xfrm>
              <a:off x="4410202" y="6359229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841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7"/>
            <p:cNvSpPr/>
            <p:nvPr/>
          </p:nvSpPr>
          <p:spPr>
            <a:xfrm>
              <a:off x="4410202" y="6475053"/>
              <a:ext cx="1518285" cy="0"/>
            </a:xfrm>
            <a:custGeom>
              <a:avLst/>
              <a:gdLst/>
              <a:ahLst/>
              <a:cxnLst/>
              <a:rect l="l" t="t" r="r" b="b"/>
              <a:pathLst>
                <a:path w="1518285">
                  <a:moveTo>
                    <a:pt x="0" y="0"/>
                  </a:moveTo>
                  <a:lnTo>
                    <a:pt x="1517903" y="0"/>
                  </a:lnTo>
                </a:path>
              </a:pathLst>
            </a:custGeom>
            <a:ln w="5841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8"/>
            <p:cNvSpPr/>
            <p:nvPr/>
          </p:nvSpPr>
          <p:spPr>
            <a:xfrm>
              <a:off x="4410202" y="6361515"/>
              <a:ext cx="59055" cy="111760"/>
            </a:xfrm>
            <a:custGeom>
              <a:avLst/>
              <a:gdLst/>
              <a:ahLst/>
              <a:cxnLst/>
              <a:rect l="l" t="t" r="r" b="b"/>
              <a:pathLst>
                <a:path w="59054" h="111759">
                  <a:moveTo>
                    <a:pt x="0" y="0"/>
                  </a:moveTo>
                  <a:lnTo>
                    <a:pt x="0" y="111251"/>
                  </a:lnTo>
                  <a:lnTo>
                    <a:pt x="58674" y="111251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9"/>
            <p:cNvSpPr/>
            <p:nvPr/>
          </p:nvSpPr>
          <p:spPr>
            <a:xfrm>
              <a:off x="5869433" y="6361515"/>
              <a:ext cx="59055" cy="111760"/>
            </a:xfrm>
            <a:custGeom>
              <a:avLst/>
              <a:gdLst/>
              <a:ahLst/>
              <a:cxnLst/>
              <a:rect l="l" t="t" r="r" b="b"/>
              <a:pathLst>
                <a:path w="59054" h="111759">
                  <a:moveTo>
                    <a:pt x="0" y="0"/>
                  </a:moveTo>
                  <a:lnTo>
                    <a:pt x="0" y="111251"/>
                  </a:lnTo>
                  <a:lnTo>
                    <a:pt x="58674" y="111251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50"/>
            <p:cNvSpPr/>
            <p:nvPr/>
          </p:nvSpPr>
          <p:spPr>
            <a:xfrm>
              <a:off x="4468877" y="6363802"/>
              <a:ext cx="1400810" cy="0"/>
            </a:xfrm>
            <a:custGeom>
              <a:avLst/>
              <a:gdLst/>
              <a:ahLst/>
              <a:cxnLst/>
              <a:rect l="l" t="t" r="r" b="b"/>
              <a:pathLst>
                <a:path w="1400810">
                  <a:moveTo>
                    <a:pt x="0" y="0"/>
                  </a:moveTo>
                  <a:lnTo>
                    <a:pt x="1400555" y="0"/>
                  </a:lnTo>
                </a:path>
              </a:pathLst>
            </a:custGeom>
            <a:ln w="5842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51"/>
            <p:cNvSpPr/>
            <p:nvPr/>
          </p:nvSpPr>
          <p:spPr>
            <a:xfrm>
              <a:off x="4468877" y="6470482"/>
              <a:ext cx="1400810" cy="0"/>
            </a:xfrm>
            <a:custGeom>
              <a:avLst/>
              <a:gdLst/>
              <a:ahLst/>
              <a:cxnLst/>
              <a:rect l="l" t="t" r="r" b="b"/>
              <a:pathLst>
                <a:path w="1400810">
                  <a:moveTo>
                    <a:pt x="0" y="0"/>
                  </a:moveTo>
                  <a:lnTo>
                    <a:pt x="1400555" y="0"/>
                  </a:lnTo>
                </a:path>
              </a:pathLst>
            </a:custGeom>
            <a:ln w="5841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52"/>
            <p:cNvSpPr/>
            <p:nvPr/>
          </p:nvSpPr>
          <p:spPr>
            <a:xfrm>
              <a:off x="4468877" y="6366088"/>
              <a:ext cx="59055" cy="102235"/>
            </a:xfrm>
            <a:custGeom>
              <a:avLst/>
              <a:gdLst/>
              <a:ahLst/>
              <a:cxnLst/>
              <a:rect l="l" t="t" r="r" b="b"/>
              <a:pathLst>
                <a:path w="59054" h="102234">
                  <a:moveTo>
                    <a:pt x="0" y="0"/>
                  </a:moveTo>
                  <a:lnTo>
                    <a:pt x="0" y="102107"/>
                  </a:lnTo>
                  <a:lnTo>
                    <a:pt x="58674" y="102107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53"/>
            <p:cNvSpPr/>
            <p:nvPr/>
          </p:nvSpPr>
          <p:spPr>
            <a:xfrm>
              <a:off x="5810759" y="6366088"/>
              <a:ext cx="59055" cy="102235"/>
            </a:xfrm>
            <a:custGeom>
              <a:avLst/>
              <a:gdLst/>
              <a:ahLst/>
              <a:cxnLst/>
              <a:rect l="l" t="t" r="r" b="b"/>
              <a:pathLst>
                <a:path w="59054" h="102234">
                  <a:moveTo>
                    <a:pt x="0" y="0"/>
                  </a:moveTo>
                  <a:lnTo>
                    <a:pt x="0" y="102107"/>
                  </a:lnTo>
                  <a:lnTo>
                    <a:pt x="58674" y="102107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4"/>
            <p:cNvSpPr/>
            <p:nvPr/>
          </p:nvSpPr>
          <p:spPr>
            <a:xfrm>
              <a:off x="4527551" y="6368374"/>
              <a:ext cx="1283335" cy="0"/>
            </a:xfrm>
            <a:custGeom>
              <a:avLst/>
              <a:gdLst/>
              <a:ahLst/>
              <a:cxnLst/>
              <a:rect l="l" t="t" r="r" b="b"/>
              <a:pathLst>
                <a:path w="1283335">
                  <a:moveTo>
                    <a:pt x="0" y="0"/>
                  </a:moveTo>
                  <a:lnTo>
                    <a:pt x="1283208" y="0"/>
                  </a:lnTo>
                </a:path>
              </a:pathLst>
            </a:custGeom>
            <a:ln w="5841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5"/>
            <p:cNvSpPr/>
            <p:nvPr/>
          </p:nvSpPr>
          <p:spPr>
            <a:xfrm>
              <a:off x="4527551" y="6465910"/>
              <a:ext cx="1283335" cy="0"/>
            </a:xfrm>
            <a:custGeom>
              <a:avLst/>
              <a:gdLst/>
              <a:ahLst/>
              <a:cxnLst/>
              <a:rect l="l" t="t" r="r" b="b"/>
              <a:pathLst>
                <a:path w="1283335">
                  <a:moveTo>
                    <a:pt x="0" y="0"/>
                  </a:moveTo>
                  <a:lnTo>
                    <a:pt x="1283208" y="0"/>
                  </a:lnTo>
                </a:path>
              </a:pathLst>
            </a:custGeom>
            <a:ln w="5841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6"/>
            <p:cNvSpPr/>
            <p:nvPr/>
          </p:nvSpPr>
          <p:spPr>
            <a:xfrm>
              <a:off x="4527551" y="6370660"/>
              <a:ext cx="58419" cy="93345"/>
            </a:xfrm>
            <a:custGeom>
              <a:avLst/>
              <a:gdLst/>
              <a:ahLst/>
              <a:cxnLst/>
              <a:rect l="l" t="t" r="r" b="b"/>
              <a:pathLst>
                <a:path w="58420" h="93345">
                  <a:moveTo>
                    <a:pt x="0" y="0"/>
                  </a:moveTo>
                  <a:lnTo>
                    <a:pt x="0" y="92964"/>
                  </a:lnTo>
                  <a:lnTo>
                    <a:pt x="57912" y="92964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7"/>
            <p:cNvSpPr/>
            <p:nvPr/>
          </p:nvSpPr>
          <p:spPr>
            <a:xfrm>
              <a:off x="5752846" y="6370660"/>
              <a:ext cx="58419" cy="93345"/>
            </a:xfrm>
            <a:custGeom>
              <a:avLst/>
              <a:gdLst/>
              <a:ahLst/>
              <a:cxnLst/>
              <a:rect l="l" t="t" r="r" b="b"/>
              <a:pathLst>
                <a:path w="58420" h="93345">
                  <a:moveTo>
                    <a:pt x="0" y="0"/>
                  </a:moveTo>
                  <a:lnTo>
                    <a:pt x="0" y="92964"/>
                  </a:lnTo>
                  <a:lnTo>
                    <a:pt x="57912" y="92964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8"/>
            <p:cNvSpPr/>
            <p:nvPr/>
          </p:nvSpPr>
          <p:spPr>
            <a:xfrm>
              <a:off x="4585463" y="6372946"/>
              <a:ext cx="1167765" cy="0"/>
            </a:xfrm>
            <a:custGeom>
              <a:avLst/>
              <a:gdLst/>
              <a:ahLst/>
              <a:cxnLst/>
              <a:rect l="l" t="t" r="r" b="b"/>
              <a:pathLst>
                <a:path w="1167764">
                  <a:moveTo>
                    <a:pt x="0" y="0"/>
                  </a:moveTo>
                  <a:lnTo>
                    <a:pt x="1167384" y="0"/>
                  </a:lnTo>
                </a:path>
              </a:pathLst>
            </a:custGeom>
            <a:ln w="5841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9"/>
            <p:cNvSpPr/>
            <p:nvPr/>
          </p:nvSpPr>
          <p:spPr>
            <a:xfrm>
              <a:off x="4585463" y="6461337"/>
              <a:ext cx="1167765" cy="0"/>
            </a:xfrm>
            <a:custGeom>
              <a:avLst/>
              <a:gdLst/>
              <a:ahLst/>
              <a:cxnLst/>
              <a:rect l="l" t="t" r="r" b="b"/>
              <a:pathLst>
                <a:path w="1167764">
                  <a:moveTo>
                    <a:pt x="0" y="0"/>
                  </a:moveTo>
                  <a:lnTo>
                    <a:pt x="1167384" y="0"/>
                  </a:lnTo>
                </a:path>
              </a:pathLst>
            </a:custGeom>
            <a:ln w="5841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60"/>
            <p:cNvSpPr/>
            <p:nvPr/>
          </p:nvSpPr>
          <p:spPr>
            <a:xfrm>
              <a:off x="4585463" y="6375232"/>
              <a:ext cx="59055" cy="83820"/>
            </a:xfrm>
            <a:custGeom>
              <a:avLst/>
              <a:gdLst/>
              <a:ahLst/>
              <a:cxnLst/>
              <a:rect l="l" t="t" r="r" b="b"/>
              <a:pathLst>
                <a:path w="59054" h="83820">
                  <a:moveTo>
                    <a:pt x="0" y="0"/>
                  </a:moveTo>
                  <a:lnTo>
                    <a:pt x="0" y="83820"/>
                  </a:lnTo>
                  <a:lnTo>
                    <a:pt x="58674" y="83820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61"/>
            <p:cNvSpPr/>
            <p:nvPr/>
          </p:nvSpPr>
          <p:spPr>
            <a:xfrm>
              <a:off x="5694172" y="6375232"/>
              <a:ext cx="59055" cy="83820"/>
            </a:xfrm>
            <a:custGeom>
              <a:avLst/>
              <a:gdLst/>
              <a:ahLst/>
              <a:cxnLst/>
              <a:rect l="l" t="t" r="r" b="b"/>
              <a:pathLst>
                <a:path w="59054" h="83820">
                  <a:moveTo>
                    <a:pt x="0" y="0"/>
                  </a:moveTo>
                  <a:lnTo>
                    <a:pt x="0" y="83820"/>
                  </a:lnTo>
                  <a:lnTo>
                    <a:pt x="58674" y="83820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62"/>
            <p:cNvSpPr/>
            <p:nvPr/>
          </p:nvSpPr>
          <p:spPr>
            <a:xfrm>
              <a:off x="4644136" y="6377518"/>
              <a:ext cx="1050290" cy="0"/>
            </a:xfrm>
            <a:custGeom>
              <a:avLst/>
              <a:gdLst/>
              <a:ahLst/>
              <a:cxnLst/>
              <a:rect l="l" t="t" r="r" b="b"/>
              <a:pathLst>
                <a:path w="1050289">
                  <a:moveTo>
                    <a:pt x="0" y="0"/>
                  </a:moveTo>
                  <a:lnTo>
                    <a:pt x="1050036" y="0"/>
                  </a:lnTo>
                </a:path>
              </a:pathLst>
            </a:custGeom>
            <a:ln w="5842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63"/>
            <p:cNvSpPr/>
            <p:nvPr/>
          </p:nvSpPr>
          <p:spPr>
            <a:xfrm>
              <a:off x="4644136" y="6456766"/>
              <a:ext cx="1050290" cy="0"/>
            </a:xfrm>
            <a:custGeom>
              <a:avLst/>
              <a:gdLst/>
              <a:ahLst/>
              <a:cxnLst/>
              <a:rect l="l" t="t" r="r" b="b"/>
              <a:pathLst>
                <a:path w="1050289">
                  <a:moveTo>
                    <a:pt x="0" y="0"/>
                  </a:moveTo>
                  <a:lnTo>
                    <a:pt x="1050036" y="0"/>
                  </a:lnTo>
                </a:path>
              </a:pathLst>
            </a:custGeom>
            <a:ln w="5842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4"/>
            <p:cNvSpPr/>
            <p:nvPr/>
          </p:nvSpPr>
          <p:spPr>
            <a:xfrm>
              <a:off x="4644136" y="6379803"/>
              <a:ext cx="58419" cy="74930"/>
            </a:xfrm>
            <a:custGeom>
              <a:avLst/>
              <a:gdLst/>
              <a:ahLst/>
              <a:cxnLst/>
              <a:rect l="l" t="t" r="r" b="b"/>
              <a:pathLst>
                <a:path w="58420" h="74929">
                  <a:moveTo>
                    <a:pt x="0" y="0"/>
                  </a:moveTo>
                  <a:lnTo>
                    <a:pt x="0" y="74674"/>
                  </a:lnTo>
                  <a:lnTo>
                    <a:pt x="57912" y="74674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5"/>
            <p:cNvSpPr/>
            <p:nvPr/>
          </p:nvSpPr>
          <p:spPr>
            <a:xfrm>
              <a:off x="5636260" y="6379803"/>
              <a:ext cx="58419" cy="74930"/>
            </a:xfrm>
            <a:custGeom>
              <a:avLst/>
              <a:gdLst/>
              <a:ahLst/>
              <a:cxnLst/>
              <a:rect l="l" t="t" r="r" b="b"/>
              <a:pathLst>
                <a:path w="58420" h="74929">
                  <a:moveTo>
                    <a:pt x="0" y="0"/>
                  </a:moveTo>
                  <a:lnTo>
                    <a:pt x="0" y="74674"/>
                  </a:lnTo>
                  <a:lnTo>
                    <a:pt x="57912" y="74674"/>
                  </a:lnTo>
                  <a:lnTo>
                    <a:pt x="579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6"/>
            <p:cNvSpPr/>
            <p:nvPr/>
          </p:nvSpPr>
          <p:spPr>
            <a:xfrm>
              <a:off x="4702048" y="6382089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20">
                  <a:moveTo>
                    <a:pt x="0" y="0"/>
                  </a:moveTo>
                  <a:lnTo>
                    <a:pt x="934212" y="0"/>
                  </a:lnTo>
                </a:path>
              </a:pathLst>
            </a:custGeom>
            <a:ln w="5841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7"/>
            <p:cNvSpPr/>
            <p:nvPr/>
          </p:nvSpPr>
          <p:spPr>
            <a:xfrm>
              <a:off x="4702048" y="6452193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20">
                  <a:moveTo>
                    <a:pt x="0" y="0"/>
                  </a:moveTo>
                  <a:lnTo>
                    <a:pt x="934212" y="0"/>
                  </a:lnTo>
                </a:path>
              </a:pathLst>
            </a:custGeom>
            <a:ln w="5841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8"/>
            <p:cNvSpPr/>
            <p:nvPr/>
          </p:nvSpPr>
          <p:spPr>
            <a:xfrm>
              <a:off x="4702048" y="6384375"/>
              <a:ext cx="59055" cy="66040"/>
            </a:xfrm>
            <a:custGeom>
              <a:avLst/>
              <a:gdLst/>
              <a:ahLst/>
              <a:cxnLst/>
              <a:rect l="l" t="t" r="r" b="b"/>
              <a:pathLst>
                <a:path w="59054" h="66040">
                  <a:moveTo>
                    <a:pt x="0" y="0"/>
                  </a:moveTo>
                  <a:lnTo>
                    <a:pt x="0" y="65531"/>
                  </a:lnTo>
                  <a:lnTo>
                    <a:pt x="58674" y="65531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9"/>
            <p:cNvSpPr/>
            <p:nvPr/>
          </p:nvSpPr>
          <p:spPr>
            <a:xfrm>
              <a:off x="5577586" y="6384375"/>
              <a:ext cx="59055" cy="66040"/>
            </a:xfrm>
            <a:custGeom>
              <a:avLst/>
              <a:gdLst/>
              <a:ahLst/>
              <a:cxnLst/>
              <a:rect l="l" t="t" r="r" b="b"/>
              <a:pathLst>
                <a:path w="59054" h="66040">
                  <a:moveTo>
                    <a:pt x="0" y="0"/>
                  </a:moveTo>
                  <a:lnTo>
                    <a:pt x="0" y="65531"/>
                  </a:lnTo>
                  <a:lnTo>
                    <a:pt x="58674" y="65531"/>
                  </a:lnTo>
                  <a:lnTo>
                    <a:pt x="586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70"/>
            <p:cNvSpPr/>
            <p:nvPr/>
          </p:nvSpPr>
          <p:spPr>
            <a:xfrm>
              <a:off x="4760722" y="6386662"/>
              <a:ext cx="817244" cy="0"/>
            </a:xfrm>
            <a:custGeom>
              <a:avLst/>
              <a:gdLst/>
              <a:ahLst/>
              <a:cxnLst/>
              <a:rect l="l" t="t" r="r" b="b"/>
              <a:pathLst>
                <a:path w="817245">
                  <a:moveTo>
                    <a:pt x="0" y="0"/>
                  </a:moveTo>
                  <a:lnTo>
                    <a:pt x="816863" y="0"/>
                  </a:lnTo>
                </a:path>
              </a:pathLst>
            </a:custGeom>
            <a:ln w="5841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71"/>
            <p:cNvSpPr/>
            <p:nvPr/>
          </p:nvSpPr>
          <p:spPr>
            <a:xfrm>
              <a:off x="4760722" y="6447622"/>
              <a:ext cx="817244" cy="0"/>
            </a:xfrm>
            <a:custGeom>
              <a:avLst/>
              <a:gdLst/>
              <a:ahLst/>
              <a:cxnLst/>
              <a:rect l="l" t="t" r="r" b="b"/>
              <a:pathLst>
                <a:path w="817245">
                  <a:moveTo>
                    <a:pt x="0" y="0"/>
                  </a:moveTo>
                  <a:lnTo>
                    <a:pt x="816863" y="0"/>
                  </a:lnTo>
                </a:path>
              </a:pathLst>
            </a:custGeom>
            <a:ln w="5841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72"/>
            <p:cNvSpPr/>
            <p:nvPr/>
          </p:nvSpPr>
          <p:spPr>
            <a:xfrm>
              <a:off x="4760722" y="6417141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57658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73"/>
            <p:cNvSpPr/>
            <p:nvPr/>
          </p:nvSpPr>
          <p:spPr>
            <a:xfrm>
              <a:off x="5519675" y="6417141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57658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4"/>
            <p:cNvSpPr/>
            <p:nvPr/>
          </p:nvSpPr>
          <p:spPr>
            <a:xfrm>
              <a:off x="4818634" y="6391234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0" y="0"/>
                  </a:moveTo>
                  <a:lnTo>
                    <a:pt x="701039" y="0"/>
                  </a:lnTo>
                </a:path>
              </a:pathLst>
            </a:custGeom>
            <a:ln w="5841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5"/>
            <p:cNvSpPr/>
            <p:nvPr/>
          </p:nvSpPr>
          <p:spPr>
            <a:xfrm>
              <a:off x="4818634" y="6443049"/>
              <a:ext cx="701040" cy="0"/>
            </a:xfrm>
            <a:custGeom>
              <a:avLst/>
              <a:gdLst/>
              <a:ahLst/>
              <a:cxnLst/>
              <a:rect l="l" t="t" r="r" b="b"/>
              <a:pathLst>
                <a:path w="701039">
                  <a:moveTo>
                    <a:pt x="0" y="0"/>
                  </a:moveTo>
                  <a:lnTo>
                    <a:pt x="701039" y="0"/>
                  </a:lnTo>
                </a:path>
              </a:pathLst>
            </a:custGeom>
            <a:ln w="5841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6"/>
            <p:cNvSpPr/>
            <p:nvPr/>
          </p:nvSpPr>
          <p:spPr>
            <a:xfrm>
              <a:off x="4818634" y="6417141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48514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7"/>
            <p:cNvSpPr/>
            <p:nvPr/>
          </p:nvSpPr>
          <p:spPr>
            <a:xfrm>
              <a:off x="5461001" y="6417141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48514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8"/>
            <p:cNvSpPr/>
            <p:nvPr/>
          </p:nvSpPr>
          <p:spPr>
            <a:xfrm>
              <a:off x="4877309" y="6395805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3691" y="0"/>
                  </a:lnTo>
                </a:path>
              </a:pathLst>
            </a:custGeom>
            <a:ln w="5841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9"/>
            <p:cNvSpPr/>
            <p:nvPr/>
          </p:nvSpPr>
          <p:spPr>
            <a:xfrm>
              <a:off x="4877309" y="6438478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3691" y="0"/>
                  </a:lnTo>
                </a:path>
              </a:pathLst>
            </a:custGeom>
            <a:ln w="584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80"/>
            <p:cNvSpPr/>
            <p:nvPr/>
          </p:nvSpPr>
          <p:spPr>
            <a:xfrm>
              <a:off x="4877309" y="6417141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3937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81"/>
            <p:cNvSpPr/>
            <p:nvPr/>
          </p:nvSpPr>
          <p:spPr>
            <a:xfrm>
              <a:off x="5403089" y="6417141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3937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82"/>
            <p:cNvSpPr/>
            <p:nvPr/>
          </p:nvSpPr>
          <p:spPr>
            <a:xfrm>
              <a:off x="4935221" y="6400378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5">
                  <a:moveTo>
                    <a:pt x="0" y="0"/>
                  </a:moveTo>
                  <a:lnTo>
                    <a:pt x="467867" y="0"/>
                  </a:lnTo>
                </a:path>
              </a:pathLst>
            </a:custGeom>
            <a:ln w="5842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83"/>
            <p:cNvSpPr/>
            <p:nvPr/>
          </p:nvSpPr>
          <p:spPr>
            <a:xfrm>
              <a:off x="4935221" y="6433905"/>
              <a:ext cx="467995" cy="0"/>
            </a:xfrm>
            <a:custGeom>
              <a:avLst/>
              <a:gdLst/>
              <a:ahLst/>
              <a:cxnLst/>
              <a:rect l="l" t="t" r="r" b="b"/>
              <a:pathLst>
                <a:path w="467995">
                  <a:moveTo>
                    <a:pt x="0" y="0"/>
                  </a:moveTo>
                  <a:lnTo>
                    <a:pt x="467867" y="0"/>
                  </a:lnTo>
                </a:path>
              </a:pathLst>
            </a:custGeom>
            <a:ln w="5841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4"/>
            <p:cNvSpPr/>
            <p:nvPr/>
          </p:nvSpPr>
          <p:spPr>
            <a:xfrm>
              <a:off x="4935221" y="6417141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3022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5"/>
            <p:cNvSpPr/>
            <p:nvPr/>
          </p:nvSpPr>
          <p:spPr>
            <a:xfrm>
              <a:off x="5344415" y="6417141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3022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6"/>
            <p:cNvSpPr/>
            <p:nvPr/>
          </p:nvSpPr>
          <p:spPr>
            <a:xfrm>
              <a:off x="4993895" y="6404949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520" y="0"/>
                  </a:lnTo>
                </a:path>
              </a:pathLst>
            </a:custGeom>
            <a:ln w="584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7"/>
            <p:cNvSpPr/>
            <p:nvPr/>
          </p:nvSpPr>
          <p:spPr>
            <a:xfrm>
              <a:off x="4993895" y="6429334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520" y="0"/>
                  </a:lnTo>
                </a:path>
              </a:pathLst>
            </a:custGeom>
            <a:ln w="584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8"/>
            <p:cNvSpPr/>
            <p:nvPr/>
          </p:nvSpPr>
          <p:spPr>
            <a:xfrm>
              <a:off x="4993895" y="6417141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2108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9"/>
            <p:cNvSpPr/>
            <p:nvPr/>
          </p:nvSpPr>
          <p:spPr>
            <a:xfrm>
              <a:off x="5286502" y="6417141"/>
              <a:ext cx="58419" cy="0"/>
            </a:xfrm>
            <a:custGeom>
              <a:avLst/>
              <a:gdLst/>
              <a:ahLst/>
              <a:cxnLst/>
              <a:rect l="l" t="t" r="r" b="b"/>
              <a:pathLst>
                <a:path w="58420">
                  <a:moveTo>
                    <a:pt x="0" y="0"/>
                  </a:moveTo>
                  <a:lnTo>
                    <a:pt x="57912" y="0"/>
                  </a:lnTo>
                </a:path>
              </a:pathLst>
            </a:custGeom>
            <a:ln w="2108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90"/>
            <p:cNvSpPr/>
            <p:nvPr/>
          </p:nvSpPr>
          <p:spPr>
            <a:xfrm>
              <a:off x="5051807" y="6409522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696" y="0"/>
                  </a:lnTo>
                </a:path>
              </a:pathLst>
            </a:custGeom>
            <a:ln w="584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91"/>
            <p:cNvSpPr/>
            <p:nvPr/>
          </p:nvSpPr>
          <p:spPr>
            <a:xfrm>
              <a:off x="5051807" y="6424762"/>
              <a:ext cx="234950" cy="0"/>
            </a:xfrm>
            <a:custGeom>
              <a:avLst/>
              <a:gdLst/>
              <a:ahLst/>
              <a:cxnLst/>
              <a:rect l="l" t="t" r="r" b="b"/>
              <a:pathLst>
                <a:path w="234950">
                  <a:moveTo>
                    <a:pt x="0" y="0"/>
                  </a:moveTo>
                  <a:lnTo>
                    <a:pt x="234696" y="0"/>
                  </a:lnTo>
                </a:path>
              </a:pathLst>
            </a:custGeom>
            <a:ln w="5841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92"/>
            <p:cNvSpPr/>
            <p:nvPr/>
          </p:nvSpPr>
          <p:spPr>
            <a:xfrm>
              <a:off x="5051807" y="6417141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11938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93"/>
            <p:cNvSpPr/>
            <p:nvPr/>
          </p:nvSpPr>
          <p:spPr>
            <a:xfrm>
              <a:off x="5227828" y="6417141"/>
              <a:ext cx="59055" cy="0"/>
            </a:xfrm>
            <a:custGeom>
              <a:avLst/>
              <a:gdLst/>
              <a:ahLst/>
              <a:cxnLst/>
              <a:rect l="l" t="t" r="r" b="b"/>
              <a:pathLst>
                <a:path w="59054">
                  <a:moveTo>
                    <a:pt x="0" y="0"/>
                  </a:moveTo>
                  <a:lnTo>
                    <a:pt x="58674" y="0"/>
                  </a:lnTo>
                </a:path>
              </a:pathLst>
            </a:custGeom>
            <a:ln w="11938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4"/>
            <p:cNvSpPr/>
            <p:nvPr/>
          </p:nvSpPr>
          <p:spPr>
            <a:xfrm>
              <a:off x="3127757" y="6256360"/>
              <a:ext cx="4083050" cy="322580"/>
            </a:xfrm>
            <a:custGeom>
              <a:avLst/>
              <a:gdLst/>
              <a:ahLst/>
              <a:cxnLst/>
              <a:rect l="l" t="t" r="r" b="b"/>
              <a:pathLst>
                <a:path w="4083050" h="322579">
                  <a:moveTo>
                    <a:pt x="4082796" y="322325"/>
                  </a:moveTo>
                  <a:lnTo>
                    <a:pt x="4082796" y="0"/>
                  </a:lnTo>
                  <a:lnTo>
                    <a:pt x="0" y="0"/>
                  </a:lnTo>
                  <a:lnTo>
                    <a:pt x="0" y="322325"/>
                  </a:lnTo>
                  <a:lnTo>
                    <a:pt x="4082796" y="322325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5"/>
            <p:cNvSpPr txBox="1"/>
            <p:nvPr/>
          </p:nvSpPr>
          <p:spPr>
            <a:xfrm>
              <a:off x="609600" y="5491379"/>
              <a:ext cx="7534909" cy="10407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95275" indent="-282575">
                <a:lnSpc>
                  <a:spcPct val="100000"/>
                </a:lnSpc>
                <a:buClr>
                  <a:srgbClr val="0000B0"/>
                </a:buClr>
                <a:buSzPct val="121739"/>
                <a:buFont typeface="Arial"/>
                <a:buChar char="•"/>
                <a:tabLst>
                  <a:tab pos="295910" algn="l"/>
                </a:tabLst>
              </a:pPr>
              <a:r>
                <a:rPr sz="2300" b="1" i="1" spc="-20" dirty="0">
                  <a:solidFill>
                    <a:srgbClr val="0000FF"/>
                  </a:solidFill>
                  <a:latin typeface="Arial"/>
                  <a:cs typeface="Arial"/>
                </a:rPr>
                <a:t>T</a:t>
              </a:r>
              <a:r>
                <a:rPr sz="2300" b="1" i="1" spc="-15" dirty="0">
                  <a:solidFill>
                    <a:srgbClr val="0000FF"/>
                  </a:solidFill>
                  <a:latin typeface="Arial"/>
                  <a:cs typeface="Arial"/>
                </a:rPr>
                <a:t>o</a:t>
              </a:r>
              <a:r>
                <a:rPr sz="2300" b="1" i="1" spc="-1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300" b="1" i="1" spc="-20" dirty="0">
                  <a:solidFill>
                    <a:srgbClr val="0000FF"/>
                  </a:solidFill>
                  <a:latin typeface="Arial"/>
                  <a:cs typeface="Arial"/>
                </a:rPr>
                <a:t>avoi</a:t>
              </a:r>
              <a:r>
                <a:rPr sz="2300" b="1" i="1" spc="-15" dirty="0">
                  <a:solidFill>
                    <a:srgbClr val="0000FF"/>
                  </a:solidFill>
                  <a:latin typeface="Arial"/>
                  <a:cs typeface="Arial"/>
                </a:rPr>
                <a:t>d</a:t>
              </a:r>
              <a:r>
                <a:rPr sz="2300" b="1" i="1" spc="-1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300" b="1" i="1" spc="-15" dirty="0">
                  <a:solidFill>
                    <a:srgbClr val="0000FF"/>
                  </a:solidFill>
                  <a:latin typeface="Arial"/>
                  <a:cs typeface="Arial"/>
                </a:rPr>
                <a:t>this</a:t>
              </a:r>
              <a:r>
                <a:rPr sz="2300" b="1" i="1" spc="-10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300" b="1" i="1" spc="-20" dirty="0">
                  <a:solidFill>
                    <a:srgbClr val="0000FF"/>
                  </a:solidFill>
                  <a:latin typeface="Arial"/>
                  <a:cs typeface="Arial"/>
                </a:rPr>
                <a:t>Gotcha…</a:t>
              </a:r>
              <a:endParaRPr sz="2300" dirty="0">
                <a:latin typeface="Arial"/>
                <a:cs typeface="Arial"/>
              </a:endParaRPr>
            </a:p>
            <a:p>
              <a:pPr marL="695325" lvl="1" indent="-285750">
                <a:lnSpc>
                  <a:spcPct val="100000"/>
                </a:lnSpc>
                <a:spcBef>
                  <a:spcPts val="140"/>
                </a:spcBef>
                <a:buClr>
                  <a:srgbClr val="0000B0"/>
                </a:buClr>
                <a:buSzPct val="118181"/>
                <a:buFont typeface="Arial"/>
                <a:buChar char="•"/>
                <a:tabLst>
                  <a:tab pos="695960" algn="l"/>
                </a:tabLst>
              </a:pPr>
              <a:r>
                <a:rPr sz="2200" dirty="0">
                  <a:latin typeface="Arial"/>
                  <a:cs typeface="Arial"/>
                </a:rPr>
                <a:t>Engineers</a:t>
              </a:r>
              <a:r>
                <a:rPr sz="2200" spc="5" dirty="0">
                  <a:latin typeface="Arial"/>
                  <a:cs typeface="Arial"/>
                </a:rPr>
                <a:t> </a:t>
              </a:r>
              <a:r>
                <a:rPr sz="2200" dirty="0">
                  <a:latin typeface="Arial"/>
                  <a:cs typeface="Arial"/>
                </a:rPr>
                <a:t>must</a:t>
              </a:r>
              <a:r>
                <a:rPr sz="2200" spc="-5" dirty="0">
                  <a:latin typeface="Arial"/>
                  <a:cs typeface="Arial"/>
                </a:rPr>
                <a:t> </a:t>
              </a:r>
              <a:r>
                <a:rPr sz="2200" dirty="0">
                  <a:latin typeface="Arial"/>
                  <a:cs typeface="Arial"/>
                </a:rPr>
                <a:t>know</a:t>
              </a:r>
              <a:r>
                <a:rPr sz="2200" spc="-5" dirty="0">
                  <a:latin typeface="Arial"/>
                  <a:cs typeface="Arial"/>
                </a:rPr>
                <a:t> </a:t>
              </a:r>
              <a:r>
                <a:rPr sz="2200" dirty="0">
                  <a:latin typeface="Arial"/>
                  <a:cs typeface="Arial"/>
                </a:rPr>
                <a:t>Verilog’s</a:t>
              </a:r>
              <a:r>
                <a:rPr sz="2200" spc="-5" dirty="0">
                  <a:latin typeface="Arial"/>
                  <a:cs typeface="Arial"/>
                </a:rPr>
                <a:t> </a:t>
              </a:r>
              <a:r>
                <a:rPr sz="2200" dirty="0">
                  <a:latin typeface="Arial"/>
                  <a:cs typeface="Arial"/>
                </a:rPr>
                <a:t>context-operation</a:t>
              </a:r>
              <a:r>
                <a:rPr sz="2200" spc="-5" dirty="0">
                  <a:latin typeface="Arial"/>
                  <a:cs typeface="Arial"/>
                </a:rPr>
                <a:t> </a:t>
              </a:r>
              <a:r>
                <a:rPr sz="2200" dirty="0">
                  <a:latin typeface="Arial"/>
                  <a:cs typeface="Arial"/>
                </a:rPr>
                <a:t>rules!</a:t>
              </a:r>
            </a:p>
            <a:p>
              <a:pPr marL="2616200">
                <a:lnSpc>
                  <a:spcPct val="100000"/>
                </a:lnSpc>
                <a:spcBef>
                  <a:spcPts val="585"/>
                </a:spcBef>
              </a:pPr>
              <a:r>
                <a:rPr sz="1500" b="1" spc="-5" dirty="0">
                  <a:latin typeface="Courier New"/>
                  <a:cs typeface="Courier New"/>
                </a:rPr>
                <a:t>su</a:t>
              </a:r>
              <a:r>
                <a:rPr sz="1500" b="1" dirty="0">
                  <a:latin typeface="Courier New"/>
                  <a:cs typeface="Courier New"/>
                </a:rPr>
                <a:t>m</a:t>
              </a:r>
              <a:r>
                <a:rPr sz="1500" b="1" spc="-5" dirty="0"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urier New"/>
                  <a:cs typeface="Courier New"/>
                </a:rPr>
                <a:t>=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a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+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b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+ 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signed’({1’b0,ci}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</a:t>
              </a:r>
              <a:r>
                <a:rPr sz="1500" b="1" dirty="0">
                  <a:latin typeface="Courier New"/>
                  <a:cs typeface="Courier New"/>
                </a:rPr>
                <a:t>;</a:t>
              </a:r>
              <a:endParaRPr sz="1500" dirty="0">
                <a:latin typeface="Courier New"/>
                <a:cs typeface="Courier New"/>
              </a:endParaRPr>
            </a:p>
          </p:txBody>
        </p:sp>
      </p:grpSp>
      <p:grpSp>
        <p:nvGrpSpPr>
          <p:cNvPr id="450" name="群組 449"/>
          <p:cNvGrpSpPr/>
          <p:nvPr/>
        </p:nvGrpSpPr>
        <p:grpSpPr>
          <a:xfrm>
            <a:off x="698500" y="2589580"/>
            <a:ext cx="8826755" cy="1823882"/>
            <a:chOff x="698500" y="2589580"/>
            <a:chExt cx="8826755" cy="1823882"/>
          </a:xfrm>
        </p:grpSpPr>
        <p:sp>
          <p:nvSpPr>
            <p:cNvPr id="5" name="object 9"/>
            <p:cNvSpPr/>
            <p:nvPr/>
          </p:nvSpPr>
          <p:spPr>
            <a:xfrm>
              <a:off x="698500" y="2937468"/>
              <a:ext cx="2940685" cy="0"/>
            </a:xfrm>
            <a:custGeom>
              <a:avLst/>
              <a:gdLst/>
              <a:ahLst/>
              <a:cxnLst/>
              <a:rect l="l" t="t" r="r" b="b"/>
              <a:pathLst>
                <a:path w="2940685">
                  <a:moveTo>
                    <a:pt x="0" y="0"/>
                  </a:moveTo>
                  <a:lnTo>
                    <a:pt x="2940557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698500" y="3966168"/>
              <a:ext cx="2940685" cy="0"/>
            </a:xfrm>
            <a:custGeom>
              <a:avLst/>
              <a:gdLst/>
              <a:ahLst/>
              <a:cxnLst/>
              <a:rect l="l" t="t" r="r" b="b"/>
              <a:pathLst>
                <a:path w="2940685">
                  <a:moveTo>
                    <a:pt x="0" y="0"/>
                  </a:moveTo>
                  <a:lnTo>
                    <a:pt x="2940557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719456" y="2944708"/>
              <a:ext cx="0" cy="1014730"/>
            </a:xfrm>
            <a:custGeom>
              <a:avLst/>
              <a:gdLst/>
              <a:ahLst/>
              <a:cxnLst/>
              <a:rect l="l" t="t" r="r" b="b"/>
              <a:pathLst>
                <a:path h="1014729">
                  <a:moveTo>
                    <a:pt x="0" y="0"/>
                  </a:moveTo>
                  <a:lnTo>
                    <a:pt x="0" y="1014222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618103" y="2944708"/>
              <a:ext cx="0" cy="1014730"/>
            </a:xfrm>
            <a:custGeom>
              <a:avLst/>
              <a:gdLst/>
              <a:ahLst/>
              <a:cxnLst/>
              <a:rect l="l" t="t" r="r" b="b"/>
              <a:pathLst>
                <a:path h="1014729">
                  <a:moveTo>
                    <a:pt x="0" y="0"/>
                  </a:moveTo>
                  <a:lnTo>
                    <a:pt x="0" y="1014222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740411" y="2952328"/>
              <a:ext cx="2856865" cy="0"/>
            </a:xfrm>
            <a:custGeom>
              <a:avLst/>
              <a:gdLst/>
              <a:ahLst/>
              <a:cxnLst/>
              <a:rect l="l" t="t" r="r" b="b"/>
              <a:pathLst>
                <a:path w="2856865">
                  <a:moveTo>
                    <a:pt x="0" y="0"/>
                  </a:moveTo>
                  <a:lnTo>
                    <a:pt x="2856737" y="0"/>
                  </a:lnTo>
                </a:path>
              </a:pathLst>
            </a:custGeom>
            <a:ln w="1650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740411" y="3951310"/>
              <a:ext cx="2856865" cy="0"/>
            </a:xfrm>
            <a:custGeom>
              <a:avLst/>
              <a:gdLst/>
              <a:ahLst/>
              <a:cxnLst/>
              <a:rect l="l" t="t" r="r" b="b"/>
              <a:pathLst>
                <a:path w="2856865">
                  <a:moveTo>
                    <a:pt x="0" y="0"/>
                  </a:moveTo>
                  <a:lnTo>
                    <a:pt x="2856737" y="0"/>
                  </a:lnTo>
                </a:path>
              </a:pathLst>
            </a:custGeom>
            <a:ln w="1650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761365" y="2959947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3741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3576194" y="2959947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3741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782321" y="2967186"/>
              <a:ext cx="2773045" cy="0"/>
            </a:xfrm>
            <a:custGeom>
              <a:avLst/>
              <a:gdLst/>
              <a:ahLst/>
              <a:cxnLst/>
              <a:rect l="l" t="t" r="r" b="b"/>
              <a:pathLst>
                <a:path w="2773045">
                  <a:moveTo>
                    <a:pt x="0" y="0"/>
                  </a:moveTo>
                  <a:lnTo>
                    <a:pt x="2772918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782321" y="3936451"/>
              <a:ext cx="2773045" cy="0"/>
            </a:xfrm>
            <a:custGeom>
              <a:avLst/>
              <a:gdLst/>
              <a:ahLst/>
              <a:cxnLst/>
              <a:rect l="l" t="t" r="r" b="b"/>
              <a:pathLst>
                <a:path w="2773045">
                  <a:moveTo>
                    <a:pt x="0" y="0"/>
                  </a:moveTo>
                  <a:lnTo>
                    <a:pt x="2772918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9"/>
            <p:cNvSpPr/>
            <p:nvPr/>
          </p:nvSpPr>
          <p:spPr>
            <a:xfrm>
              <a:off x="803275" y="2974426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h="955039">
                  <a:moveTo>
                    <a:pt x="0" y="0"/>
                  </a:moveTo>
                  <a:lnTo>
                    <a:pt x="0" y="954786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0"/>
            <p:cNvSpPr/>
            <p:nvPr/>
          </p:nvSpPr>
          <p:spPr>
            <a:xfrm>
              <a:off x="3534284" y="2974426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h="955039">
                  <a:moveTo>
                    <a:pt x="0" y="0"/>
                  </a:moveTo>
                  <a:lnTo>
                    <a:pt x="0" y="954786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/>
            <p:nvPr/>
          </p:nvSpPr>
          <p:spPr>
            <a:xfrm>
              <a:off x="824231" y="2982046"/>
              <a:ext cx="2689225" cy="0"/>
            </a:xfrm>
            <a:custGeom>
              <a:avLst/>
              <a:gdLst/>
              <a:ahLst/>
              <a:cxnLst/>
              <a:rect l="l" t="t" r="r" b="b"/>
              <a:pathLst>
                <a:path w="2689225">
                  <a:moveTo>
                    <a:pt x="0" y="0"/>
                  </a:moveTo>
                  <a:lnTo>
                    <a:pt x="2689098" y="0"/>
                  </a:lnTo>
                </a:path>
              </a:pathLst>
            </a:custGeom>
            <a:ln w="16509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2"/>
            <p:cNvSpPr/>
            <p:nvPr/>
          </p:nvSpPr>
          <p:spPr>
            <a:xfrm>
              <a:off x="824231" y="3921591"/>
              <a:ext cx="2689225" cy="0"/>
            </a:xfrm>
            <a:custGeom>
              <a:avLst/>
              <a:gdLst/>
              <a:ahLst/>
              <a:cxnLst/>
              <a:rect l="l" t="t" r="r" b="b"/>
              <a:pathLst>
                <a:path w="2689225">
                  <a:moveTo>
                    <a:pt x="0" y="0"/>
                  </a:moveTo>
                  <a:lnTo>
                    <a:pt x="2689097" y="0"/>
                  </a:lnTo>
                </a:path>
              </a:pathLst>
            </a:custGeom>
            <a:ln w="16509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3"/>
            <p:cNvSpPr/>
            <p:nvPr/>
          </p:nvSpPr>
          <p:spPr>
            <a:xfrm>
              <a:off x="845186" y="2989666"/>
              <a:ext cx="0" cy="924560"/>
            </a:xfrm>
            <a:custGeom>
              <a:avLst/>
              <a:gdLst/>
              <a:ahLst/>
              <a:cxnLst/>
              <a:rect l="l" t="t" r="r" b="b"/>
              <a:pathLst>
                <a:path h="924560">
                  <a:moveTo>
                    <a:pt x="0" y="0"/>
                  </a:moveTo>
                  <a:lnTo>
                    <a:pt x="0" y="924306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4"/>
            <p:cNvSpPr/>
            <p:nvPr/>
          </p:nvSpPr>
          <p:spPr>
            <a:xfrm>
              <a:off x="3492373" y="2989666"/>
              <a:ext cx="0" cy="924560"/>
            </a:xfrm>
            <a:custGeom>
              <a:avLst/>
              <a:gdLst/>
              <a:ahLst/>
              <a:cxnLst/>
              <a:rect l="l" t="t" r="r" b="b"/>
              <a:pathLst>
                <a:path h="924560">
                  <a:moveTo>
                    <a:pt x="0" y="0"/>
                  </a:moveTo>
                  <a:lnTo>
                    <a:pt x="0" y="924306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5"/>
            <p:cNvSpPr/>
            <p:nvPr/>
          </p:nvSpPr>
          <p:spPr>
            <a:xfrm>
              <a:off x="866141" y="2996904"/>
              <a:ext cx="2605405" cy="0"/>
            </a:xfrm>
            <a:custGeom>
              <a:avLst/>
              <a:gdLst/>
              <a:ahLst/>
              <a:cxnLst/>
              <a:rect l="l" t="t" r="r" b="b"/>
              <a:pathLst>
                <a:path w="2605404">
                  <a:moveTo>
                    <a:pt x="0" y="0"/>
                  </a:moveTo>
                  <a:lnTo>
                    <a:pt x="2605278" y="0"/>
                  </a:lnTo>
                </a:path>
              </a:pathLst>
            </a:custGeom>
            <a:ln w="15747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6"/>
            <p:cNvSpPr/>
            <p:nvPr/>
          </p:nvSpPr>
          <p:spPr>
            <a:xfrm>
              <a:off x="866141" y="3906733"/>
              <a:ext cx="2605405" cy="0"/>
            </a:xfrm>
            <a:custGeom>
              <a:avLst/>
              <a:gdLst/>
              <a:ahLst/>
              <a:cxnLst/>
              <a:rect l="l" t="t" r="r" b="b"/>
              <a:pathLst>
                <a:path w="2605404">
                  <a:moveTo>
                    <a:pt x="0" y="0"/>
                  </a:moveTo>
                  <a:lnTo>
                    <a:pt x="2605278" y="0"/>
                  </a:lnTo>
                </a:path>
              </a:pathLst>
            </a:custGeom>
            <a:ln w="15747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7"/>
            <p:cNvSpPr/>
            <p:nvPr/>
          </p:nvSpPr>
          <p:spPr>
            <a:xfrm>
              <a:off x="887095" y="3004143"/>
              <a:ext cx="0" cy="895350"/>
            </a:xfrm>
            <a:custGeom>
              <a:avLst/>
              <a:gdLst/>
              <a:ahLst/>
              <a:cxnLst/>
              <a:rect l="l" t="t" r="r" b="b"/>
              <a:pathLst>
                <a:path h="895350">
                  <a:moveTo>
                    <a:pt x="0" y="0"/>
                  </a:moveTo>
                  <a:lnTo>
                    <a:pt x="0" y="895350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8"/>
            <p:cNvSpPr/>
            <p:nvPr/>
          </p:nvSpPr>
          <p:spPr>
            <a:xfrm>
              <a:off x="3450464" y="3004143"/>
              <a:ext cx="0" cy="895350"/>
            </a:xfrm>
            <a:custGeom>
              <a:avLst/>
              <a:gdLst/>
              <a:ahLst/>
              <a:cxnLst/>
              <a:rect l="l" t="t" r="r" b="b"/>
              <a:pathLst>
                <a:path h="895350">
                  <a:moveTo>
                    <a:pt x="0" y="0"/>
                  </a:moveTo>
                  <a:lnTo>
                    <a:pt x="0" y="895350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9"/>
            <p:cNvSpPr/>
            <p:nvPr/>
          </p:nvSpPr>
          <p:spPr>
            <a:xfrm>
              <a:off x="908050" y="3011764"/>
              <a:ext cx="2521585" cy="0"/>
            </a:xfrm>
            <a:custGeom>
              <a:avLst/>
              <a:gdLst/>
              <a:ahLst/>
              <a:cxnLst/>
              <a:rect l="l" t="t" r="r" b="b"/>
              <a:pathLst>
                <a:path w="2521585">
                  <a:moveTo>
                    <a:pt x="0" y="0"/>
                  </a:moveTo>
                  <a:lnTo>
                    <a:pt x="2521457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0"/>
            <p:cNvSpPr/>
            <p:nvPr/>
          </p:nvSpPr>
          <p:spPr>
            <a:xfrm>
              <a:off x="908050" y="3891873"/>
              <a:ext cx="2521585" cy="0"/>
            </a:xfrm>
            <a:custGeom>
              <a:avLst/>
              <a:gdLst/>
              <a:ahLst/>
              <a:cxnLst/>
              <a:rect l="l" t="t" r="r" b="b"/>
              <a:pathLst>
                <a:path w="2521585">
                  <a:moveTo>
                    <a:pt x="0" y="0"/>
                  </a:moveTo>
                  <a:lnTo>
                    <a:pt x="2521457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1"/>
            <p:cNvSpPr/>
            <p:nvPr/>
          </p:nvSpPr>
          <p:spPr>
            <a:xfrm>
              <a:off x="929006" y="3019384"/>
              <a:ext cx="0" cy="864869"/>
            </a:xfrm>
            <a:custGeom>
              <a:avLst/>
              <a:gdLst/>
              <a:ahLst/>
              <a:cxnLst/>
              <a:rect l="l" t="t" r="r" b="b"/>
              <a:pathLst>
                <a:path h="864870">
                  <a:moveTo>
                    <a:pt x="0" y="0"/>
                  </a:moveTo>
                  <a:lnTo>
                    <a:pt x="0" y="864870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2"/>
            <p:cNvSpPr/>
            <p:nvPr/>
          </p:nvSpPr>
          <p:spPr>
            <a:xfrm>
              <a:off x="3408553" y="3019384"/>
              <a:ext cx="0" cy="864869"/>
            </a:xfrm>
            <a:custGeom>
              <a:avLst/>
              <a:gdLst/>
              <a:ahLst/>
              <a:cxnLst/>
              <a:rect l="l" t="t" r="r" b="b"/>
              <a:pathLst>
                <a:path h="864870">
                  <a:moveTo>
                    <a:pt x="0" y="0"/>
                  </a:moveTo>
                  <a:lnTo>
                    <a:pt x="0" y="864870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3"/>
            <p:cNvSpPr/>
            <p:nvPr/>
          </p:nvSpPr>
          <p:spPr>
            <a:xfrm>
              <a:off x="949961" y="3026622"/>
              <a:ext cx="2437765" cy="0"/>
            </a:xfrm>
            <a:custGeom>
              <a:avLst/>
              <a:gdLst/>
              <a:ahLst/>
              <a:cxnLst/>
              <a:rect l="l" t="t" r="r" b="b"/>
              <a:pathLst>
                <a:path w="2437765">
                  <a:moveTo>
                    <a:pt x="0" y="0"/>
                  </a:moveTo>
                  <a:lnTo>
                    <a:pt x="2437638" y="0"/>
                  </a:lnTo>
                </a:path>
              </a:pathLst>
            </a:custGeom>
            <a:ln w="1574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4"/>
            <p:cNvSpPr/>
            <p:nvPr/>
          </p:nvSpPr>
          <p:spPr>
            <a:xfrm>
              <a:off x="949961" y="3876634"/>
              <a:ext cx="2437765" cy="0"/>
            </a:xfrm>
            <a:custGeom>
              <a:avLst/>
              <a:gdLst/>
              <a:ahLst/>
              <a:cxnLst/>
              <a:rect l="l" t="t" r="r" b="b"/>
              <a:pathLst>
                <a:path w="2437765">
                  <a:moveTo>
                    <a:pt x="0" y="0"/>
                  </a:moveTo>
                  <a:lnTo>
                    <a:pt x="2437638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5"/>
            <p:cNvSpPr/>
            <p:nvPr/>
          </p:nvSpPr>
          <p:spPr>
            <a:xfrm>
              <a:off x="970916" y="3033861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6"/>
            <p:cNvSpPr/>
            <p:nvPr/>
          </p:nvSpPr>
          <p:spPr>
            <a:xfrm>
              <a:off x="3366263" y="3033861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4394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7"/>
            <p:cNvSpPr/>
            <p:nvPr/>
          </p:nvSpPr>
          <p:spPr>
            <a:xfrm>
              <a:off x="991870" y="3041482"/>
              <a:ext cx="2353310" cy="0"/>
            </a:xfrm>
            <a:custGeom>
              <a:avLst/>
              <a:gdLst/>
              <a:ahLst/>
              <a:cxnLst/>
              <a:rect l="l" t="t" r="r" b="b"/>
              <a:pathLst>
                <a:path w="2353310">
                  <a:moveTo>
                    <a:pt x="0" y="0"/>
                  </a:moveTo>
                  <a:lnTo>
                    <a:pt x="2353056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8"/>
            <p:cNvSpPr/>
            <p:nvPr/>
          </p:nvSpPr>
          <p:spPr>
            <a:xfrm>
              <a:off x="991870" y="3861774"/>
              <a:ext cx="2353310" cy="0"/>
            </a:xfrm>
            <a:custGeom>
              <a:avLst/>
              <a:gdLst/>
              <a:ahLst/>
              <a:cxnLst/>
              <a:rect l="l" t="t" r="r" b="b"/>
              <a:pathLst>
                <a:path w="2353310">
                  <a:moveTo>
                    <a:pt x="0" y="0"/>
                  </a:moveTo>
                  <a:lnTo>
                    <a:pt x="2353055" y="0"/>
                  </a:lnTo>
                </a:path>
              </a:pathLst>
            </a:custGeom>
            <a:ln w="1574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9"/>
            <p:cNvSpPr/>
            <p:nvPr/>
          </p:nvSpPr>
          <p:spPr>
            <a:xfrm>
              <a:off x="1012825" y="3049102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h="805814">
                  <a:moveTo>
                    <a:pt x="0" y="0"/>
                  </a:moveTo>
                  <a:lnTo>
                    <a:pt x="0" y="805434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0"/>
            <p:cNvSpPr/>
            <p:nvPr/>
          </p:nvSpPr>
          <p:spPr>
            <a:xfrm>
              <a:off x="3323971" y="3049102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h="805814">
                  <a:moveTo>
                    <a:pt x="0" y="0"/>
                  </a:moveTo>
                  <a:lnTo>
                    <a:pt x="0" y="805434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1"/>
            <p:cNvSpPr/>
            <p:nvPr/>
          </p:nvSpPr>
          <p:spPr>
            <a:xfrm>
              <a:off x="1033781" y="3056341"/>
              <a:ext cx="2269490" cy="0"/>
            </a:xfrm>
            <a:custGeom>
              <a:avLst/>
              <a:gdLst/>
              <a:ahLst/>
              <a:cxnLst/>
              <a:rect l="l" t="t" r="r" b="b"/>
              <a:pathLst>
                <a:path w="2269490">
                  <a:moveTo>
                    <a:pt x="0" y="0"/>
                  </a:moveTo>
                  <a:lnTo>
                    <a:pt x="2269236" y="0"/>
                  </a:lnTo>
                </a:path>
              </a:pathLst>
            </a:custGeom>
            <a:ln w="15747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2"/>
            <p:cNvSpPr/>
            <p:nvPr/>
          </p:nvSpPr>
          <p:spPr>
            <a:xfrm>
              <a:off x="1033781" y="3846916"/>
              <a:ext cx="2269490" cy="0"/>
            </a:xfrm>
            <a:custGeom>
              <a:avLst/>
              <a:gdLst/>
              <a:ahLst/>
              <a:cxnLst/>
              <a:rect l="l" t="t" r="r" b="b"/>
              <a:pathLst>
                <a:path w="2269490">
                  <a:moveTo>
                    <a:pt x="0" y="0"/>
                  </a:moveTo>
                  <a:lnTo>
                    <a:pt x="2269235" y="0"/>
                  </a:lnTo>
                </a:path>
              </a:pathLst>
            </a:custGeom>
            <a:ln w="16509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3"/>
            <p:cNvSpPr/>
            <p:nvPr/>
          </p:nvSpPr>
          <p:spPr>
            <a:xfrm>
              <a:off x="1055117" y="3063579"/>
              <a:ext cx="0" cy="775970"/>
            </a:xfrm>
            <a:custGeom>
              <a:avLst/>
              <a:gdLst/>
              <a:ahLst/>
              <a:cxnLst/>
              <a:rect l="l" t="t" r="r" b="b"/>
              <a:pathLst>
                <a:path h="775970">
                  <a:moveTo>
                    <a:pt x="0" y="0"/>
                  </a:moveTo>
                  <a:lnTo>
                    <a:pt x="0" y="775715"/>
                  </a:lnTo>
                </a:path>
              </a:pathLst>
            </a:custGeom>
            <a:ln w="43942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4"/>
            <p:cNvSpPr/>
            <p:nvPr/>
          </p:nvSpPr>
          <p:spPr>
            <a:xfrm>
              <a:off x="3282061" y="3063579"/>
              <a:ext cx="0" cy="775970"/>
            </a:xfrm>
            <a:custGeom>
              <a:avLst/>
              <a:gdLst/>
              <a:ahLst/>
              <a:cxnLst/>
              <a:rect l="l" t="t" r="r" b="b"/>
              <a:pathLst>
                <a:path h="775970">
                  <a:moveTo>
                    <a:pt x="0" y="0"/>
                  </a:moveTo>
                  <a:lnTo>
                    <a:pt x="0" y="775715"/>
                  </a:lnTo>
                </a:path>
              </a:pathLst>
            </a:custGeom>
            <a:ln w="43179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5"/>
            <p:cNvSpPr/>
            <p:nvPr/>
          </p:nvSpPr>
          <p:spPr>
            <a:xfrm>
              <a:off x="1076453" y="3071199"/>
              <a:ext cx="2185035" cy="0"/>
            </a:xfrm>
            <a:custGeom>
              <a:avLst/>
              <a:gdLst/>
              <a:ahLst/>
              <a:cxnLst/>
              <a:rect l="l" t="t" r="r" b="b"/>
              <a:pathLst>
                <a:path w="2185035">
                  <a:moveTo>
                    <a:pt x="0" y="0"/>
                  </a:moveTo>
                  <a:lnTo>
                    <a:pt x="2184654" y="0"/>
                  </a:lnTo>
                </a:path>
              </a:pathLst>
            </a:custGeom>
            <a:ln w="16509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6"/>
            <p:cNvSpPr/>
            <p:nvPr/>
          </p:nvSpPr>
          <p:spPr>
            <a:xfrm>
              <a:off x="1076453" y="3832057"/>
              <a:ext cx="2185035" cy="0"/>
            </a:xfrm>
            <a:custGeom>
              <a:avLst/>
              <a:gdLst/>
              <a:ahLst/>
              <a:cxnLst/>
              <a:rect l="l" t="t" r="r" b="b"/>
              <a:pathLst>
                <a:path w="2185035">
                  <a:moveTo>
                    <a:pt x="0" y="0"/>
                  </a:moveTo>
                  <a:lnTo>
                    <a:pt x="2184654" y="0"/>
                  </a:lnTo>
                </a:path>
              </a:pathLst>
            </a:custGeom>
            <a:ln w="1574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7"/>
            <p:cNvSpPr/>
            <p:nvPr/>
          </p:nvSpPr>
          <p:spPr>
            <a:xfrm>
              <a:off x="1097408" y="3078820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h="746125">
                  <a:moveTo>
                    <a:pt x="0" y="0"/>
                  </a:moveTo>
                  <a:lnTo>
                    <a:pt x="0" y="745998"/>
                  </a:lnTo>
                </a:path>
              </a:pathLst>
            </a:custGeom>
            <a:ln w="43180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8"/>
            <p:cNvSpPr/>
            <p:nvPr/>
          </p:nvSpPr>
          <p:spPr>
            <a:xfrm>
              <a:off x="3240151" y="3078820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h="746125">
                  <a:moveTo>
                    <a:pt x="0" y="0"/>
                  </a:moveTo>
                  <a:lnTo>
                    <a:pt x="0" y="745998"/>
                  </a:lnTo>
                </a:path>
              </a:pathLst>
            </a:custGeom>
            <a:ln w="43180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9"/>
            <p:cNvSpPr/>
            <p:nvPr/>
          </p:nvSpPr>
          <p:spPr>
            <a:xfrm>
              <a:off x="1118363" y="3086059"/>
              <a:ext cx="2101215" cy="0"/>
            </a:xfrm>
            <a:custGeom>
              <a:avLst/>
              <a:gdLst/>
              <a:ahLst/>
              <a:cxnLst/>
              <a:rect l="l" t="t" r="r" b="b"/>
              <a:pathLst>
                <a:path w="2101215">
                  <a:moveTo>
                    <a:pt x="0" y="0"/>
                  </a:moveTo>
                  <a:lnTo>
                    <a:pt x="2100834" y="0"/>
                  </a:lnTo>
                </a:path>
              </a:pathLst>
            </a:custGeom>
            <a:ln w="15747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0"/>
            <p:cNvSpPr/>
            <p:nvPr/>
          </p:nvSpPr>
          <p:spPr>
            <a:xfrm>
              <a:off x="1118363" y="3817197"/>
              <a:ext cx="2101215" cy="0"/>
            </a:xfrm>
            <a:custGeom>
              <a:avLst/>
              <a:gdLst/>
              <a:ahLst/>
              <a:cxnLst/>
              <a:rect l="l" t="t" r="r" b="b"/>
              <a:pathLst>
                <a:path w="2101215">
                  <a:moveTo>
                    <a:pt x="0" y="0"/>
                  </a:moveTo>
                  <a:lnTo>
                    <a:pt x="2100834" y="0"/>
                  </a:lnTo>
                </a:path>
              </a:pathLst>
            </a:custGeom>
            <a:ln w="1650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1"/>
            <p:cNvSpPr/>
            <p:nvPr/>
          </p:nvSpPr>
          <p:spPr>
            <a:xfrm>
              <a:off x="1139317" y="3093297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6279"/>
                  </a:lnTo>
                </a:path>
              </a:pathLst>
            </a:custGeom>
            <a:ln w="4318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2"/>
            <p:cNvSpPr/>
            <p:nvPr/>
          </p:nvSpPr>
          <p:spPr>
            <a:xfrm>
              <a:off x="3198241" y="3093297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6279"/>
                  </a:lnTo>
                </a:path>
              </a:pathLst>
            </a:custGeom>
            <a:ln w="4318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3"/>
            <p:cNvSpPr/>
            <p:nvPr/>
          </p:nvSpPr>
          <p:spPr>
            <a:xfrm>
              <a:off x="1160272" y="3100917"/>
              <a:ext cx="2017395" cy="0"/>
            </a:xfrm>
            <a:custGeom>
              <a:avLst/>
              <a:gdLst/>
              <a:ahLst/>
              <a:cxnLst/>
              <a:rect l="l" t="t" r="r" b="b"/>
              <a:pathLst>
                <a:path w="2017395">
                  <a:moveTo>
                    <a:pt x="0" y="0"/>
                  </a:moveTo>
                  <a:lnTo>
                    <a:pt x="2017014" y="0"/>
                  </a:lnTo>
                </a:path>
              </a:pathLst>
            </a:custGeom>
            <a:ln w="1650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4"/>
            <p:cNvSpPr/>
            <p:nvPr/>
          </p:nvSpPr>
          <p:spPr>
            <a:xfrm>
              <a:off x="1160272" y="3802339"/>
              <a:ext cx="2017395" cy="0"/>
            </a:xfrm>
            <a:custGeom>
              <a:avLst/>
              <a:gdLst/>
              <a:ahLst/>
              <a:cxnLst/>
              <a:rect l="l" t="t" r="r" b="b"/>
              <a:pathLst>
                <a:path w="2017395">
                  <a:moveTo>
                    <a:pt x="0" y="0"/>
                  </a:moveTo>
                  <a:lnTo>
                    <a:pt x="2017014" y="0"/>
                  </a:lnTo>
                </a:path>
              </a:pathLst>
            </a:custGeom>
            <a:ln w="15747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5"/>
            <p:cNvSpPr/>
            <p:nvPr/>
          </p:nvSpPr>
          <p:spPr>
            <a:xfrm>
              <a:off x="1181228" y="3108537"/>
              <a:ext cx="0" cy="687070"/>
            </a:xfrm>
            <a:custGeom>
              <a:avLst/>
              <a:gdLst/>
              <a:ahLst/>
              <a:cxnLst/>
              <a:rect l="l" t="t" r="r" b="b"/>
              <a:pathLst>
                <a:path h="687070">
                  <a:moveTo>
                    <a:pt x="0" y="0"/>
                  </a:moveTo>
                  <a:lnTo>
                    <a:pt x="0" y="686562"/>
                  </a:lnTo>
                </a:path>
              </a:pathLst>
            </a:custGeom>
            <a:ln w="4317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6"/>
            <p:cNvSpPr/>
            <p:nvPr/>
          </p:nvSpPr>
          <p:spPr>
            <a:xfrm>
              <a:off x="3156332" y="3108537"/>
              <a:ext cx="0" cy="687070"/>
            </a:xfrm>
            <a:custGeom>
              <a:avLst/>
              <a:gdLst/>
              <a:ahLst/>
              <a:cxnLst/>
              <a:rect l="l" t="t" r="r" b="b"/>
              <a:pathLst>
                <a:path h="687070">
                  <a:moveTo>
                    <a:pt x="0" y="0"/>
                  </a:moveTo>
                  <a:lnTo>
                    <a:pt x="0" y="686562"/>
                  </a:lnTo>
                </a:path>
              </a:pathLst>
            </a:custGeom>
            <a:ln w="4318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7"/>
            <p:cNvSpPr/>
            <p:nvPr/>
          </p:nvSpPr>
          <p:spPr>
            <a:xfrm>
              <a:off x="1202183" y="3116158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194" y="0"/>
                  </a:lnTo>
                </a:path>
              </a:pathLst>
            </a:custGeom>
            <a:ln w="1650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8"/>
            <p:cNvSpPr/>
            <p:nvPr/>
          </p:nvSpPr>
          <p:spPr>
            <a:xfrm>
              <a:off x="1202183" y="3787479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194" y="0"/>
                  </a:lnTo>
                </a:path>
              </a:pathLst>
            </a:custGeom>
            <a:ln w="1650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9"/>
            <p:cNvSpPr/>
            <p:nvPr/>
          </p:nvSpPr>
          <p:spPr>
            <a:xfrm>
              <a:off x="1223138" y="3123778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0"/>
                  </a:moveTo>
                  <a:lnTo>
                    <a:pt x="0" y="656081"/>
                  </a:lnTo>
                </a:path>
              </a:pathLst>
            </a:custGeom>
            <a:ln w="4317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60"/>
            <p:cNvSpPr/>
            <p:nvPr/>
          </p:nvSpPr>
          <p:spPr>
            <a:xfrm>
              <a:off x="3114422" y="3123778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0"/>
                  </a:moveTo>
                  <a:lnTo>
                    <a:pt x="0" y="656081"/>
                  </a:lnTo>
                </a:path>
              </a:pathLst>
            </a:custGeom>
            <a:ln w="4318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1"/>
            <p:cNvSpPr/>
            <p:nvPr/>
          </p:nvSpPr>
          <p:spPr>
            <a:xfrm>
              <a:off x="1244092" y="3131016"/>
              <a:ext cx="1849755" cy="0"/>
            </a:xfrm>
            <a:custGeom>
              <a:avLst/>
              <a:gdLst/>
              <a:ahLst/>
              <a:cxnLst/>
              <a:rect l="l" t="t" r="r" b="b"/>
              <a:pathLst>
                <a:path w="1849755">
                  <a:moveTo>
                    <a:pt x="0" y="0"/>
                  </a:moveTo>
                  <a:lnTo>
                    <a:pt x="1849374" y="0"/>
                  </a:lnTo>
                </a:path>
              </a:pathLst>
            </a:custGeom>
            <a:ln w="15747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2"/>
            <p:cNvSpPr/>
            <p:nvPr/>
          </p:nvSpPr>
          <p:spPr>
            <a:xfrm>
              <a:off x="1244092" y="3772240"/>
              <a:ext cx="1849755" cy="0"/>
            </a:xfrm>
            <a:custGeom>
              <a:avLst/>
              <a:gdLst/>
              <a:ahLst/>
              <a:cxnLst/>
              <a:rect l="l" t="t" r="r" b="b"/>
              <a:pathLst>
                <a:path w="1849755">
                  <a:moveTo>
                    <a:pt x="0" y="0"/>
                  </a:moveTo>
                  <a:lnTo>
                    <a:pt x="1849374" y="0"/>
                  </a:lnTo>
                </a:path>
              </a:pathLst>
            </a:custGeom>
            <a:ln w="16509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3"/>
            <p:cNvSpPr/>
            <p:nvPr/>
          </p:nvSpPr>
          <p:spPr>
            <a:xfrm>
              <a:off x="1265047" y="3138255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363"/>
                  </a:lnTo>
                </a:path>
              </a:pathLst>
            </a:custGeom>
            <a:ln w="43179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4"/>
            <p:cNvSpPr/>
            <p:nvPr/>
          </p:nvSpPr>
          <p:spPr>
            <a:xfrm>
              <a:off x="3072131" y="3138255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363"/>
                  </a:lnTo>
                </a:path>
              </a:pathLst>
            </a:custGeom>
            <a:ln w="43942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5"/>
            <p:cNvSpPr/>
            <p:nvPr/>
          </p:nvSpPr>
          <p:spPr>
            <a:xfrm>
              <a:off x="1286003" y="3145876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0" y="0"/>
                  </a:moveTo>
                  <a:lnTo>
                    <a:pt x="1764792" y="0"/>
                  </a:lnTo>
                </a:path>
              </a:pathLst>
            </a:custGeom>
            <a:ln w="1650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6"/>
            <p:cNvSpPr/>
            <p:nvPr/>
          </p:nvSpPr>
          <p:spPr>
            <a:xfrm>
              <a:off x="1286003" y="3757380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0" y="0"/>
                  </a:moveTo>
                  <a:lnTo>
                    <a:pt x="1764792" y="0"/>
                  </a:lnTo>
                </a:path>
              </a:pathLst>
            </a:custGeom>
            <a:ln w="1574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7"/>
            <p:cNvSpPr/>
            <p:nvPr/>
          </p:nvSpPr>
          <p:spPr>
            <a:xfrm>
              <a:off x="1306958" y="3153496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46"/>
                  </a:lnTo>
                </a:path>
              </a:pathLst>
            </a:custGeom>
            <a:ln w="431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8"/>
            <p:cNvSpPr/>
            <p:nvPr/>
          </p:nvSpPr>
          <p:spPr>
            <a:xfrm>
              <a:off x="3029839" y="3153496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46"/>
                  </a:lnTo>
                </a:path>
              </a:pathLst>
            </a:custGeom>
            <a:ln w="4318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9"/>
            <p:cNvSpPr/>
            <p:nvPr/>
          </p:nvSpPr>
          <p:spPr>
            <a:xfrm>
              <a:off x="1327913" y="3160735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80">
                  <a:moveTo>
                    <a:pt x="0" y="0"/>
                  </a:moveTo>
                  <a:lnTo>
                    <a:pt x="1680972" y="0"/>
                  </a:lnTo>
                </a:path>
              </a:pathLst>
            </a:custGeom>
            <a:ln w="15747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70"/>
            <p:cNvSpPr/>
            <p:nvPr/>
          </p:nvSpPr>
          <p:spPr>
            <a:xfrm>
              <a:off x="1327913" y="3742522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80">
                  <a:moveTo>
                    <a:pt x="0" y="0"/>
                  </a:moveTo>
                  <a:lnTo>
                    <a:pt x="1680972" y="0"/>
                  </a:lnTo>
                </a:path>
              </a:pathLst>
            </a:custGeom>
            <a:ln w="165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1"/>
            <p:cNvSpPr/>
            <p:nvPr/>
          </p:nvSpPr>
          <p:spPr>
            <a:xfrm>
              <a:off x="1348867" y="3167973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4317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2"/>
            <p:cNvSpPr/>
            <p:nvPr/>
          </p:nvSpPr>
          <p:spPr>
            <a:xfrm>
              <a:off x="2987929" y="3167973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4318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3"/>
            <p:cNvSpPr/>
            <p:nvPr/>
          </p:nvSpPr>
          <p:spPr>
            <a:xfrm>
              <a:off x="1369822" y="3175593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1597152" y="0"/>
                  </a:lnTo>
                </a:path>
              </a:pathLst>
            </a:custGeom>
            <a:ln w="165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4"/>
            <p:cNvSpPr/>
            <p:nvPr/>
          </p:nvSpPr>
          <p:spPr>
            <a:xfrm>
              <a:off x="1369822" y="3727662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1597152" y="0"/>
                  </a:lnTo>
                </a:path>
              </a:pathLst>
            </a:custGeom>
            <a:ln w="15747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5"/>
            <p:cNvSpPr/>
            <p:nvPr/>
          </p:nvSpPr>
          <p:spPr>
            <a:xfrm>
              <a:off x="1390778" y="3183214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7210"/>
                  </a:lnTo>
                </a:path>
              </a:pathLst>
            </a:custGeom>
            <a:ln w="4317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6"/>
            <p:cNvSpPr/>
            <p:nvPr/>
          </p:nvSpPr>
          <p:spPr>
            <a:xfrm>
              <a:off x="2946020" y="3183214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7210"/>
                  </a:lnTo>
                </a:path>
              </a:pathLst>
            </a:custGeom>
            <a:ln w="4318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7"/>
            <p:cNvSpPr/>
            <p:nvPr/>
          </p:nvSpPr>
          <p:spPr>
            <a:xfrm>
              <a:off x="1411733" y="3190453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332" y="0"/>
                  </a:lnTo>
                </a:path>
              </a:pathLst>
            </a:custGeom>
            <a:ln w="15747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8"/>
            <p:cNvSpPr/>
            <p:nvPr/>
          </p:nvSpPr>
          <p:spPr>
            <a:xfrm>
              <a:off x="1411733" y="3712803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332" y="0"/>
                  </a:lnTo>
                </a:path>
              </a:pathLst>
            </a:custGeom>
            <a:ln w="16509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9"/>
            <p:cNvSpPr/>
            <p:nvPr/>
          </p:nvSpPr>
          <p:spPr>
            <a:xfrm>
              <a:off x="1433069" y="319769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491"/>
                  </a:lnTo>
                </a:path>
              </a:pathLst>
            </a:custGeom>
            <a:ln w="43941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80"/>
            <p:cNvSpPr/>
            <p:nvPr/>
          </p:nvSpPr>
          <p:spPr>
            <a:xfrm>
              <a:off x="2904110" y="3197691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491"/>
                  </a:lnTo>
                </a:path>
              </a:pathLst>
            </a:custGeom>
            <a:ln w="4318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81"/>
            <p:cNvSpPr/>
            <p:nvPr/>
          </p:nvSpPr>
          <p:spPr>
            <a:xfrm>
              <a:off x="1454405" y="3205311"/>
              <a:ext cx="1428750" cy="0"/>
            </a:xfrm>
            <a:custGeom>
              <a:avLst/>
              <a:gdLst/>
              <a:ahLst/>
              <a:cxnLst/>
              <a:rect l="l" t="t" r="r" b="b"/>
              <a:pathLst>
                <a:path w="1428750">
                  <a:moveTo>
                    <a:pt x="0" y="0"/>
                  </a:moveTo>
                  <a:lnTo>
                    <a:pt x="1428750" y="0"/>
                  </a:lnTo>
                </a:path>
              </a:pathLst>
            </a:custGeom>
            <a:ln w="1650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82"/>
            <p:cNvSpPr/>
            <p:nvPr/>
          </p:nvSpPr>
          <p:spPr>
            <a:xfrm>
              <a:off x="1454405" y="3697945"/>
              <a:ext cx="1428750" cy="0"/>
            </a:xfrm>
            <a:custGeom>
              <a:avLst/>
              <a:gdLst/>
              <a:ahLst/>
              <a:cxnLst/>
              <a:rect l="l" t="t" r="r" b="b"/>
              <a:pathLst>
                <a:path w="1428750">
                  <a:moveTo>
                    <a:pt x="0" y="0"/>
                  </a:moveTo>
                  <a:lnTo>
                    <a:pt x="1428750" y="0"/>
                  </a:lnTo>
                </a:path>
              </a:pathLst>
            </a:custGeom>
            <a:ln w="15747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83"/>
            <p:cNvSpPr/>
            <p:nvPr/>
          </p:nvSpPr>
          <p:spPr>
            <a:xfrm>
              <a:off x="1475359" y="3212932"/>
              <a:ext cx="0" cy="478155"/>
            </a:xfrm>
            <a:custGeom>
              <a:avLst/>
              <a:gdLst/>
              <a:ahLst/>
              <a:cxnLst/>
              <a:rect l="l" t="t" r="r" b="b"/>
              <a:pathLst>
                <a:path h="478154">
                  <a:moveTo>
                    <a:pt x="0" y="0"/>
                  </a:moveTo>
                  <a:lnTo>
                    <a:pt x="0" y="477774"/>
                  </a:lnTo>
                </a:path>
              </a:pathLst>
            </a:custGeom>
            <a:ln w="4317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4"/>
            <p:cNvSpPr/>
            <p:nvPr/>
          </p:nvSpPr>
          <p:spPr>
            <a:xfrm>
              <a:off x="2862200" y="3212932"/>
              <a:ext cx="0" cy="478155"/>
            </a:xfrm>
            <a:custGeom>
              <a:avLst/>
              <a:gdLst/>
              <a:ahLst/>
              <a:cxnLst/>
              <a:rect l="l" t="t" r="r" b="b"/>
              <a:pathLst>
                <a:path h="478154">
                  <a:moveTo>
                    <a:pt x="0" y="0"/>
                  </a:moveTo>
                  <a:lnTo>
                    <a:pt x="0" y="477774"/>
                  </a:lnTo>
                </a:path>
              </a:pathLst>
            </a:custGeom>
            <a:ln w="4318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5"/>
            <p:cNvSpPr/>
            <p:nvPr/>
          </p:nvSpPr>
          <p:spPr>
            <a:xfrm>
              <a:off x="1496314" y="3220171"/>
              <a:ext cx="1344930" cy="0"/>
            </a:xfrm>
            <a:custGeom>
              <a:avLst/>
              <a:gdLst/>
              <a:ahLst/>
              <a:cxnLst/>
              <a:rect l="l" t="t" r="r" b="b"/>
              <a:pathLst>
                <a:path w="1344930">
                  <a:moveTo>
                    <a:pt x="0" y="0"/>
                  </a:moveTo>
                  <a:lnTo>
                    <a:pt x="1344930" y="0"/>
                  </a:lnTo>
                </a:path>
              </a:pathLst>
            </a:custGeom>
            <a:ln w="1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6"/>
            <p:cNvSpPr/>
            <p:nvPr/>
          </p:nvSpPr>
          <p:spPr>
            <a:xfrm>
              <a:off x="1496314" y="3683085"/>
              <a:ext cx="1344930" cy="0"/>
            </a:xfrm>
            <a:custGeom>
              <a:avLst/>
              <a:gdLst/>
              <a:ahLst/>
              <a:cxnLst/>
              <a:rect l="l" t="t" r="r" b="b"/>
              <a:pathLst>
                <a:path w="1344930">
                  <a:moveTo>
                    <a:pt x="0" y="0"/>
                  </a:moveTo>
                  <a:lnTo>
                    <a:pt x="1344930" y="0"/>
                  </a:lnTo>
                </a:path>
              </a:pathLst>
            </a:custGeom>
            <a:ln w="1650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7"/>
            <p:cNvSpPr/>
            <p:nvPr/>
          </p:nvSpPr>
          <p:spPr>
            <a:xfrm>
              <a:off x="1517269" y="3227410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8055"/>
                  </a:lnTo>
                </a:path>
              </a:pathLst>
            </a:custGeom>
            <a:ln w="4317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8"/>
            <p:cNvSpPr/>
            <p:nvPr/>
          </p:nvSpPr>
          <p:spPr>
            <a:xfrm>
              <a:off x="2820289" y="3227410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8055"/>
                  </a:lnTo>
                </a:path>
              </a:pathLst>
            </a:custGeom>
            <a:ln w="4318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9"/>
            <p:cNvSpPr/>
            <p:nvPr/>
          </p:nvSpPr>
          <p:spPr>
            <a:xfrm>
              <a:off x="1538225" y="3235029"/>
              <a:ext cx="1261110" cy="0"/>
            </a:xfrm>
            <a:custGeom>
              <a:avLst/>
              <a:gdLst/>
              <a:ahLst/>
              <a:cxnLst/>
              <a:rect l="l" t="t" r="r" b="b"/>
              <a:pathLst>
                <a:path w="1261110">
                  <a:moveTo>
                    <a:pt x="0" y="0"/>
                  </a:moveTo>
                  <a:lnTo>
                    <a:pt x="1261110" y="0"/>
                  </a:lnTo>
                </a:path>
              </a:pathLst>
            </a:custGeom>
            <a:ln w="1650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90"/>
            <p:cNvSpPr/>
            <p:nvPr/>
          </p:nvSpPr>
          <p:spPr>
            <a:xfrm>
              <a:off x="1538225" y="3667846"/>
              <a:ext cx="1261110" cy="0"/>
            </a:xfrm>
            <a:custGeom>
              <a:avLst/>
              <a:gdLst/>
              <a:ahLst/>
              <a:cxnLst/>
              <a:rect l="l" t="t" r="r" b="b"/>
              <a:pathLst>
                <a:path w="1261110">
                  <a:moveTo>
                    <a:pt x="0" y="0"/>
                  </a:moveTo>
                  <a:lnTo>
                    <a:pt x="1261110" y="0"/>
                  </a:lnTo>
                </a:path>
              </a:pathLst>
            </a:custGeom>
            <a:ln w="1650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91"/>
            <p:cNvSpPr/>
            <p:nvPr/>
          </p:nvSpPr>
          <p:spPr>
            <a:xfrm>
              <a:off x="1559180" y="3242649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h="417829">
                  <a:moveTo>
                    <a:pt x="0" y="0"/>
                  </a:moveTo>
                  <a:lnTo>
                    <a:pt x="0" y="417575"/>
                  </a:lnTo>
                </a:path>
              </a:pathLst>
            </a:custGeom>
            <a:ln w="4317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92"/>
            <p:cNvSpPr/>
            <p:nvPr/>
          </p:nvSpPr>
          <p:spPr>
            <a:xfrm>
              <a:off x="2777998" y="3242649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h="417829">
                  <a:moveTo>
                    <a:pt x="0" y="0"/>
                  </a:moveTo>
                  <a:lnTo>
                    <a:pt x="0" y="417575"/>
                  </a:lnTo>
                </a:path>
              </a:pathLst>
            </a:custGeom>
            <a:ln w="43942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93"/>
            <p:cNvSpPr/>
            <p:nvPr/>
          </p:nvSpPr>
          <p:spPr>
            <a:xfrm>
              <a:off x="1580134" y="3249889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5">
                  <a:moveTo>
                    <a:pt x="0" y="0"/>
                  </a:moveTo>
                  <a:lnTo>
                    <a:pt x="1176528" y="0"/>
                  </a:lnTo>
                </a:path>
              </a:pathLst>
            </a:custGeom>
            <a:ln w="15747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4"/>
            <p:cNvSpPr/>
            <p:nvPr/>
          </p:nvSpPr>
          <p:spPr>
            <a:xfrm>
              <a:off x="1580134" y="3652986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5">
                  <a:moveTo>
                    <a:pt x="0" y="0"/>
                  </a:moveTo>
                  <a:lnTo>
                    <a:pt x="1176528" y="0"/>
                  </a:lnTo>
                </a:path>
              </a:pathLst>
            </a:custGeom>
            <a:ln w="15747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5"/>
            <p:cNvSpPr/>
            <p:nvPr/>
          </p:nvSpPr>
          <p:spPr>
            <a:xfrm>
              <a:off x="1601089" y="3257128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0"/>
                  </a:moveTo>
                  <a:lnTo>
                    <a:pt x="0" y="388620"/>
                  </a:lnTo>
                </a:path>
              </a:pathLst>
            </a:custGeom>
            <a:ln w="4317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6"/>
            <p:cNvSpPr/>
            <p:nvPr/>
          </p:nvSpPr>
          <p:spPr>
            <a:xfrm>
              <a:off x="2735707" y="3257128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0"/>
                  </a:moveTo>
                  <a:lnTo>
                    <a:pt x="0" y="388620"/>
                  </a:lnTo>
                </a:path>
              </a:pathLst>
            </a:custGeom>
            <a:ln w="4318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7"/>
            <p:cNvSpPr/>
            <p:nvPr/>
          </p:nvSpPr>
          <p:spPr>
            <a:xfrm>
              <a:off x="1622044" y="3264747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1092708" y="0"/>
                  </a:lnTo>
                </a:path>
              </a:pathLst>
            </a:custGeom>
            <a:ln w="1650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8"/>
            <p:cNvSpPr/>
            <p:nvPr/>
          </p:nvSpPr>
          <p:spPr>
            <a:xfrm>
              <a:off x="1622044" y="3638128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1092708" y="0"/>
                  </a:lnTo>
                </a:path>
              </a:pathLst>
            </a:custGeom>
            <a:ln w="1650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9"/>
            <p:cNvSpPr/>
            <p:nvPr/>
          </p:nvSpPr>
          <p:spPr>
            <a:xfrm>
              <a:off x="1643000" y="3272367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8139"/>
                  </a:lnTo>
                </a:path>
              </a:pathLst>
            </a:custGeom>
            <a:ln w="4317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100"/>
            <p:cNvSpPr/>
            <p:nvPr/>
          </p:nvSpPr>
          <p:spPr>
            <a:xfrm>
              <a:off x="2693798" y="3272367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8139"/>
                  </a:lnTo>
                </a:path>
              </a:pathLst>
            </a:custGeom>
            <a:ln w="43180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101"/>
            <p:cNvSpPr/>
            <p:nvPr/>
          </p:nvSpPr>
          <p:spPr>
            <a:xfrm>
              <a:off x="1663955" y="3279987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4">
                  <a:moveTo>
                    <a:pt x="0" y="0"/>
                  </a:moveTo>
                  <a:lnTo>
                    <a:pt x="1008888" y="0"/>
                  </a:lnTo>
                </a:path>
              </a:pathLst>
            </a:custGeom>
            <a:ln w="16509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02"/>
            <p:cNvSpPr/>
            <p:nvPr/>
          </p:nvSpPr>
          <p:spPr>
            <a:xfrm>
              <a:off x="1663955" y="3623268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4">
                  <a:moveTo>
                    <a:pt x="0" y="0"/>
                  </a:moveTo>
                  <a:lnTo>
                    <a:pt x="1008888" y="0"/>
                  </a:lnTo>
                </a:path>
              </a:pathLst>
            </a:custGeom>
            <a:ln w="15747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03"/>
            <p:cNvSpPr/>
            <p:nvPr/>
          </p:nvSpPr>
          <p:spPr>
            <a:xfrm>
              <a:off x="1684910" y="3287608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h="328929">
                  <a:moveTo>
                    <a:pt x="0" y="0"/>
                  </a:moveTo>
                  <a:lnTo>
                    <a:pt x="0" y="328422"/>
                  </a:lnTo>
                </a:path>
              </a:pathLst>
            </a:custGeom>
            <a:ln w="43180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4"/>
            <p:cNvSpPr/>
            <p:nvPr/>
          </p:nvSpPr>
          <p:spPr>
            <a:xfrm>
              <a:off x="2651888" y="3287608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h="328929">
                  <a:moveTo>
                    <a:pt x="0" y="0"/>
                  </a:moveTo>
                  <a:lnTo>
                    <a:pt x="0" y="328422"/>
                  </a:lnTo>
                </a:path>
              </a:pathLst>
            </a:custGeom>
            <a:ln w="43180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5"/>
            <p:cNvSpPr/>
            <p:nvPr/>
          </p:nvSpPr>
          <p:spPr>
            <a:xfrm>
              <a:off x="1705864" y="3294847"/>
              <a:ext cx="925194" cy="0"/>
            </a:xfrm>
            <a:custGeom>
              <a:avLst/>
              <a:gdLst/>
              <a:ahLst/>
              <a:cxnLst/>
              <a:rect l="l" t="t" r="r" b="b"/>
              <a:pathLst>
                <a:path w="925194">
                  <a:moveTo>
                    <a:pt x="0" y="0"/>
                  </a:moveTo>
                  <a:lnTo>
                    <a:pt x="925068" y="0"/>
                  </a:lnTo>
                </a:path>
              </a:pathLst>
            </a:custGeom>
            <a:ln w="15747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6"/>
            <p:cNvSpPr/>
            <p:nvPr/>
          </p:nvSpPr>
          <p:spPr>
            <a:xfrm>
              <a:off x="1705864" y="3608410"/>
              <a:ext cx="925194" cy="0"/>
            </a:xfrm>
            <a:custGeom>
              <a:avLst/>
              <a:gdLst/>
              <a:ahLst/>
              <a:cxnLst/>
              <a:rect l="l" t="t" r="r" b="b"/>
              <a:pathLst>
                <a:path w="925194">
                  <a:moveTo>
                    <a:pt x="0" y="0"/>
                  </a:moveTo>
                  <a:lnTo>
                    <a:pt x="925068" y="0"/>
                  </a:lnTo>
                </a:path>
              </a:pathLst>
            </a:custGeom>
            <a:ln w="16509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7"/>
            <p:cNvSpPr/>
            <p:nvPr/>
          </p:nvSpPr>
          <p:spPr>
            <a:xfrm>
              <a:off x="1726820" y="330208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703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8"/>
            <p:cNvSpPr/>
            <p:nvPr/>
          </p:nvSpPr>
          <p:spPr>
            <a:xfrm>
              <a:off x="2609978" y="3302085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703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9"/>
            <p:cNvSpPr/>
            <p:nvPr/>
          </p:nvSpPr>
          <p:spPr>
            <a:xfrm>
              <a:off x="1747775" y="3309705"/>
              <a:ext cx="841375" cy="0"/>
            </a:xfrm>
            <a:custGeom>
              <a:avLst/>
              <a:gdLst/>
              <a:ahLst/>
              <a:cxnLst/>
              <a:rect l="l" t="t" r="r" b="b"/>
              <a:pathLst>
                <a:path w="841375">
                  <a:moveTo>
                    <a:pt x="0" y="0"/>
                  </a:moveTo>
                  <a:lnTo>
                    <a:pt x="841247" y="0"/>
                  </a:lnTo>
                </a:path>
              </a:pathLst>
            </a:custGeom>
            <a:ln w="16509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10"/>
            <p:cNvSpPr/>
            <p:nvPr/>
          </p:nvSpPr>
          <p:spPr>
            <a:xfrm>
              <a:off x="1747775" y="3593551"/>
              <a:ext cx="841375" cy="0"/>
            </a:xfrm>
            <a:custGeom>
              <a:avLst/>
              <a:gdLst/>
              <a:ahLst/>
              <a:cxnLst/>
              <a:rect l="l" t="t" r="r" b="b"/>
              <a:pathLst>
                <a:path w="841375">
                  <a:moveTo>
                    <a:pt x="0" y="0"/>
                  </a:moveTo>
                  <a:lnTo>
                    <a:pt x="841247" y="0"/>
                  </a:lnTo>
                </a:path>
              </a:pathLst>
            </a:custGeom>
            <a:ln w="15747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11"/>
            <p:cNvSpPr/>
            <p:nvPr/>
          </p:nvSpPr>
          <p:spPr>
            <a:xfrm>
              <a:off x="1768729" y="3317326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986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12"/>
            <p:cNvSpPr/>
            <p:nvPr/>
          </p:nvSpPr>
          <p:spPr>
            <a:xfrm>
              <a:off x="2568067" y="3317326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986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13"/>
            <p:cNvSpPr/>
            <p:nvPr/>
          </p:nvSpPr>
          <p:spPr>
            <a:xfrm>
              <a:off x="1789685" y="3324565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>
                  <a:moveTo>
                    <a:pt x="0" y="0"/>
                  </a:moveTo>
                  <a:lnTo>
                    <a:pt x="757428" y="0"/>
                  </a:lnTo>
                </a:path>
              </a:pathLst>
            </a:custGeom>
            <a:ln w="15747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4"/>
            <p:cNvSpPr/>
            <p:nvPr/>
          </p:nvSpPr>
          <p:spPr>
            <a:xfrm>
              <a:off x="1789685" y="3578691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>
                  <a:moveTo>
                    <a:pt x="0" y="0"/>
                  </a:moveTo>
                  <a:lnTo>
                    <a:pt x="757428" y="0"/>
                  </a:lnTo>
                </a:path>
              </a:pathLst>
            </a:custGeom>
            <a:ln w="16509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5"/>
            <p:cNvSpPr/>
            <p:nvPr/>
          </p:nvSpPr>
          <p:spPr>
            <a:xfrm>
              <a:off x="1811020" y="3331803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5">
                  <a:moveTo>
                    <a:pt x="0" y="0"/>
                  </a:moveTo>
                  <a:lnTo>
                    <a:pt x="0" y="239267"/>
                  </a:lnTo>
                </a:path>
              </a:pathLst>
            </a:custGeom>
            <a:ln w="43942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6"/>
            <p:cNvSpPr/>
            <p:nvPr/>
          </p:nvSpPr>
          <p:spPr>
            <a:xfrm>
              <a:off x="2526157" y="3331803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5">
                  <a:moveTo>
                    <a:pt x="0" y="0"/>
                  </a:moveTo>
                  <a:lnTo>
                    <a:pt x="0" y="239267"/>
                  </a:lnTo>
                </a:path>
              </a:pathLst>
            </a:custGeom>
            <a:ln w="43180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7"/>
            <p:cNvSpPr/>
            <p:nvPr/>
          </p:nvSpPr>
          <p:spPr>
            <a:xfrm>
              <a:off x="1832357" y="3339423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2845" y="0"/>
                  </a:lnTo>
                </a:path>
              </a:pathLst>
            </a:custGeom>
            <a:ln w="16509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8"/>
            <p:cNvSpPr/>
            <p:nvPr/>
          </p:nvSpPr>
          <p:spPr>
            <a:xfrm>
              <a:off x="1832357" y="3563452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2845" y="0"/>
                  </a:lnTo>
                </a:path>
              </a:pathLst>
            </a:custGeom>
            <a:ln w="16509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9"/>
            <p:cNvSpPr/>
            <p:nvPr/>
          </p:nvSpPr>
          <p:spPr>
            <a:xfrm>
              <a:off x="1853311" y="334704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4318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20"/>
            <p:cNvSpPr/>
            <p:nvPr/>
          </p:nvSpPr>
          <p:spPr>
            <a:xfrm>
              <a:off x="2483866" y="3347043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4394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21"/>
            <p:cNvSpPr/>
            <p:nvPr/>
          </p:nvSpPr>
          <p:spPr>
            <a:xfrm>
              <a:off x="1874266" y="3354283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15747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22"/>
            <p:cNvSpPr/>
            <p:nvPr/>
          </p:nvSpPr>
          <p:spPr>
            <a:xfrm>
              <a:off x="1874266" y="3548592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15747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23"/>
            <p:cNvSpPr/>
            <p:nvPr/>
          </p:nvSpPr>
          <p:spPr>
            <a:xfrm>
              <a:off x="1895222" y="336152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4"/>
            <p:cNvSpPr/>
            <p:nvPr/>
          </p:nvSpPr>
          <p:spPr>
            <a:xfrm>
              <a:off x="2441576" y="3361522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5"/>
            <p:cNvSpPr/>
            <p:nvPr/>
          </p:nvSpPr>
          <p:spPr>
            <a:xfrm>
              <a:off x="1916176" y="3369141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444" y="0"/>
                  </a:lnTo>
                </a:path>
              </a:pathLst>
            </a:custGeom>
            <a:ln w="16509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6"/>
            <p:cNvSpPr/>
            <p:nvPr/>
          </p:nvSpPr>
          <p:spPr>
            <a:xfrm>
              <a:off x="1916176" y="3533734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444" y="0"/>
                  </a:lnTo>
                </a:path>
              </a:pathLst>
            </a:custGeom>
            <a:ln w="16509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7"/>
            <p:cNvSpPr/>
            <p:nvPr/>
          </p:nvSpPr>
          <p:spPr>
            <a:xfrm>
              <a:off x="1937132" y="337676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351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8"/>
            <p:cNvSpPr/>
            <p:nvPr/>
          </p:nvSpPr>
          <p:spPr>
            <a:xfrm>
              <a:off x="2399666" y="3376761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351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9"/>
            <p:cNvSpPr/>
            <p:nvPr/>
          </p:nvSpPr>
          <p:spPr>
            <a:xfrm>
              <a:off x="1958086" y="3384001"/>
              <a:ext cx="421005" cy="0"/>
            </a:xfrm>
            <a:custGeom>
              <a:avLst/>
              <a:gdLst/>
              <a:ahLst/>
              <a:cxnLst/>
              <a:rect l="l" t="t" r="r" b="b"/>
              <a:pathLst>
                <a:path w="421005">
                  <a:moveTo>
                    <a:pt x="0" y="0"/>
                  </a:moveTo>
                  <a:lnTo>
                    <a:pt x="420624" y="0"/>
                  </a:lnTo>
                </a:path>
              </a:pathLst>
            </a:custGeom>
            <a:ln w="15747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30"/>
            <p:cNvSpPr/>
            <p:nvPr/>
          </p:nvSpPr>
          <p:spPr>
            <a:xfrm>
              <a:off x="1958086" y="3518874"/>
              <a:ext cx="421005" cy="0"/>
            </a:xfrm>
            <a:custGeom>
              <a:avLst/>
              <a:gdLst/>
              <a:ahLst/>
              <a:cxnLst/>
              <a:rect l="l" t="t" r="r" b="b"/>
              <a:pathLst>
                <a:path w="421005">
                  <a:moveTo>
                    <a:pt x="0" y="0"/>
                  </a:moveTo>
                  <a:lnTo>
                    <a:pt x="420624" y="0"/>
                  </a:lnTo>
                </a:path>
              </a:pathLst>
            </a:custGeom>
            <a:ln w="15747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31"/>
            <p:cNvSpPr/>
            <p:nvPr/>
          </p:nvSpPr>
          <p:spPr>
            <a:xfrm>
              <a:off x="1979041" y="33912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120396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32"/>
            <p:cNvSpPr/>
            <p:nvPr/>
          </p:nvSpPr>
          <p:spPr>
            <a:xfrm>
              <a:off x="2357756" y="3391240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120396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33"/>
            <p:cNvSpPr/>
            <p:nvPr/>
          </p:nvSpPr>
          <p:spPr>
            <a:xfrm>
              <a:off x="1999997" y="3398860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>
                  <a:moveTo>
                    <a:pt x="0" y="0"/>
                  </a:moveTo>
                  <a:lnTo>
                    <a:pt x="336804" y="0"/>
                  </a:lnTo>
                </a:path>
              </a:pathLst>
            </a:custGeom>
            <a:ln w="16509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4"/>
            <p:cNvSpPr/>
            <p:nvPr/>
          </p:nvSpPr>
          <p:spPr>
            <a:xfrm>
              <a:off x="1999997" y="3504016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>
                  <a:moveTo>
                    <a:pt x="0" y="0"/>
                  </a:moveTo>
                  <a:lnTo>
                    <a:pt x="336804" y="0"/>
                  </a:lnTo>
                </a:path>
              </a:pathLst>
            </a:custGeom>
            <a:ln w="16509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5"/>
            <p:cNvSpPr/>
            <p:nvPr/>
          </p:nvSpPr>
          <p:spPr>
            <a:xfrm>
              <a:off x="2020951" y="340647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6"/>
            <p:cNvSpPr/>
            <p:nvPr/>
          </p:nvSpPr>
          <p:spPr>
            <a:xfrm>
              <a:off x="2315845" y="3406479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7"/>
            <p:cNvSpPr/>
            <p:nvPr/>
          </p:nvSpPr>
          <p:spPr>
            <a:xfrm>
              <a:off x="2041907" y="3413718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4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747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8"/>
            <p:cNvSpPr/>
            <p:nvPr/>
          </p:nvSpPr>
          <p:spPr>
            <a:xfrm>
              <a:off x="2041907" y="3489157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4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747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9"/>
            <p:cNvSpPr/>
            <p:nvPr/>
          </p:nvSpPr>
          <p:spPr>
            <a:xfrm>
              <a:off x="2062861" y="3420958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0"/>
                  </a:moveTo>
                  <a:lnTo>
                    <a:pt x="0" y="60960"/>
                  </a:lnTo>
                </a:path>
              </a:pathLst>
            </a:custGeom>
            <a:ln w="43180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40"/>
            <p:cNvSpPr/>
            <p:nvPr/>
          </p:nvSpPr>
          <p:spPr>
            <a:xfrm>
              <a:off x="2273935" y="3420958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0"/>
                  </a:moveTo>
                  <a:lnTo>
                    <a:pt x="0" y="60960"/>
                  </a:lnTo>
                </a:path>
              </a:pathLst>
            </a:custGeom>
            <a:ln w="43180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41"/>
            <p:cNvSpPr/>
            <p:nvPr/>
          </p:nvSpPr>
          <p:spPr>
            <a:xfrm>
              <a:off x="2083816" y="3428578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4">
                  <a:moveTo>
                    <a:pt x="0" y="0"/>
                  </a:moveTo>
                  <a:lnTo>
                    <a:pt x="169163" y="0"/>
                  </a:lnTo>
                </a:path>
              </a:pathLst>
            </a:custGeom>
            <a:ln w="1650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42"/>
            <p:cNvSpPr/>
            <p:nvPr/>
          </p:nvSpPr>
          <p:spPr>
            <a:xfrm>
              <a:off x="2083816" y="3474297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4">
                  <a:moveTo>
                    <a:pt x="0" y="0"/>
                  </a:moveTo>
                  <a:lnTo>
                    <a:pt x="169163" y="0"/>
                  </a:lnTo>
                </a:path>
              </a:pathLst>
            </a:custGeom>
            <a:ln w="1650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43"/>
            <p:cNvSpPr/>
            <p:nvPr/>
          </p:nvSpPr>
          <p:spPr>
            <a:xfrm>
              <a:off x="2083816" y="3436197"/>
              <a:ext cx="41910" cy="30480"/>
            </a:xfrm>
            <a:custGeom>
              <a:avLst/>
              <a:gdLst/>
              <a:ahLst/>
              <a:cxnLst/>
              <a:rect l="l" t="t" r="r" b="b"/>
              <a:pathLst>
                <a:path w="41910" h="30479">
                  <a:moveTo>
                    <a:pt x="0" y="15239"/>
                  </a:moveTo>
                  <a:lnTo>
                    <a:pt x="41910" y="15239"/>
                  </a:lnTo>
                </a:path>
              </a:pathLst>
            </a:custGeom>
            <a:ln w="3174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4"/>
            <p:cNvSpPr/>
            <p:nvPr/>
          </p:nvSpPr>
          <p:spPr>
            <a:xfrm>
              <a:off x="2211070" y="3436197"/>
              <a:ext cx="41910" cy="30480"/>
            </a:xfrm>
            <a:custGeom>
              <a:avLst/>
              <a:gdLst/>
              <a:ahLst/>
              <a:cxnLst/>
              <a:rect l="l" t="t" r="r" b="b"/>
              <a:pathLst>
                <a:path w="41910" h="30479">
                  <a:moveTo>
                    <a:pt x="0" y="15239"/>
                  </a:moveTo>
                  <a:lnTo>
                    <a:pt x="41910" y="15239"/>
                  </a:lnTo>
                </a:path>
              </a:pathLst>
            </a:custGeom>
            <a:ln w="3174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5"/>
            <p:cNvSpPr/>
            <p:nvPr/>
          </p:nvSpPr>
          <p:spPr>
            <a:xfrm>
              <a:off x="2125726" y="3451437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85343" y="0"/>
                  </a:lnTo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6"/>
            <p:cNvSpPr/>
            <p:nvPr/>
          </p:nvSpPr>
          <p:spPr>
            <a:xfrm>
              <a:off x="698500" y="2930229"/>
              <a:ext cx="2940685" cy="1043305"/>
            </a:xfrm>
            <a:custGeom>
              <a:avLst/>
              <a:gdLst/>
              <a:ahLst/>
              <a:cxnLst/>
              <a:rect l="l" t="t" r="r" b="b"/>
              <a:pathLst>
                <a:path w="2940685" h="1043304">
                  <a:moveTo>
                    <a:pt x="2940557" y="1043177"/>
                  </a:moveTo>
                  <a:lnTo>
                    <a:pt x="2940557" y="0"/>
                  </a:lnTo>
                  <a:lnTo>
                    <a:pt x="0" y="0"/>
                  </a:lnTo>
                  <a:lnTo>
                    <a:pt x="0" y="1043177"/>
                  </a:lnTo>
                  <a:lnTo>
                    <a:pt x="2940557" y="104317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7"/>
            <p:cNvSpPr txBox="1"/>
            <p:nvPr/>
          </p:nvSpPr>
          <p:spPr>
            <a:xfrm>
              <a:off x="784861" y="2589580"/>
              <a:ext cx="2768600" cy="6165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20065">
                <a:lnSpc>
                  <a:spcPct val="100000"/>
                </a:lnSpc>
              </a:pPr>
              <a:r>
                <a:rPr sz="2200" i="1" dirty="0">
                  <a:solidFill>
                    <a:srgbClr val="0000FF"/>
                  </a:solidFill>
                  <a:latin typeface="Arial"/>
                  <a:cs typeface="Arial"/>
                </a:rPr>
                <a:t>arithmetic</a:t>
              </a:r>
              <a:r>
                <a:rPr sz="2200" i="1" spc="-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200" i="1" dirty="0">
                  <a:solidFill>
                    <a:srgbClr val="0000FF"/>
                  </a:solidFill>
                  <a:latin typeface="Arial"/>
                  <a:cs typeface="Arial"/>
                </a:rPr>
                <a:t>is</a:t>
              </a:r>
              <a:r>
                <a:rPr sz="2200" i="1" spc="-5" dirty="0">
                  <a:solidFill>
                    <a:srgbClr val="0000FF"/>
                  </a:solidFill>
                  <a:latin typeface="Arial"/>
                  <a:cs typeface="Arial"/>
                </a:rPr>
                <a:t> </a:t>
              </a:r>
              <a:r>
                <a:rPr sz="2200" i="1" dirty="0">
                  <a:solidFill>
                    <a:srgbClr val="0000FF"/>
                  </a:solidFill>
                  <a:latin typeface="Arial"/>
                  <a:cs typeface="Arial"/>
                </a:rPr>
                <a:t>done</a:t>
              </a:r>
              <a:endParaRPr sz="22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530"/>
                </a:spcBef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logi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c 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signe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d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[3:0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]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a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,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b;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144" name="object 148"/>
            <p:cNvSpPr txBox="1"/>
            <p:nvPr/>
          </p:nvSpPr>
          <p:spPr>
            <a:xfrm>
              <a:off x="784861" y="3208059"/>
              <a:ext cx="2654300" cy="433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755"/>
                </a:lnSpc>
                <a:tabLst>
                  <a:tab pos="2183765" algn="l"/>
                </a:tabLst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logi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c	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ci;</a:t>
              </a:r>
              <a:endParaRPr sz="1500" dirty="0">
                <a:latin typeface="Courier New"/>
                <a:cs typeface="Courier New"/>
              </a:endParaRPr>
            </a:p>
            <a:p>
              <a:pPr marL="12700">
                <a:lnSpc>
                  <a:spcPts val="1755"/>
                </a:lnSpc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logi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c 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signe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d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[4:0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]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sum;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145" name="object 149"/>
            <p:cNvSpPr txBox="1"/>
            <p:nvPr/>
          </p:nvSpPr>
          <p:spPr>
            <a:xfrm>
              <a:off x="784861" y="3693453"/>
              <a:ext cx="1968500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latin typeface="Courier New"/>
                  <a:cs typeface="Courier New"/>
                </a:rPr>
                <a:t>su</a:t>
              </a:r>
              <a:r>
                <a:rPr sz="1500" b="1" dirty="0">
                  <a:latin typeface="Courier New"/>
                  <a:cs typeface="Courier New"/>
                </a:rPr>
                <a:t>m</a:t>
              </a:r>
              <a:r>
                <a:rPr sz="1500" b="1" spc="-5" dirty="0"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urier New"/>
                  <a:cs typeface="Courier New"/>
                </a:rPr>
                <a:t>=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a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+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+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c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i</a:t>
              </a:r>
              <a:r>
                <a:rPr sz="1500" b="1" dirty="0">
                  <a:latin typeface="Courier New"/>
                  <a:cs typeface="Courier New"/>
                </a:rPr>
                <a:t>;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146" name="object 150"/>
            <p:cNvSpPr txBox="1"/>
            <p:nvPr/>
          </p:nvSpPr>
          <p:spPr>
            <a:xfrm>
              <a:off x="3824225" y="2707726"/>
              <a:ext cx="5701030" cy="148336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1600">
                <a:lnSpc>
                  <a:spcPct val="100000"/>
                </a:lnSpc>
              </a:pP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Unsi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gned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adde</a:t>
              </a: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r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,</a:t>
              </a: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 eve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n</a:t>
              </a: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5" dirty="0">
                  <a:solidFill>
                    <a:srgbClr val="1B1B1B"/>
                  </a:solidFill>
                  <a:latin typeface="Comic Sans MS"/>
                  <a:cs typeface="Comic Sans MS"/>
                </a:rPr>
                <a:t>thoug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h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urier New"/>
                  <a:cs typeface="Courier New"/>
                </a:rPr>
                <a:t>a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, </a:t>
              </a:r>
              <a:r>
                <a:rPr sz="1500" b="1" dirty="0">
                  <a:solidFill>
                    <a:srgbClr val="1B1B1B"/>
                  </a:solidFill>
                  <a:latin typeface="Courier New"/>
                  <a:cs typeface="Courier New"/>
                </a:rPr>
                <a:t>b</a:t>
              </a:r>
              <a:r>
                <a:rPr sz="1500" b="1" spc="-250" dirty="0">
                  <a:solidFill>
                    <a:srgbClr val="1B1B1B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and</a:t>
              </a: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5" dirty="0">
                  <a:solidFill>
                    <a:srgbClr val="1B1B1B"/>
                  </a:solidFill>
                  <a:latin typeface="Courier New"/>
                  <a:cs typeface="Courier New"/>
                </a:rPr>
                <a:t>su</a:t>
              </a:r>
              <a:r>
                <a:rPr sz="1500" b="1" dirty="0">
                  <a:solidFill>
                    <a:srgbClr val="1B1B1B"/>
                  </a:solidFill>
                  <a:latin typeface="Courier New"/>
                  <a:cs typeface="Courier New"/>
                </a:rPr>
                <a:t>m</a:t>
              </a:r>
              <a:r>
                <a:rPr sz="1500" b="1" spc="-254" dirty="0">
                  <a:solidFill>
                    <a:srgbClr val="1B1B1B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are</a:t>
              </a: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signed</a:t>
              </a:r>
              <a:endParaRPr sz="1500">
                <a:latin typeface="Comic Sans MS"/>
                <a:cs typeface="Comic Sans MS"/>
              </a:endParaRPr>
            </a:p>
          </p:txBody>
        </p:sp>
        <p:sp>
          <p:nvSpPr>
            <p:cNvPr id="147" name="object 151"/>
            <p:cNvSpPr/>
            <p:nvPr/>
          </p:nvSpPr>
          <p:spPr>
            <a:xfrm>
              <a:off x="3824225" y="2707726"/>
              <a:ext cx="5701030" cy="1483360"/>
            </a:xfrm>
            <a:custGeom>
              <a:avLst/>
              <a:gdLst/>
              <a:ahLst/>
              <a:cxnLst/>
              <a:rect l="l" t="t" r="r" b="b"/>
              <a:pathLst>
                <a:path w="5701030" h="1483360">
                  <a:moveTo>
                    <a:pt x="0" y="0"/>
                  </a:moveTo>
                  <a:lnTo>
                    <a:pt x="0" y="1482852"/>
                  </a:lnTo>
                  <a:lnTo>
                    <a:pt x="5700522" y="1482852"/>
                  </a:lnTo>
                  <a:lnTo>
                    <a:pt x="5700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52"/>
            <p:cNvSpPr/>
            <p:nvPr/>
          </p:nvSpPr>
          <p:spPr>
            <a:xfrm>
              <a:off x="3803651" y="2687152"/>
              <a:ext cx="5691505" cy="1473835"/>
            </a:xfrm>
            <a:custGeom>
              <a:avLst/>
              <a:gdLst/>
              <a:ahLst/>
              <a:cxnLst/>
              <a:rect l="l" t="t" r="r" b="b"/>
              <a:pathLst>
                <a:path w="5691505" h="1473835">
                  <a:moveTo>
                    <a:pt x="5691378" y="1473708"/>
                  </a:moveTo>
                  <a:lnTo>
                    <a:pt x="5691378" y="0"/>
                  </a:lnTo>
                  <a:lnTo>
                    <a:pt x="0" y="0"/>
                  </a:lnTo>
                  <a:lnTo>
                    <a:pt x="0" y="1473708"/>
                  </a:lnTo>
                  <a:lnTo>
                    <a:pt x="5691378" y="147370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53"/>
            <p:cNvSpPr/>
            <p:nvPr/>
          </p:nvSpPr>
          <p:spPr>
            <a:xfrm>
              <a:off x="3803651" y="2687152"/>
              <a:ext cx="5691505" cy="1473835"/>
            </a:xfrm>
            <a:custGeom>
              <a:avLst/>
              <a:gdLst/>
              <a:ahLst/>
              <a:cxnLst/>
              <a:rect l="l" t="t" r="r" b="b"/>
              <a:pathLst>
                <a:path w="5691505" h="1473835">
                  <a:moveTo>
                    <a:pt x="5691378" y="1473708"/>
                  </a:moveTo>
                  <a:lnTo>
                    <a:pt x="5691378" y="0"/>
                  </a:lnTo>
                  <a:lnTo>
                    <a:pt x="0" y="0"/>
                  </a:lnTo>
                  <a:lnTo>
                    <a:pt x="0" y="1473708"/>
                  </a:lnTo>
                  <a:lnTo>
                    <a:pt x="5691378" y="14737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6"/>
            <p:cNvSpPr/>
            <p:nvPr/>
          </p:nvSpPr>
          <p:spPr>
            <a:xfrm>
              <a:off x="2808479" y="3580978"/>
              <a:ext cx="1168400" cy="659130"/>
            </a:xfrm>
            <a:custGeom>
              <a:avLst/>
              <a:gdLst/>
              <a:ahLst/>
              <a:cxnLst/>
              <a:rect l="l" t="t" r="r" b="b"/>
              <a:pathLst>
                <a:path w="1168400" h="659129">
                  <a:moveTo>
                    <a:pt x="250697" y="428885"/>
                  </a:moveTo>
                  <a:lnTo>
                    <a:pt x="250697" y="232409"/>
                  </a:lnTo>
                  <a:lnTo>
                    <a:pt x="0" y="262889"/>
                  </a:lnTo>
                  <a:lnTo>
                    <a:pt x="201168" y="359663"/>
                  </a:lnTo>
                  <a:lnTo>
                    <a:pt x="201168" y="432170"/>
                  </a:lnTo>
                  <a:lnTo>
                    <a:pt x="250697" y="428885"/>
                  </a:lnTo>
                  <a:close/>
                </a:path>
                <a:path w="1168400" h="659129">
                  <a:moveTo>
                    <a:pt x="201168" y="432170"/>
                  </a:moveTo>
                  <a:lnTo>
                    <a:pt x="201168" y="359663"/>
                  </a:lnTo>
                  <a:lnTo>
                    <a:pt x="7619" y="445007"/>
                  </a:lnTo>
                  <a:lnTo>
                    <a:pt x="201168" y="432170"/>
                  </a:lnTo>
                  <a:close/>
                </a:path>
                <a:path w="1168400" h="659129">
                  <a:moveTo>
                    <a:pt x="785621" y="0"/>
                  </a:moveTo>
                  <a:lnTo>
                    <a:pt x="584453" y="176783"/>
                  </a:lnTo>
                  <a:lnTo>
                    <a:pt x="451865" y="70103"/>
                  </a:lnTo>
                  <a:lnTo>
                    <a:pt x="395477" y="192786"/>
                  </a:lnTo>
                  <a:lnTo>
                    <a:pt x="19812" y="70103"/>
                  </a:lnTo>
                  <a:lnTo>
                    <a:pt x="250697" y="232409"/>
                  </a:lnTo>
                  <a:lnTo>
                    <a:pt x="250697" y="428885"/>
                  </a:lnTo>
                  <a:lnTo>
                    <a:pt x="306324" y="425195"/>
                  </a:lnTo>
                  <a:lnTo>
                    <a:pt x="306324" y="518863"/>
                  </a:lnTo>
                  <a:lnTo>
                    <a:pt x="417575" y="477012"/>
                  </a:lnTo>
                  <a:lnTo>
                    <a:pt x="458724" y="659129"/>
                  </a:lnTo>
                  <a:lnTo>
                    <a:pt x="569975" y="455675"/>
                  </a:lnTo>
                  <a:lnTo>
                    <a:pt x="717041" y="601979"/>
                  </a:lnTo>
                  <a:lnTo>
                    <a:pt x="758189" y="441198"/>
                  </a:lnTo>
                  <a:lnTo>
                    <a:pt x="765809" y="444994"/>
                  </a:lnTo>
                  <a:lnTo>
                    <a:pt x="765809" y="162305"/>
                  </a:lnTo>
                  <a:lnTo>
                    <a:pt x="785621" y="0"/>
                  </a:lnTo>
                  <a:close/>
                </a:path>
                <a:path w="1168400" h="659129">
                  <a:moveTo>
                    <a:pt x="306324" y="518863"/>
                  </a:moveTo>
                  <a:lnTo>
                    <a:pt x="306324" y="425195"/>
                  </a:lnTo>
                  <a:lnTo>
                    <a:pt x="257556" y="537209"/>
                  </a:lnTo>
                  <a:lnTo>
                    <a:pt x="306324" y="518863"/>
                  </a:lnTo>
                  <a:close/>
                </a:path>
                <a:path w="1168400" h="659129">
                  <a:moveTo>
                    <a:pt x="994409" y="136398"/>
                  </a:moveTo>
                  <a:lnTo>
                    <a:pt x="765809" y="162305"/>
                  </a:lnTo>
                  <a:lnTo>
                    <a:pt x="765809" y="444994"/>
                  </a:lnTo>
                  <a:lnTo>
                    <a:pt x="903731" y="513720"/>
                  </a:lnTo>
                  <a:lnTo>
                    <a:pt x="903731" y="223265"/>
                  </a:lnTo>
                  <a:lnTo>
                    <a:pt x="994409" y="136398"/>
                  </a:lnTo>
                  <a:close/>
                </a:path>
                <a:path w="1168400" h="659129">
                  <a:moveTo>
                    <a:pt x="1141475" y="248412"/>
                  </a:moveTo>
                  <a:lnTo>
                    <a:pt x="903731" y="223265"/>
                  </a:lnTo>
                  <a:lnTo>
                    <a:pt x="903731" y="513720"/>
                  </a:lnTo>
                  <a:lnTo>
                    <a:pt x="910589" y="517137"/>
                  </a:lnTo>
                  <a:lnTo>
                    <a:pt x="910589" y="394715"/>
                  </a:lnTo>
                  <a:lnTo>
                    <a:pt x="952499" y="396451"/>
                  </a:lnTo>
                  <a:lnTo>
                    <a:pt x="952499" y="320039"/>
                  </a:lnTo>
                  <a:lnTo>
                    <a:pt x="1141475" y="248412"/>
                  </a:lnTo>
                  <a:close/>
                </a:path>
                <a:path w="1168400" h="659129">
                  <a:moveTo>
                    <a:pt x="981455" y="552450"/>
                  </a:moveTo>
                  <a:lnTo>
                    <a:pt x="910589" y="394715"/>
                  </a:lnTo>
                  <a:lnTo>
                    <a:pt x="910589" y="517137"/>
                  </a:lnTo>
                  <a:lnTo>
                    <a:pt x="981455" y="552450"/>
                  </a:lnTo>
                  <a:close/>
                </a:path>
                <a:path w="1168400" h="659129">
                  <a:moveTo>
                    <a:pt x="1168145" y="405383"/>
                  </a:moveTo>
                  <a:lnTo>
                    <a:pt x="952499" y="320039"/>
                  </a:lnTo>
                  <a:lnTo>
                    <a:pt x="952499" y="396451"/>
                  </a:lnTo>
                  <a:lnTo>
                    <a:pt x="1168145" y="405383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7"/>
            <p:cNvSpPr/>
            <p:nvPr/>
          </p:nvSpPr>
          <p:spPr>
            <a:xfrm>
              <a:off x="2783332" y="3555832"/>
              <a:ext cx="1168400" cy="659130"/>
            </a:xfrm>
            <a:custGeom>
              <a:avLst/>
              <a:gdLst/>
              <a:ahLst/>
              <a:cxnLst/>
              <a:rect l="l" t="t" r="r" b="b"/>
              <a:pathLst>
                <a:path w="1168400" h="659129">
                  <a:moveTo>
                    <a:pt x="249936" y="428926"/>
                  </a:moveTo>
                  <a:lnTo>
                    <a:pt x="249936" y="232410"/>
                  </a:lnTo>
                  <a:lnTo>
                    <a:pt x="0" y="262889"/>
                  </a:lnTo>
                  <a:lnTo>
                    <a:pt x="201168" y="358901"/>
                  </a:lnTo>
                  <a:lnTo>
                    <a:pt x="201168" y="432152"/>
                  </a:lnTo>
                  <a:lnTo>
                    <a:pt x="249936" y="428926"/>
                  </a:lnTo>
                  <a:close/>
                </a:path>
                <a:path w="1168400" h="659129">
                  <a:moveTo>
                    <a:pt x="201168" y="432152"/>
                  </a:moveTo>
                  <a:lnTo>
                    <a:pt x="201168" y="358901"/>
                  </a:lnTo>
                  <a:lnTo>
                    <a:pt x="6858" y="445008"/>
                  </a:lnTo>
                  <a:lnTo>
                    <a:pt x="201168" y="432152"/>
                  </a:lnTo>
                  <a:close/>
                </a:path>
                <a:path w="1168400" h="659129">
                  <a:moveTo>
                    <a:pt x="785621" y="0"/>
                  </a:moveTo>
                  <a:lnTo>
                    <a:pt x="583692" y="176784"/>
                  </a:lnTo>
                  <a:lnTo>
                    <a:pt x="451866" y="70103"/>
                  </a:lnTo>
                  <a:lnTo>
                    <a:pt x="395478" y="192786"/>
                  </a:lnTo>
                  <a:lnTo>
                    <a:pt x="19812" y="70103"/>
                  </a:lnTo>
                  <a:lnTo>
                    <a:pt x="249936" y="232410"/>
                  </a:lnTo>
                  <a:lnTo>
                    <a:pt x="249936" y="428926"/>
                  </a:lnTo>
                  <a:lnTo>
                    <a:pt x="306324" y="425196"/>
                  </a:lnTo>
                  <a:lnTo>
                    <a:pt x="306324" y="518863"/>
                  </a:lnTo>
                  <a:lnTo>
                    <a:pt x="417575" y="477012"/>
                  </a:lnTo>
                  <a:lnTo>
                    <a:pt x="458724" y="659129"/>
                  </a:lnTo>
                  <a:lnTo>
                    <a:pt x="569213" y="455675"/>
                  </a:lnTo>
                  <a:lnTo>
                    <a:pt x="716280" y="601979"/>
                  </a:lnTo>
                  <a:lnTo>
                    <a:pt x="758189" y="441198"/>
                  </a:lnTo>
                  <a:lnTo>
                    <a:pt x="765809" y="444968"/>
                  </a:lnTo>
                  <a:lnTo>
                    <a:pt x="765809" y="162305"/>
                  </a:lnTo>
                  <a:lnTo>
                    <a:pt x="785621" y="0"/>
                  </a:lnTo>
                  <a:close/>
                </a:path>
                <a:path w="1168400" h="659129">
                  <a:moveTo>
                    <a:pt x="306324" y="518863"/>
                  </a:moveTo>
                  <a:lnTo>
                    <a:pt x="306324" y="425196"/>
                  </a:lnTo>
                  <a:lnTo>
                    <a:pt x="257556" y="537210"/>
                  </a:lnTo>
                  <a:lnTo>
                    <a:pt x="306324" y="518863"/>
                  </a:lnTo>
                  <a:close/>
                </a:path>
                <a:path w="1168400" h="659129">
                  <a:moveTo>
                    <a:pt x="994409" y="135636"/>
                  </a:moveTo>
                  <a:lnTo>
                    <a:pt x="765809" y="162305"/>
                  </a:lnTo>
                  <a:lnTo>
                    <a:pt x="765809" y="444968"/>
                  </a:lnTo>
                  <a:lnTo>
                    <a:pt x="902969" y="512846"/>
                  </a:lnTo>
                  <a:lnTo>
                    <a:pt x="902969" y="223265"/>
                  </a:lnTo>
                  <a:lnTo>
                    <a:pt x="994409" y="135636"/>
                  </a:lnTo>
                  <a:close/>
                </a:path>
                <a:path w="1168400" h="659129">
                  <a:moveTo>
                    <a:pt x="1140713" y="248412"/>
                  </a:moveTo>
                  <a:lnTo>
                    <a:pt x="902969" y="223265"/>
                  </a:lnTo>
                  <a:lnTo>
                    <a:pt x="902969" y="512846"/>
                  </a:lnTo>
                  <a:lnTo>
                    <a:pt x="910589" y="516617"/>
                  </a:lnTo>
                  <a:lnTo>
                    <a:pt x="910589" y="394715"/>
                  </a:lnTo>
                  <a:lnTo>
                    <a:pt x="952499" y="396451"/>
                  </a:lnTo>
                  <a:lnTo>
                    <a:pt x="952499" y="319277"/>
                  </a:lnTo>
                  <a:lnTo>
                    <a:pt x="1140713" y="248412"/>
                  </a:lnTo>
                  <a:close/>
                </a:path>
                <a:path w="1168400" h="659129">
                  <a:moveTo>
                    <a:pt x="981456" y="551688"/>
                  </a:moveTo>
                  <a:lnTo>
                    <a:pt x="910589" y="394715"/>
                  </a:lnTo>
                  <a:lnTo>
                    <a:pt x="910589" y="516617"/>
                  </a:lnTo>
                  <a:lnTo>
                    <a:pt x="981456" y="551688"/>
                  </a:lnTo>
                  <a:close/>
                </a:path>
                <a:path w="1168400" h="659129">
                  <a:moveTo>
                    <a:pt x="1168145" y="405384"/>
                  </a:moveTo>
                  <a:lnTo>
                    <a:pt x="952499" y="319277"/>
                  </a:lnTo>
                  <a:lnTo>
                    <a:pt x="952499" y="396451"/>
                  </a:lnTo>
                  <a:lnTo>
                    <a:pt x="1168145" y="4053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8"/>
            <p:cNvSpPr/>
            <p:nvPr/>
          </p:nvSpPr>
          <p:spPr>
            <a:xfrm>
              <a:off x="2783332" y="3555832"/>
              <a:ext cx="1168400" cy="659130"/>
            </a:xfrm>
            <a:custGeom>
              <a:avLst/>
              <a:gdLst/>
              <a:ahLst/>
              <a:cxnLst/>
              <a:rect l="l" t="t" r="r" b="b"/>
              <a:pathLst>
                <a:path w="1168400" h="659129">
                  <a:moveTo>
                    <a:pt x="583692" y="176784"/>
                  </a:moveTo>
                  <a:lnTo>
                    <a:pt x="451866" y="70103"/>
                  </a:lnTo>
                  <a:lnTo>
                    <a:pt x="395478" y="192786"/>
                  </a:lnTo>
                  <a:lnTo>
                    <a:pt x="19812" y="70103"/>
                  </a:lnTo>
                  <a:lnTo>
                    <a:pt x="249936" y="232410"/>
                  </a:lnTo>
                  <a:lnTo>
                    <a:pt x="0" y="262889"/>
                  </a:lnTo>
                  <a:lnTo>
                    <a:pt x="201168" y="358901"/>
                  </a:lnTo>
                  <a:lnTo>
                    <a:pt x="6858" y="445008"/>
                  </a:lnTo>
                  <a:lnTo>
                    <a:pt x="306324" y="425196"/>
                  </a:lnTo>
                  <a:lnTo>
                    <a:pt x="257556" y="537210"/>
                  </a:lnTo>
                  <a:lnTo>
                    <a:pt x="417575" y="477012"/>
                  </a:lnTo>
                  <a:lnTo>
                    <a:pt x="458724" y="659129"/>
                  </a:lnTo>
                  <a:lnTo>
                    <a:pt x="569213" y="455675"/>
                  </a:lnTo>
                  <a:lnTo>
                    <a:pt x="716280" y="601979"/>
                  </a:lnTo>
                  <a:lnTo>
                    <a:pt x="758189" y="441198"/>
                  </a:lnTo>
                  <a:lnTo>
                    <a:pt x="981456" y="551688"/>
                  </a:lnTo>
                  <a:lnTo>
                    <a:pt x="910589" y="394715"/>
                  </a:lnTo>
                  <a:lnTo>
                    <a:pt x="1168145" y="405384"/>
                  </a:lnTo>
                  <a:lnTo>
                    <a:pt x="952499" y="319277"/>
                  </a:lnTo>
                  <a:lnTo>
                    <a:pt x="1140713" y="248412"/>
                  </a:lnTo>
                  <a:lnTo>
                    <a:pt x="902969" y="223265"/>
                  </a:lnTo>
                  <a:lnTo>
                    <a:pt x="994409" y="135636"/>
                  </a:lnTo>
                  <a:lnTo>
                    <a:pt x="765809" y="162305"/>
                  </a:lnTo>
                  <a:lnTo>
                    <a:pt x="785621" y="0"/>
                  </a:lnTo>
                  <a:lnTo>
                    <a:pt x="583692" y="1767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9"/>
            <p:cNvSpPr/>
            <p:nvPr/>
          </p:nvSpPr>
          <p:spPr>
            <a:xfrm>
              <a:off x="698500" y="4294591"/>
              <a:ext cx="2940685" cy="0"/>
            </a:xfrm>
            <a:custGeom>
              <a:avLst/>
              <a:gdLst/>
              <a:ahLst/>
              <a:cxnLst/>
              <a:rect l="l" t="t" r="r" b="b"/>
              <a:pathLst>
                <a:path w="2940685">
                  <a:moveTo>
                    <a:pt x="0" y="0"/>
                  </a:moveTo>
                  <a:lnTo>
                    <a:pt x="2940557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303"/>
            <p:cNvSpPr/>
            <p:nvPr/>
          </p:nvSpPr>
          <p:spPr>
            <a:xfrm>
              <a:off x="740411" y="4309449"/>
              <a:ext cx="2856865" cy="0"/>
            </a:xfrm>
            <a:custGeom>
              <a:avLst/>
              <a:gdLst/>
              <a:ahLst/>
              <a:cxnLst/>
              <a:rect l="l" t="t" r="r" b="b"/>
              <a:pathLst>
                <a:path w="2856865">
                  <a:moveTo>
                    <a:pt x="0" y="0"/>
                  </a:moveTo>
                  <a:lnTo>
                    <a:pt x="2856737" y="0"/>
                  </a:lnTo>
                </a:path>
              </a:pathLst>
            </a:custGeom>
            <a:ln w="1650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7"/>
            <p:cNvSpPr/>
            <p:nvPr/>
          </p:nvSpPr>
          <p:spPr>
            <a:xfrm>
              <a:off x="782321" y="4324309"/>
              <a:ext cx="2773045" cy="0"/>
            </a:xfrm>
            <a:custGeom>
              <a:avLst/>
              <a:gdLst/>
              <a:ahLst/>
              <a:cxnLst/>
              <a:rect l="l" t="t" r="r" b="b"/>
              <a:pathLst>
                <a:path w="2773045">
                  <a:moveTo>
                    <a:pt x="0" y="0"/>
                  </a:moveTo>
                  <a:lnTo>
                    <a:pt x="2772918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11"/>
            <p:cNvSpPr/>
            <p:nvPr/>
          </p:nvSpPr>
          <p:spPr>
            <a:xfrm>
              <a:off x="824231" y="4339167"/>
              <a:ext cx="2689225" cy="0"/>
            </a:xfrm>
            <a:custGeom>
              <a:avLst/>
              <a:gdLst/>
              <a:ahLst/>
              <a:cxnLst/>
              <a:rect l="l" t="t" r="r" b="b"/>
              <a:pathLst>
                <a:path w="2689225">
                  <a:moveTo>
                    <a:pt x="0" y="0"/>
                  </a:moveTo>
                  <a:lnTo>
                    <a:pt x="2689097" y="0"/>
                  </a:lnTo>
                </a:path>
              </a:pathLst>
            </a:custGeom>
            <a:ln w="16509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5"/>
            <p:cNvSpPr/>
            <p:nvPr/>
          </p:nvSpPr>
          <p:spPr>
            <a:xfrm>
              <a:off x="866141" y="4354027"/>
              <a:ext cx="2605405" cy="0"/>
            </a:xfrm>
            <a:custGeom>
              <a:avLst/>
              <a:gdLst/>
              <a:ahLst/>
              <a:cxnLst/>
              <a:rect l="l" t="t" r="r" b="b"/>
              <a:pathLst>
                <a:path w="2605404">
                  <a:moveTo>
                    <a:pt x="0" y="0"/>
                  </a:moveTo>
                  <a:lnTo>
                    <a:pt x="2605278" y="0"/>
                  </a:lnTo>
                </a:path>
              </a:pathLst>
            </a:custGeom>
            <a:ln w="15747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9"/>
            <p:cNvSpPr/>
            <p:nvPr/>
          </p:nvSpPr>
          <p:spPr>
            <a:xfrm>
              <a:off x="908050" y="4368885"/>
              <a:ext cx="2521585" cy="0"/>
            </a:xfrm>
            <a:custGeom>
              <a:avLst/>
              <a:gdLst/>
              <a:ahLst/>
              <a:cxnLst/>
              <a:rect l="l" t="t" r="r" b="b"/>
              <a:pathLst>
                <a:path w="2521585">
                  <a:moveTo>
                    <a:pt x="0" y="0"/>
                  </a:moveTo>
                  <a:lnTo>
                    <a:pt x="2521457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23"/>
            <p:cNvSpPr/>
            <p:nvPr/>
          </p:nvSpPr>
          <p:spPr>
            <a:xfrm>
              <a:off x="949961" y="4383745"/>
              <a:ext cx="2437765" cy="0"/>
            </a:xfrm>
            <a:custGeom>
              <a:avLst/>
              <a:gdLst/>
              <a:ahLst/>
              <a:cxnLst/>
              <a:rect l="l" t="t" r="r" b="b"/>
              <a:pathLst>
                <a:path w="2437765">
                  <a:moveTo>
                    <a:pt x="0" y="0"/>
                  </a:moveTo>
                  <a:lnTo>
                    <a:pt x="2437638" y="0"/>
                  </a:lnTo>
                </a:path>
              </a:pathLst>
            </a:custGeom>
            <a:ln w="1574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7"/>
            <p:cNvSpPr/>
            <p:nvPr/>
          </p:nvSpPr>
          <p:spPr>
            <a:xfrm>
              <a:off x="991870" y="4398603"/>
              <a:ext cx="2353310" cy="0"/>
            </a:xfrm>
            <a:custGeom>
              <a:avLst/>
              <a:gdLst/>
              <a:ahLst/>
              <a:cxnLst/>
              <a:rect l="l" t="t" r="r" b="b"/>
              <a:pathLst>
                <a:path w="2353310">
                  <a:moveTo>
                    <a:pt x="0" y="0"/>
                  </a:moveTo>
                  <a:lnTo>
                    <a:pt x="2353055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31"/>
            <p:cNvSpPr/>
            <p:nvPr/>
          </p:nvSpPr>
          <p:spPr>
            <a:xfrm>
              <a:off x="1033781" y="4413462"/>
              <a:ext cx="2269490" cy="0"/>
            </a:xfrm>
            <a:custGeom>
              <a:avLst/>
              <a:gdLst/>
              <a:ahLst/>
              <a:cxnLst/>
              <a:rect l="l" t="t" r="r" b="b"/>
              <a:pathLst>
                <a:path w="2269490">
                  <a:moveTo>
                    <a:pt x="0" y="0"/>
                  </a:moveTo>
                  <a:lnTo>
                    <a:pt x="2269235" y="0"/>
                  </a:lnTo>
                </a:path>
              </a:pathLst>
            </a:custGeom>
            <a:ln w="15747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4"/>
            <p:cNvSpPr txBox="1"/>
            <p:nvPr/>
          </p:nvSpPr>
          <p:spPr>
            <a:xfrm>
              <a:off x="3883152" y="2753924"/>
              <a:ext cx="5516245" cy="140208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">
                <a:lnSpc>
                  <a:spcPct val="100000"/>
                </a:lnSpc>
              </a:pPr>
              <a:r>
                <a:rPr sz="1500" b="1" u="heavy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Unsi</a:t>
              </a:r>
              <a:r>
                <a:rPr sz="1500" b="1" u="heavy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g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ne</a:t>
              </a:r>
              <a:r>
                <a:rPr sz="15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d</a:t>
              </a:r>
              <a:r>
                <a:rPr sz="1500" b="1" u="heavy" spc="-2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u="heavy" dirty="0">
                  <a:solidFill>
                    <a:srgbClr val="FF0000"/>
                  </a:solidFill>
                  <a:latin typeface="Comic Sans MS"/>
                  <a:cs typeface="Comic Sans MS"/>
                </a:rPr>
                <a:t>adde</a:t>
              </a:r>
              <a:r>
                <a:rPr sz="1500" b="1" u="heavy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r</a:t>
              </a:r>
              <a:r>
                <a:rPr sz="1500" b="1" spc="-10" dirty="0">
                  <a:latin typeface="Comic Sans MS"/>
                  <a:cs typeface="Comic Sans MS"/>
                </a:rPr>
                <a:t>,</a:t>
              </a:r>
              <a:r>
                <a:rPr sz="1500" b="1" spc="-5" dirty="0">
                  <a:latin typeface="Comic Sans MS"/>
                  <a:cs typeface="Comic Sans MS"/>
                </a:rPr>
                <a:t> eve</a:t>
              </a:r>
              <a:r>
                <a:rPr sz="1500" b="1" dirty="0">
                  <a:latin typeface="Comic Sans MS"/>
                  <a:cs typeface="Comic Sans MS"/>
                </a:rPr>
                <a:t>n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15" dirty="0">
                  <a:latin typeface="Comic Sans MS"/>
                  <a:cs typeface="Comic Sans MS"/>
                </a:rPr>
                <a:t>thoug</a:t>
              </a:r>
              <a:r>
                <a:rPr sz="1500" b="1" spc="-10" dirty="0">
                  <a:latin typeface="Comic Sans MS"/>
                  <a:cs typeface="Comic Sans MS"/>
                </a:rPr>
                <a:t>h</a:t>
              </a:r>
              <a:r>
                <a:rPr sz="1500" b="1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a</a:t>
              </a:r>
              <a:r>
                <a:rPr sz="1500" b="1" spc="-10" dirty="0">
                  <a:latin typeface="Comic Sans MS"/>
                  <a:cs typeface="Comic Sans MS"/>
                </a:rPr>
                <a:t>,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b</a:t>
              </a:r>
              <a:r>
                <a:rPr sz="1500" b="1" spc="-250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and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su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m</a:t>
              </a:r>
              <a:r>
                <a:rPr sz="1500" b="1" spc="-254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are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signed</a:t>
              </a:r>
              <a:endParaRPr sz="1500" dirty="0">
                <a:latin typeface="Comic Sans MS"/>
                <a:cs typeface="Comic Sans MS"/>
              </a:endParaRPr>
            </a:p>
            <a:p>
              <a:pPr marL="182245" indent="-169545">
                <a:lnSpc>
                  <a:spcPts val="1795"/>
                </a:lnSpc>
                <a:spcBef>
                  <a:spcPts val="260"/>
                </a:spcBef>
                <a:buFont typeface="Arial"/>
                <a:buChar char="•"/>
                <a:tabLst>
                  <a:tab pos="182880" algn="l"/>
                </a:tabLst>
              </a:pP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Size context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is 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largest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 vector</a:t>
              </a:r>
              <a:r>
                <a:rPr sz="1500" b="1" spc="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on left and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right</a:t>
              </a:r>
              <a:r>
                <a:rPr sz="1500" b="1" spc="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sides</a:t>
              </a:r>
              <a:endParaRPr sz="1500" dirty="0">
                <a:latin typeface="Comic Sans MS"/>
                <a:cs typeface="Comic Sans MS"/>
              </a:endParaRPr>
            </a:p>
            <a:p>
              <a:pPr marL="298450" lvl="1" indent="-170180">
                <a:lnSpc>
                  <a:spcPts val="1795"/>
                </a:lnSpc>
                <a:buFont typeface="Arial"/>
                <a:buChar char="•"/>
                <a:tabLst>
                  <a:tab pos="298450" algn="l"/>
                </a:tabLst>
              </a:pP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a</a:t>
              </a:r>
              <a:r>
                <a:rPr sz="1500" b="1" spc="-10" dirty="0">
                  <a:latin typeface="Comic Sans MS"/>
                  <a:cs typeface="Comic Sans MS"/>
                </a:rPr>
                <a:t>,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b</a:t>
              </a:r>
              <a:r>
                <a:rPr sz="1500" b="1" spc="-250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and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c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i</a:t>
              </a:r>
              <a:r>
                <a:rPr sz="1500" b="1" spc="-254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are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extended</a:t>
              </a:r>
              <a:r>
                <a:rPr sz="1500" b="1" spc="-5" dirty="0">
                  <a:latin typeface="Comic Sans MS"/>
                  <a:cs typeface="Comic Sans MS"/>
                </a:rPr>
                <a:t> t</a:t>
              </a:r>
              <a:r>
                <a:rPr sz="1500" b="1" dirty="0">
                  <a:latin typeface="Comic Sans MS"/>
                  <a:cs typeface="Comic Sans MS"/>
                </a:rPr>
                <a:t>o 5</a:t>
              </a:r>
              <a:r>
                <a:rPr sz="1500" b="1" spc="-5" dirty="0">
                  <a:latin typeface="Comic Sans MS"/>
                  <a:cs typeface="Comic Sans MS"/>
                </a:rPr>
                <a:t> bit</a:t>
              </a:r>
              <a:r>
                <a:rPr sz="1500" b="1" dirty="0">
                  <a:latin typeface="Comic Sans MS"/>
                  <a:cs typeface="Comic Sans MS"/>
                </a:rPr>
                <a:t>s </a:t>
              </a:r>
              <a:r>
                <a:rPr sz="1500" b="1" spc="-5" dirty="0">
                  <a:latin typeface="Comic Sans MS"/>
                  <a:cs typeface="Comic Sans MS"/>
                </a:rPr>
                <a:t>befor</a:t>
              </a:r>
              <a:r>
                <a:rPr sz="1500" b="1" dirty="0">
                  <a:latin typeface="Comic Sans MS"/>
                  <a:cs typeface="Comic Sans MS"/>
                </a:rPr>
                <a:t>e </a:t>
              </a:r>
              <a:r>
                <a:rPr sz="1500" b="1" spc="-5" dirty="0">
                  <a:latin typeface="Comic Sans MS"/>
                  <a:cs typeface="Comic Sans MS"/>
                </a:rPr>
                <a:t>bein</a:t>
              </a:r>
              <a:r>
                <a:rPr sz="1500" b="1" dirty="0">
                  <a:latin typeface="Comic Sans MS"/>
                  <a:cs typeface="Comic Sans MS"/>
                </a:rPr>
                <a:t>g add</a:t>
              </a:r>
              <a:r>
                <a:rPr sz="1500" b="1" spc="-15" dirty="0">
                  <a:latin typeface="Comic Sans MS"/>
                  <a:cs typeface="Comic Sans MS"/>
                </a:rPr>
                <a:t>e</a:t>
              </a:r>
              <a:r>
                <a:rPr sz="1500" b="1" dirty="0">
                  <a:latin typeface="Comic Sans MS"/>
                  <a:cs typeface="Comic Sans MS"/>
                </a:rPr>
                <a:t>d</a:t>
              </a:r>
              <a:endParaRPr sz="1500" dirty="0">
                <a:latin typeface="Comic Sans MS"/>
                <a:cs typeface="Comic Sans MS"/>
              </a:endParaRPr>
            </a:p>
            <a:p>
              <a:pPr marL="182245" indent="-169545">
                <a:lnSpc>
                  <a:spcPts val="1795"/>
                </a:lnSpc>
                <a:spcBef>
                  <a:spcPts val="10"/>
                </a:spcBef>
                <a:buFont typeface="Arial"/>
                <a:buChar char="•"/>
                <a:tabLst>
                  <a:tab pos="182880" algn="l"/>
                </a:tabLst>
              </a:pP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Si</a:t>
              </a:r>
              <a:r>
                <a:rPr sz="1500" b="1" spc="5" dirty="0">
                  <a:solidFill>
                    <a:srgbClr val="0000FF"/>
                  </a:solidFill>
                  <a:latin typeface="Comic Sans MS"/>
                  <a:cs typeface="Comic Sans MS"/>
                </a:rPr>
                <a:t>g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n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context 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i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s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o</a:t>
              </a:r>
              <a:r>
                <a:rPr sz="1500" b="1" spc="5" dirty="0">
                  <a:solidFill>
                    <a:srgbClr val="0000FF"/>
                  </a:solidFill>
                  <a:latin typeface="Comic Sans MS"/>
                  <a:cs typeface="Comic Sans MS"/>
                </a:rPr>
                <a:t>n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ly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5" dirty="0">
                  <a:solidFill>
                    <a:srgbClr val="0000FF"/>
                  </a:solidFill>
                  <a:latin typeface="Comic Sans MS"/>
                  <a:cs typeface="Comic Sans MS"/>
                </a:rPr>
                <a:t>th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e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oper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a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n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d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s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on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r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i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ght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side</a:t>
              </a:r>
              <a:endParaRPr sz="1500" dirty="0">
                <a:latin typeface="Comic Sans MS"/>
                <a:cs typeface="Comic Sans MS"/>
              </a:endParaRPr>
            </a:p>
            <a:p>
              <a:pPr marL="298450" lvl="1" indent="-170180">
                <a:lnSpc>
                  <a:spcPts val="1795"/>
                </a:lnSpc>
                <a:buFont typeface="Arial"/>
                <a:buChar char="•"/>
                <a:tabLst>
                  <a:tab pos="298450" algn="l"/>
                </a:tabLst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c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i</a:t>
              </a:r>
              <a:r>
                <a:rPr sz="1500" b="1" spc="-250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is</a:t>
              </a:r>
              <a:r>
                <a:rPr sz="15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u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nsigned,</a:t>
              </a:r>
              <a:r>
                <a:rPr sz="1500" b="1" spc="-1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so</a:t>
              </a:r>
              <a:r>
                <a:rPr sz="15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the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 context</a:t>
              </a:r>
              <a:r>
                <a:rPr sz="1500" b="1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is</a:t>
              </a:r>
              <a:r>
                <a:rPr sz="15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unsigned</a:t>
              </a:r>
              <a:endParaRPr sz="1500" dirty="0">
                <a:latin typeface="Comic Sans MS"/>
                <a:cs typeface="Comic Sans MS"/>
              </a:endParaRPr>
            </a:p>
            <a:p>
              <a:pPr marL="298450" lvl="1" indent="-170180">
                <a:lnSpc>
                  <a:spcPct val="100000"/>
                </a:lnSpc>
                <a:buFont typeface="Arial"/>
                <a:buChar char="•"/>
                <a:tabLst>
                  <a:tab pos="298450" algn="l"/>
                </a:tabLst>
              </a:pP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a</a:t>
              </a:r>
              <a:r>
                <a:rPr sz="1500" b="1" spc="-254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and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b</a:t>
              </a:r>
              <a:r>
                <a:rPr sz="1500" b="1" spc="-254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are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converted</a:t>
              </a:r>
              <a:r>
                <a:rPr sz="1500" b="1" spc="-10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to unsigned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and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zero extended</a:t>
              </a:r>
              <a:endParaRPr sz="1500" dirty="0">
                <a:latin typeface="Comic Sans MS"/>
                <a:cs typeface="Comic Sans MS"/>
              </a:endParaRPr>
            </a:p>
          </p:txBody>
        </p:sp>
        <p:sp>
          <p:nvSpPr>
            <p:cNvPr id="443" name="object 446"/>
            <p:cNvSpPr txBox="1"/>
            <p:nvPr/>
          </p:nvSpPr>
          <p:spPr>
            <a:xfrm>
              <a:off x="2984754" y="3770856"/>
              <a:ext cx="749300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-5" dirty="0">
                  <a:solidFill>
                    <a:srgbClr val="FFFFFF"/>
                  </a:solidFill>
                  <a:latin typeface="Comic Sans MS"/>
                  <a:cs typeface="Comic Sans MS"/>
                </a:rPr>
                <a:t>Gotcha!</a:t>
              </a:r>
              <a:endParaRPr sz="1600" dirty="0">
                <a:latin typeface="Comic Sans MS"/>
                <a:cs typeface="Comic Sans MS"/>
              </a:endParaRPr>
            </a:p>
          </p:txBody>
        </p:sp>
      </p:grpSp>
      <p:grpSp>
        <p:nvGrpSpPr>
          <p:cNvPr id="451" name="群組 450"/>
          <p:cNvGrpSpPr/>
          <p:nvPr/>
        </p:nvGrpSpPr>
        <p:grpSpPr>
          <a:xfrm>
            <a:off x="698500" y="4287352"/>
            <a:ext cx="8819135" cy="1094245"/>
            <a:chOff x="698500" y="4287352"/>
            <a:chExt cx="8819135" cy="1094245"/>
          </a:xfrm>
        </p:grpSpPr>
        <p:sp>
          <p:nvSpPr>
            <p:cNvPr id="297" name="object 301"/>
            <p:cNvSpPr/>
            <p:nvPr/>
          </p:nvSpPr>
          <p:spPr>
            <a:xfrm>
              <a:off x="719456" y="4301829"/>
              <a:ext cx="0" cy="1014730"/>
            </a:xfrm>
            <a:custGeom>
              <a:avLst/>
              <a:gdLst/>
              <a:ahLst/>
              <a:cxnLst/>
              <a:rect l="l" t="t" r="r" b="b"/>
              <a:pathLst>
                <a:path h="1014729">
                  <a:moveTo>
                    <a:pt x="0" y="0"/>
                  </a:moveTo>
                  <a:lnTo>
                    <a:pt x="0" y="1014222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4"/>
            <p:cNvSpPr txBox="1"/>
            <p:nvPr/>
          </p:nvSpPr>
          <p:spPr>
            <a:xfrm>
              <a:off x="3824225" y="4316308"/>
              <a:ext cx="5693410" cy="10248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01600">
                <a:lnSpc>
                  <a:spcPct val="100000"/>
                </a:lnSpc>
              </a:pP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Signe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d adder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5" dirty="0">
                  <a:solidFill>
                    <a:srgbClr val="1B1B1B"/>
                  </a:solidFill>
                  <a:latin typeface="Comic Sans MS"/>
                  <a:cs typeface="Comic Sans MS"/>
                </a:rPr>
                <a:t>t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hat</a:t>
              </a:r>
              <a:r>
                <a:rPr sz="1500" b="1" spc="-5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su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b</a:t>
              </a:r>
              <a:r>
                <a:rPr sz="1500" b="1" spc="5" dirty="0">
                  <a:solidFill>
                    <a:srgbClr val="1B1B1B"/>
                  </a:solidFill>
                  <a:latin typeface="Comic Sans MS"/>
                  <a:cs typeface="Comic Sans MS"/>
                </a:rPr>
                <a:t>t</a:t>
              </a:r>
              <a:r>
                <a:rPr sz="1500" b="1" spc="-15" dirty="0">
                  <a:solidFill>
                    <a:srgbClr val="1B1B1B"/>
                  </a:solidFill>
                  <a:latin typeface="Comic Sans MS"/>
                  <a:cs typeface="Comic Sans MS"/>
                </a:rPr>
                <a:t>ract</a:t>
              </a:r>
              <a:r>
                <a:rPr sz="1500" b="1" spc="-10" dirty="0">
                  <a:solidFill>
                    <a:srgbClr val="1B1B1B"/>
                  </a:solidFill>
                  <a:latin typeface="Comic Sans MS"/>
                  <a:cs typeface="Comic Sans MS"/>
                </a:rPr>
                <a:t>s</a:t>
              </a:r>
              <a:r>
                <a:rPr sz="1500" b="1" spc="5" dirty="0">
                  <a:solidFill>
                    <a:srgbClr val="1B1B1B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1B1B1B"/>
                  </a:solidFill>
                  <a:latin typeface="Comic Sans MS"/>
                  <a:cs typeface="Comic Sans MS"/>
                </a:rPr>
                <a:t>carry in</a:t>
              </a:r>
              <a:endParaRPr sz="1500">
                <a:latin typeface="Comic Sans MS"/>
                <a:cs typeface="Comic Sans MS"/>
              </a:endParaRPr>
            </a:p>
          </p:txBody>
        </p:sp>
        <p:sp>
          <p:nvSpPr>
            <p:cNvPr id="151" name="object 155"/>
            <p:cNvSpPr/>
            <p:nvPr/>
          </p:nvSpPr>
          <p:spPr>
            <a:xfrm>
              <a:off x="3824225" y="4316308"/>
              <a:ext cx="5693410" cy="1024890"/>
            </a:xfrm>
            <a:custGeom>
              <a:avLst/>
              <a:gdLst/>
              <a:ahLst/>
              <a:cxnLst/>
              <a:rect l="l" t="t" r="r" b="b"/>
              <a:pathLst>
                <a:path w="5693409" h="1024889">
                  <a:moveTo>
                    <a:pt x="0" y="0"/>
                  </a:moveTo>
                  <a:lnTo>
                    <a:pt x="0" y="1024890"/>
                  </a:lnTo>
                  <a:lnTo>
                    <a:pt x="5692902" y="1024889"/>
                  </a:lnTo>
                  <a:lnTo>
                    <a:pt x="56929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6"/>
            <p:cNvSpPr/>
            <p:nvPr/>
          </p:nvSpPr>
          <p:spPr>
            <a:xfrm>
              <a:off x="3803651" y="4295734"/>
              <a:ext cx="5683885" cy="1016000"/>
            </a:xfrm>
            <a:custGeom>
              <a:avLst/>
              <a:gdLst/>
              <a:ahLst/>
              <a:cxnLst/>
              <a:rect l="l" t="t" r="r" b="b"/>
              <a:pathLst>
                <a:path w="5683884" h="1016000">
                  <a:moveTo>
                    <a:pt x="5683758" y="1015746"/>
                  </a:moveTo>
                  <a:lnTo>
                    <a:pt x="5683758" y="0"/>
                  </a:lnTo>
                  <a:lnTo>
                    <a:pt x="0" y="0"/>
                  </a:lnTo>
                  <a:lnTo>
                    <a:pt x="0" y="1015746"/>
                  </a:lnTo>
                  <a:lnTo>
                    <a:pt x="5683758" y="101574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7"/>
            <p:cNvSpPr/>
            <p:nvPr/>
          </p:nvSpPr>
          <p:spPr>
            <a:xfrm>
              <a:off x="3803651" y="4295734"/>
              <a:ext cx="5683885" cy="1016000"/>
            </a:xfrm>
            <a:custGeom>
              <a:avLst/>
              <a:gdLst/>
              <a:ahLst/>
              <a:cxnLst/>
              <a:rect l="l" t="t" r="r" b="b"/>
              <a:pathLst>
                <a:path w="5683884" h="1016000">
                  <a:moveTo>
                    <a:pt x="5683758" y="1015746"/>
                  </a:moveTo>
                  <a:lnTo>
                    <a:pt x="5683758" y="0"/>
                  </a:lnTo>
                  <a:lnTo>
                    <a:pt x="0" y="0"/>
                  </a:lnTo>
                  <a:lnTo>
                    <a:pt x="0" y="1015746"/>
                  </a:lnTo>
                  <a:lnTo>
                    <a:pt x="5683758" y="101574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300"/>
            <p:cNvSpPr/>
            <p:nvPr/>
          </p:nvSpPr>
          <p:spPr>
            <a:xfrm>
              <a:off x="698500" y="5323291"/>
              <a:ext cx="2940685" cy="0"/>
            </a:xfrm>
            <a:custGeom>
              <a:avLst/>
              <a:gdLst/>
              <a:ahLst/>
              <a:cxnLst/>
              <a:rect l="l" t="t" r="r" b="b"/>
              <a:pathLst>
                <a:path w="2940685">
                  <a:moveTo>
                    <a:pt x="0" y="0"/>
                  </a:moveTo>
                  <a:lnTo>
                    <a:pt x="2940558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302"/>
            <p:cNvSpPr/>
            <p:nvPr/>
          </p:nvSpPr>
          <p:spPr>
            <a:xfrm>
              <a:off x="3618103" y="4301829"/>
              <a:ext cx="0" cy="1014730"/>
            </a:xfrm>
            <a:custGeom>
              <a:avLst/>
              <a:gdLst/>
              <a:ahLst/>
              <a:cxnLst/>
              <a:rect l="l" t="t" r="r" b="b"/>
              <a:pathLst>
                <a:path h="1014729">
                  <a:moveTo>
                    <a:pt x="0" y="0"/>
                  </a:moveTo>
                  <a:lnTo>
                    <a:pt x="0" y="1014222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4"/>
            <p:cNvSpPr/>
            <p:nvPr/>
          </p:nvSpPr>
          <p:spPr>
            <a:xfrm>
              <a:off x="740411" y="5308432"/>
              <a:ext cx="2856865" cy="0"/>
            </a:xfrm>
            <a:custGeom>
              <a:avLst/>
              <a:gdLst/>
              <a:ahLst/>
              <a:cxnLst/>
              <a:rect l="l" t="t" r="r" b="b"/>
              <a:pathLst>
                <a:path w="2856865">
                  <a:moveTo>
                    <a:pt x="0" y="0"/>
                  </a:moveTo>
                  <a:lnTo>
                    <a:pt x="2856738" y="0"/>
                  </a:lnTo>
                </a:path>
              </a:pathLst>
            </a:custGeom>
            <a:ln w="1650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5"/>
            <p:cNvSpPr/>
            <p:nvPr/>
          </p:nvSpPr>
          <p:spPr>
            <a:xfrm>
              <a:off x="761365" y="4317070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3741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6"/>
            <p:cNvSpPr/>
            <p:nvPr/>
          </p:nvSpPr>
          <p:spPr>
            <a:xfrm>
              <a:off x="3576194" y="4317070"/>
              <a:ext cx="0" cy="984250"/>
            </a:xfrm>
            <a:custGeom>
              <a:avLst/>
              <a:gdLst/>
              <a:ahLst/>
              <a:cxnLst/>
              <a:rect l="l" t="t" r="r" b="b"/>
              <a:pathLst>
                <a:path h="984250">
                  <a:moveTo>
                    <a:pt x="0" y="0"/>
                  </a:moveTo>
                  <a:lnTo>
                    <a:pt x="0" y="983741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8"/>
            <p:cNvSpPr/>
            <p:nvPr/>
          </p:nvSpPr>
          <p:spPr>
            <a:xfrm>
              <a:off x="782321" y="5293572"/>
              <a:ext cx="2773045" cy="0"/>
            </a:xfrm>
            <a:custGeom>
              <a:avLst/>
              <a:gdLst/>
              <a:ahLst/>
              <a:cxnLst/>
              <a:rect l="l" t="t" r="r" b="b"/>
              <a:pathLst>
                <a:path w="2773045">
                  <a:moveTo>
                    <a:pt x="0" y="0"/>
                  </a:moveTo>
                  <a:lnTo>
                    <a:pt x="2772918" y="0"/>
                  </a:lnTo>
                </a:path>
              </a:pathLst>
            </a:custGeom>
            <a:ln w="15747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9"/>
            <p:cNvSpPr/>
            <p:nvPr/>
          </p:nvSpPr>
          <p:spPr>
            <a:xfrm>
              <a:off x="803275" y="4331547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h="955039">
                  <a:moveTo>
                    <a:pt x="0" y="0"/>
                  </a:moveTo>
                  <a:lnTo>
                    <a:pt x="0" y="954786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10"/>
            <p:cNvSpPr/>
            <p:nvPr/>
          </p:nvSpPr>
          <p:spPr>
            <a:xfrm>
              <a:off x="3534284" y="4331547"/>
              <a:ext cx="0" cy="955040"/>
            </a:xfrm>
            <a:custGeom>
              <a:avLst/>
              <a:gdLst/>
              <a:ahLst/>
              <a:cxnLst/>
              <a:rect l="l" t="t" r="r" b="b"/>
              <a:pathLst>
                <a:path h="955039">
                  <a:moveTo>
                    <a:pt x="0" y="0"/>
                  </a:moveTo>
                  <a:lnTo>
                    <a:pt x="0" y="954786"/>
                  </a:lnTo>
                </a:path>
              </a:pathLst>
            </a:custGeom>
            <a:ln w="43180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12"/>
            <p:cNvSpPr/>
            <p:nvPr/>
          </p:nvSpPr>
          <p:spPr>
            <a:xfrm>
              <a:off x="824231" y="5278714"/>
              <a:ext cx="2689225" cy="0"/>
            </a:xfrm>
            <a:custGeom>
              <a:avLst/>
              <a:gdLst/>
              <a:ahLst/>
              <a:cxnLst/>
              <a:rect l="l" t="t" r="r" b="b"/>
              <a:pathLst>
                <a:path w="2689225">
                  <a:moveTo>
                    <a:pt x="0" y="0"/>
                  </a:moveTo>
                  <a:lnTo>
                    <a:pt x="2689098" y="0"/>
                  </a:lnTo>
                </a:path>
              </a:pathLst>
            </a:custGeom>
            <a:ln w="16509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13"/>
            <p:cNvSpPr/>
            <p:nvPr/>
          </p:nvSpPr>
          <p:spPr>
            <a:xfrm>
              <a:off x="845186" y="4346787"/>
              <a:ext cx="0" cy="924560"/>
            </a:xfrm>
            <a:custGeom>
              <a:avLst/>
              <a:gdLst/>
              <a:ahLst/>
              <a:cxnLst/>
              <a:rect l="l" t="t" r="r" b="b"/>
              <a:pathLst>
                <a:path h="924560">
                  <a:moveTo>
                    <a:pt x="0" y="0"/>
                  </a:moveTo>
                  <a:lnTo>
                    <a:pt x="0" y="924305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4"/>
            <p:cNvSpPr/>
            <p:nvPr/>
          </p:nvSpPr>
          <p:spPr>
            <a:xfrm>
              <a:off x="3492373" y="4346787"/>
              <a:ext cx="0" cy="924560"/>
            </a:xfrm>
            <a:custGeom>
              <a:avLst/>
              <a:gdLst/>
              <a:ahLst/>
              <a:cxnLst/>
              <a:rect l="l" t="t" r="r" b="b"/>
              <a:pathLst>
                <a:path h="924560">
                  <a:moveTo>
                    <a:pt x="0" y="0"/>
                  </a:moveTo>
                  <a:lnTo>
                    <a:pt x="0" y="924305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6"/>
            <p:cNvSpPr/>
            <p:nvPr/>
          </p:nvSpPr>
          <p:spPr>
            <a:xfrm>
              <a:off x="866141" y="5263854"/>
              <a:ext cx="2605405" cy="0"/>
            </a:xfrm>
            <a:custGeom>
              <a:avLst/>
              <a:gdLst/>
              <a:ahLst/>
              <a:cxnLst/>
              <a:rect l="l" t="t" r="r" b="b"/>
              <a:pathLst>
                <a:path w="2605404">
                  <a:moveTo>
                    <a:pt x="0" y="0"/>
                  </a:moveTo>
                  <a:lnTo>
                    <a:pt x="2605278" y="0"/>
                  </a:lnTo>
                </a:path>
              </a:pathLst>
            </a:custGeom>
            <a:ln w="15747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7"/>
            <p:cNvSpPr/>
            <p:nvPr/>
          </p:nvSpPr>
          <p:spPr>
            <a:xfrm>
              <a:off x="887095" y="4361266"/>
              <a:ext cx="0" cy="895350"/>
            </a:xfrm>
            <a:custGeom>
              <a:avLst/>
              <a:gdLst/>
              <a:ahLst/>
              <a:cxnLst/>
              <a:rect l="l" t="t" r="r" b="b"/>
              <a:pathLst>
                <a:path h="895350">
                  <a:moveTo>
                    <a:pt x="0" y="0"/>
                  </a:moveTo>
                  <a:lnTo>
                    <a:pt x="0" y="895350"/>
                  </a:lnTo>
                </a:path>
              </a:pathLst>
            </a:custGeom>
            <a:ln w="43179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8"/>
            <p:cNvSpPr/>
            <p:nvPr/>
          </p:nvSpPr>
          <p:spPr>
            <a:xfrm>
              <a:off x="3450464" y="4361266"/>
              <a:ext cx="0" cy="895350"/>
            </a:xfrm>
            <a:custGeom>
              <a:avLst/>
              <a:gdLst/>
              <a:ahLst/>
              <a:cxnLst/>
              <a:rect l="l" t="t" r="r" b="b"/>
              <a:pathLst>
                <a:path h="895350">
                  <a:moveTo>
                    <a:pt x="0" y="0"/>
                  </a:moveTo>
                  <a:lnTo>
                    <a:pt x="0" y="895350"/>
                  </a:lnTo>
                </a:path>
              </a:pathLst>
            </a:custGeom>
            <a:ln w="4318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20"/>
            <p:cNvSpPr/>
            <p:nvPr/>
          </p:nvSpPr>
          <p:spPr>
            <a:xfrm>
              <a:off x="908050" y="5248996"/>
              <a:ext cx="2521585" cy="0"/>
            </a:xfrm>
            <a:custGeom>
              <a:avLst/>
              <a:gdLst/>
              <a:ahLst/>
              <a:cxnLst/>
              <a:rect l="l" t="t" r="r" b="b"/>
              <a:pathLst>
                <a:path w="2521585">
                  <a:moveTo>
                    <a:pt x="0" y="0"/>
                  </a:moveTo>
                  <a:lnTo>
                    <a:pt x="2521457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21"/>
            <p:cNvSpPr/>
            <p:nvPr/>
          </p:nvSpPr>
          <p:spPr>
            <a:xfrm>
              <a:off x="929006" y="4376505"/>
              <a:ext cx="0" cy="864869"/>
            </a:xfrm>
            <a:custGeom>
              <a:avLst/>
              <a:gdLst/>
              <a:ahLst/>
              <a:cxnLst/>
              <a:rect l="l" t="t" r="r" b="b"/>
              <a:pathLst>
                <a:path h="864870">
                  <a:moveTo>
                    <a:pt x="0" y="0"/>
                  </a:moveTo>
                  <a:lnTo>
                    <a:pt x="0" y="864870"/>
                  </a:lnTo>
                </a:path>
              </a:pathLst>
            </a:custGeom>
            <a:ln w="4317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22"/>
            <p:cNvSpPr/>
            <p:nvPr/>
          </p:nvSpPr>
          <p:spPr>
            <a:xfrm>
              <a:off x="3408553" y="4376505"/>
              <a:ext cx="0" cy="864869"/>
            </a:xfrm>
            <a:custGeom>
              <a:avLst/>
              <a:gdLst/>
              <a:ahLst/>
              <a:cxnLst/>
              <a:rect l="l" t="t" r="r" b="b"/>
              <a:pathLst>
                <a:path h="864870">
                  <a:moveTo>
                    <a:pt x="0" y="0"/>
                  </a:moveTo>
                  <a:lnTo>
                    <a:pt x="0" y="864870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4"/>
            <p:cNvSpPr/>
            <p:nvPr/>
          </p:nvSpPr>
          <p:spPr>
            <a:xfrm>
              <a:off x="949961" y="5233755"/>
              <a:ext cx="2437765" cy="0"/>
            </a:xfrm>
            <a:custGeom>
              <a:avLst/>
              <a:gdLst/>
              <a:ahLst/>
              <a:cxnLst/>
              <a:rect l="l" t="t" r="r" b="b"/>
              <a:pathLst>
                <a:path w="2437765">
                  <a:moveTo>
                    <a:pt x="0" y="0"/>
                  </a:moveTo>
                  <a:lnTo>
                    <a:pt x="2437638" y="0"/>
                  </a:lnTo>
                </a:path>
              </a:pathLst>
            </a:custGeom>
            <a:ln w="1650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5"/>
            <p:cNvSpPr/>
            <p:nvPr/>
          </p:nvSpPr>
          <p:spPr>
            <a:xfrm>
              <a:off x="970916" y="4390984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4317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6"/>
            <p:cNvSpPr/>
            <p:nvPr/>
          </p:nvSpPr>
          <p:spPr>
            <a:xfrm>
              <a:off x="3366263" y="4390984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151"/>
                  </a:lnTo>
                </a:path>
              </a:pathLst>
            </a:custGeom>
            <a:ln w="43942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8"/>
            <p:cNvSpPr/>
            <p:nvPr/>
          </p:nvSpPr>
          <p:spPr>
            <a:xfrm>
              <a:off x="991870" y="5218897"/>
              <a:ext cx="2353310" cy="0"/>
            </a:xfrm>
            <a:custGeom>
              <a:avLst/>
              <a:gdLst/>
              <a:ahLst/>
              <a:cxnLst/>
              <a:rect l="l" t="t" r="r" b="b"/>
              <a:pathLst>
                <a:path w="2353310">
                  <a:moveTo>
                    <a:pt x="0" y="0"/>
                  </a:moveTo>
                  <a:lnTo>
                    <a:pt x="2353055" y="0"/>
                  </a:lnTo>
                </a:path>
              </a:pathLst>
            </a:custGeom>
            <a:ln w="15747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9"/>
            <p:cNvSpPr/>
            <p:nvPr/>
          </p:nvSpPr>
          <p:spPr>
            <a:xfrm>
              <a:off x="1012825" y="4406223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h="805814">
                  <a:moveTo>
                    <a:pt x="0" y="0"/>
                  </a:moveTo>
                  <a:lnTo>
                    <a:pt x="0" y="805434"/>
                  </a:lnTo>
                </a:path>
              </a:pathLst>
            </a:custGeom>
            <a:ln w="4317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30"/>
            <p:cNvSpPr/>
            <p:nvPr/>
          </p:nvSpPr>
          <p:spPr>
            <a:xfrm>
              <a:off x="3323971" y="4406223"/>
              <a:ext cx="0" cy="805815"/>
            </a:xfrm>
            <a:custGeom>
              <a:avLst/>
              <a:gdLst/>
              <a:ahLst/>
              <a:cxnLst/>
              <a:rect l="l" t="t" r="r" b="b"/>
              <a:pathLst>
                <a:path h="805814">
                  <a:moveTo>
                    <a:pt x="0" y="0"/>
                  </a:moveTo>
                  <a:lnTo>
                    <a:pt x="0" y="805434"/>
                  </a:lnTo>
                </a:path>
              </a:pathLst>
            </a:custGeom>
            <a:ln w="43180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32"/>
            <p:cNvSpPr/>
            <p:nvPr/>
          </p:nvSpPr>
          <p:spPr>
            <a:xfrm>
              <a:off x="1033781" y="5204037"/>
              <a:ext cx="2269490" cy="0"/>
            </a:xfrm>
            <a:custGeom>
              <a:avLst/>
              <a:gdLst/>
              <a:ahLst/>
              <a:cxnLst/>
              <a:rect l="l" t="t" r="r" b="b"/>
              <a:pathLst>
                <a:path w="2269490">
                  <a:moveTo>
                    <a:pt x="0" y="0"/>
                  </a:moveTo>
                  <a:lnTo>
                    <a:pt x="2269235" y="0"/>
                  </a:lnTo>
                </a:path>
              </a:pathLst>
            </a:custGeom>
            <a:ln w="16509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33"/>
            <p:cNvSpPr/>
            <p:nvPr/>
          </p:nvSpPr>
          <p:spPr>
            <a:xfrm>
              <a:off x="1055117" y="4420702"/>
              <a:ext cx="0" cy="775970"/>
            </a:xfrm>
            <a:custGeom>
              <a:avLst/>
              <a:gdLst/>
              <a:ahLst/>
              <a:cxnLst/>
              <a:rect l="l" t="t" r="r" b="b"/>
              <a:pathLst>
                <a:path h="775970">
                  <a:moveTo>
                    <a:pt x="0" y="0"/>
                  </a:moveTo>
                  <a:lnTo>
                    <a:pt x="0" y="775715"/>
                  </a:lnTo>
                </a:path>
              </a:pathLst>
            </a:custGeom>
            <a:ln w="43941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4"/>
            <p:cNvSpPr/>
            <p:nvPr/>
          </p:nvSpPr>
          <p:spPr>
            <a:xfrm>
              <a:off x="3282061" y="4420702"/>
              <a:ext cx="0" cy="775970"/>
            </a:xfrm>
            <a:custGeom>
              <a:avLst/>
              <a:gdLst/>
              <a:ahLst/>
              <a:cxnLst/>
              <a:rect l="l" t="t" r="r" b="b"/>
              <a:pathLst>
                <a:path h="775970">
                  <a:moveTo>
                    <a:pt x="0" y="0"/>
                  </a:moveTo>
                  <a:lnTo>
                    <a:pt x="0" y="775715"/>
                  </a:lnTo>
                </a:path>
              </a:pathLst>
            </a:custGeom>
            <a:ln w="43179">
              <a:solidFill>
                <a:srgbClr val="E0E0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5"/>
            <p:cNvSpPr/>
            <p:nvPr/>
          </p:nvSpPr>
          <p:spPr>
            <a:xfrm>
              <a:off x="1076453" y="4428322"/>
              <a:ext cx="2185035" cy="0"/>
            </a:xfrm>
            <a:custGeom>
              <a:avLst/>
              <a:gdLst/>
              <a:ahLst/>
              <a:cxnLst/>
              <a:rect l="l" t="t" r="r" b="b"/>
              <a:pathLst>
                <a:path w="2185035">
                  <a:moveTo>
                    <a:pt x="0" y="0"/>
                  </a:moveTo>
                  <a:lnTo>
                    <a:pt x="2184654" y="0"/>
                  </a:lnTo>
                </a:path>
              </a:pathLst>
            </a:custGeom>
            <a:ln w="16509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6"/>
            <p:cNvSpPr/>
            <p:nvPr/>
          </p:nvSpPr>
          <p:spPr>
            <a:xfrm>
              <a:off x="1076453" y="5189178"/>
              <a:ext cx="2185035" cy="0"/>
            </a:xfrm>
            <a:custGeom>
              <a:avLst/>
              <a:gdLst/>
              <a:ahLst/>
              <a:cxnLst/>
              <a:rect l="l" t="t" r="r" b="b"/>
              <a:pathLst>
                <a:path w="2185035">
                  <a:moveTo>
                    <a:pt x="0" y="0"/>
                  </a:moveTo>
                  <a:lnTo>
                    <a:pt x="2184654" y="0"/>
                  </a:lnTo>
                </a:path>
              </a:pathLst>
            </a:custGeom>
            <a:ln w="15747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7"/>
            <p:cNvSpPr/>
            <p:nvPr/>
          </p:nvSpPr>
          <p:spPr>
            <a:xfrm>
              <a:off x="1097408" y="4435941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h="746125">
                  <a:moveTo>
                    <a:pt x="0" y="0"/>
                  </a:moveTo>
                  <a:lnTo>
                    <a:pt x="0" y="745998"/>
                  </a:lnTo>
                </a:path>
              </a:pathLst>
            </a:custGeom>
            <a:ln w="43179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8"/>
            <p:cNvSpPr/>
            <p:nvPr/>
          </p:nvSpPr>
          <p:spPr>
            <a:xfrm>
              <a:off x="3240151" y="4435941"/>
              <a:ext cx="0" cy="746125"/>
            </a:xfrm>
            <a:custGeom>
              <a:avLst/>
              <a:gdLst/>
              <a:ahLst/>
              <a:cxnLst/>
              <a:rect l="l" t="t" r="r" b="b"/>
              <a:pathLst>
                <a:path h="746125">
                  <a:moveTo>
                    <a:pt x="0" y="0"/>
                  </a:moveTo>
                  <a:lnTo>
                    <a:pt x="0" y="745998"/>
                  </a:lnTo>
                </a:path>
              </a:pathLst>
            </a:custGeom>
            <a:ln w="43180">
              <a:solidFill>
                <a:srgbClr val="E1E1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9"/>
            <p:cNvSpPr/>
            <p:nvPr/>
          </p:nvSpPr>
          <p:spPr>
            <a:xfrm>
              <a:off x="1118363" y="4443180"/>
              <a:ext cx="2101215" cy="0"/>
            </a:xfrm>
            <a:custGeom>
              <a:avLst/>
              <a:gdLst/>
              <a:ahLst/>
              <a:cxnLst/>
              <a:rect l="l" t="t" r="r" b="b"/>
              <a:pathLst>
                <a:path w="2101215">
                  <a:moveTo>
                    <a:pt x="0" y="0"/>
                  </a:moveTo>
                  <a:lnTo>
                    <a:pt x="2100834" y="0"/>
                  </a:lnTo>
                </a:path>
              </a:pathLst>
            </a:custGeom>
            <a:ln w="15747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40"/>
            <p:cNvSpPr/>
            <p:nvPr/>
          </p:nvSpPr>
          <p:spPr>
            <a:xfrm>
              <a:off x="1118363" y="5174320"/>
              <a:ext cx="2101215" cy="0"/>
            </a:xfrm>
            <a:custGeom>
              <a:avLst/>
              <a:gdLst/>
              <a:ahLst/>
              <a:cxnLst/>
              <a:rect l="l" t="t" r="r" b="b"/>
              <a:pathLst>
                <a:path w="2101215">
                  <a:moveTo>
                    <a:pt x="0" y="0"/>
                  </a:moveTo>
                  <a:lnTo>
                    <a:pt x="2100834" y="0"/>
                  </a:lnTo>
                </a:path>
              </a:pathLst>
            </a:custGeom>
            <a:ln w="1650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41"/>
            <p:cNvSpPr/>
            <p:nvPr/>
          </p:nvSpPr>
          <p:spPr>
            <a:xfrm>
              <a:off x="1139317" y="4450420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6279"/>
                  </a:lnTo>
                </a:path>
              </a:pathLst>
            </a:custGeom>
            <a:ln w="43179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42"/>
            <p:cNvSpPr/>
            <p:nvPr/>
          </p:nvSpPr>
          <p:spPr>
            <a:xfrm>
              <a:off x="3198241" y="4450420"/>
              <a:ext cx="0" cy="716280"/>
            </a:xfrm>
            <a:custGeom>
              <a:avLst/>
              <a:gdLst/>
              <a:ahLst/>
              <a:cxnLst/>
              <a:rect l="l" t="t" r="r" b="b"/>
              <a:pathLst>
                <a:path h="716279">
                  <a:moveTo>
                    <a:pt x="0" y="0"/>
                  </a:moveTo>
                  <a:lnTo>
                    <a:pt x="0" y="716279"/>
                  </a:lnTo>
                </a:path>
              </a:pathLst>
            </a:custGeom>
            <a:ln w="43180">
              <a:solidFill>
                <a:srgbClr val="E4E4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43"/>
            <p:cNvSpPr/>
            <p:nvPr/>
          </p:nvSpPr>
          <p:spPr>
            <a:xfrm>
              <a:off x="1160272" y="4458040"/>
              <a:ext cx="2017395" cy="0"/>
            </a:xfrm>
            <a:custGeom>
              <a:avLst/>
              <a:gdLst/>
              <a:ahLst/>
              <a:cxnLst/>
              <a:rect l="l" t="t" r="r" b="b"/>
              <a:pathLst>
                <a:path w="2017395">
                  <a:moveTo>
                    <a:pt x="0" y="0"/>
                  </a:moveTo>
                  <a:lnTo>
                    <a:pt x="2017014" y="0"/>
                  </a:lnTo>
                </a:path>
              </a:pathLst>
            </a:custGeom>
            <a:ln w="1650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4"/>
            <p:cNvSpPr/>
            <p:nvPr/>
          </p:nvSpPr>
          <p:spPr>
            <a:xfrm>
              <a:off x="1160272" y="5159460"/>
              <a:ext cx="2017395" cy="0"/>
            </a:xfrm>
            <a:custGeom>
              <a:avLst/>
              <a:gdLst/>
              <a:ahLst/>
              <a:cxnLst/>
              <a:rect l="l" t="t" r="r" b="b"/>
              <a:pathLst>
                <a:path w="2017395">
                  <a:moveTo>
                    <a:pt x="0" y="0"/>
                  </a:moveTo>
                  <a:lnTo>
                    <a:pt x="2017014" y="0"/>
                  </a:lnTo>
                </a:path>
              </a:pathLst>
            </a:custGeom>
            <a:ln w="15747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5"/>
            <p:cNvSpPr/>
            <p:nvPr/>
          </p:nvSpPr>
          <p:spPr>
            <a:xfrm>
              <a:off x="1181228" y="4465660"/>
              <a:ext cx="0" cy="687070"/>
            </a:xfrm>
            <a:custGeom>
              <a:avLst/>
              <a:gdLst/>
              <a:ahLst/>
              <a:cxnLst/>
              <a:rect l="l" t="t" r="r" b="b"/>
              <a:pathLst>
                <a:path h="687070">
                  <a:moveTo>
                    <a:pt x="0" y="0"/>
                  </a:moveTo>
                  <a:lnTo>
                    <a:pt x="0" y="686562"/>
                  </a:lnTo>
                </a:path>
              </a:pathLst>
            </a:custGeom>
            <a:ln w="4317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6"/>
            <p:cNvSpPr/>
            <p:nvPr/>
          </p:nvSpPr>
          <p:spPr>
            <a:xfrm>
              <a:off x="3156332" y="4465660"/>
              <a:ext cx="0" cy="687070"/>
            </a:xfrm>
            <a:custGeom>
              <a:avLst/>
              <a:gdLst/>
              <a:ahLst/>
              <a:cxnLst/>
              <a:rect l="l" t="t" r="r" b="b"/>
              <a:pathLst>
                <a:path h="687070">
                  <a:moveTo>
                    <a:pt x="0" y="0"/>
                  </a:moveTo>
                  <a:lnTo>
                    <a:pt x="0" y="686562"/>
                  </a:lnTo>
                </a:path>
              </a:pathLst>
            </a:custGeom>
            <a:ln w="4318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7"/>
            <p:cNvSpPr/>
            <p:nvPr/>
          </p:nvSpPr>
          <p:spPr>
            <a:xfrm>
              <a:off x="1202183" y="4473279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194" y="0"/>
                  </a:lnTo>
                </a:path>
              </a:pathLst>
            </a:custGeom>
            <a:ln w="1650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8"/>
            <p:cNvSpPr/>
            <p:nvPr/>
          </p:nvSpPr>
          <p:spPr>
            <a:xfrm>
              <a:off x="1202183" y="5144602"/>
              <a:ext cx="1933575" cy="0"/>
            </a:xfrm>
            <a:custGeom>
              <a:avLst/>
              <a:gdLst/>
              <a:ahLst/>
              <a:cxnLst/>
              <a:rect l="l" t="t" r="r" b="b"/>
              <a:pathLst>
                <a:path w="1933575">
                  <a:moveTo>
                    <a:pt x="0" y="0"/>
                  </a:moveTo>
                  <a:lnTo>
                    <a:pt x="1933194" y="0"/>
                  </a:lnTo>
                </a:path>
              </a:pathLst>
            </a:custGeom>
            <a:ln w="1650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9"/>
            <p:cNvSpPr/>
            <p:nvPr/>
          </p:nvSpPr>
          <p:spPr>
            <a:xfrm>
              <a:off x="1223138" y="4480899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0"/>
                  </a:moveTo>
                  <a:lnTo>
                    <a:pt x="0" y="656082"/>
                  </a:lnTo>
                </a:path>
              </a:pathLst>
            </a:custGeom>
            <a:ln w="43179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50"/>
            <p:cNvSpPr/>
            <p:nvPr/>
          </p:nvSpPr>
          <p:spPr>
            <a:xfrm>
              <a:off x="3114422" y="4480899"/>
              <a:ext cx="0" cy="656590"/>
            </a:xfrm>
            <a:custGeom>
              <a:avLst/>
              <a:gdLst/>
              <a:ahLst/>
              <a:cxnLst/>
              <a:rect l="l" t="t" r="r" b="b"/>
              <a:pathLst>
                <a:path h="656589">
                  <a:moveTo>
                    <a:pt x="0" y="0"/>
                  </a:moveTo>
                  <a:lnTo>
                    <a:pt x="0" y="656082"/>
                  </a:lnTo>
                </a:path>
              </a:pathLst>
            </a:custGeom>
            <a:ln w="43180">
              <a:solidFill>
                <a:srgbClr val="E5E5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51"/>
            <p:cNvSpPr/>
            <p:nvPr/>
          </p:nvSpPr>
          <p:spPr>
            <a:xfrm>
              <a:off x="1244092" y="4488139"/>
              <a:ext cx="1849755" cy="0"/>
            </a:xfrm>
            <a:custGeom>
              <a:avLst/>
              <a:gdLst/>
              <a:ahLst/>
              <a:cxnLst/>
              <a:rect l="l" t="t" r="r" b="b"/>
              <a:pathLst>
                <a:path w="1849755">
                  <a:moveTo>
                    <a:pt x="0" y="0"/>
                  </a:moveTo>
                  <a:lnTo>
                    <a:pt x="1849374" y="0"/>
                  </a:lnTo>
                </a:path>
              </a:pathLst>
            </a:custGeom>
            <a:ln w="15747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52"/>
            <p:cNvSpPr/>
            <p:nvPr/>
          </p:nvSpPr>
          <p:spPr>
            <a:xfrm>
              <a:off x="1244092" y="5129361"/>
              <a:ext cx="1849755" cy="0"/>
            </a:xfrm>
            <a:custGeom>
              <a:avLst/>
              <a:gdLst/>
              <a:ahLst/>
              <a:cxnLst/>
              <a:rect l="l" t="t" r="r" b="b"/>
              <a:pathLst>
                <a:path w="1849755">
                  <a:moveTo>
                    <a:pt x="0" y="0"/>
                  </a:moveTo>
                  <a:lnTo>
                    <a:pt x="1849374" y="0"/>
                  </a:lnTo>
                </a:path>
              </a:pathLst>
            </a:custGeom>
            <a:ln w="16509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53"/>
            <p:cNvSpPr/>
            <p:nvPr/>
          </p:nvSpPr>
          <p:spPr>
            <a:xfrm>
              <a:off x="1265047" y="4495378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363"/>
                  </a:lnTo>
                </a:path>
              </a:pathLst>
            </a:custGeom>
            <a:ln w="43179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4"/>
            <p:cNvSpPr/>
            <p:nvPr/>
          </p:nvSpPr>
          <p:spPr>
            <a:xfrm>
              <a:off x="3072131" y="4495378"/>
              <a:ext cx="0" cy="626745"/>
            </a:xfrm>
            <a:custGeom>
              <a:avLst/>
              <a:gdLst/>
              <a:ahLst/>
              <a:cxnLst/>
              <a:rect l="l" t="t" r="r" b="b"/>
              <a:pathLst>
                <a:path h="626745">
                  <a:moveTo>
                    <a:pt x="0" y="0"/>
                  </a:moveTo>
                  <a:lnTo>
                    <a:pt x="0" y="626363"/>
                  </a:lnTo>
                </a:path>
              </a:pathLst>
            </a:custGeom>
            <a:ln w="43942">
              <a:solidFill>
                <a:srgbClr val="E7E7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5"/>
            <p:cNvSpPr/>
            <p:nvPr/>
          </p:nvSpPr>
          <p:spPr>
            <a:xfrm>
              <a:off x="1286003" y="4502997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0" y="0"/>
                  </a:moveTo>
                  <a:lnTo>
                    <a:pt x="1764791" y="0"/>
                  </a:lnTo>
                </a:path>
              </a:pathLst>
            </a:custGeom>
            <a:ln w="1650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6"/>
            <p:cNvSpPr/>
            <p:nvPr/>
          </p:nvSpPr>
          <p:spPr>
            <a:xfrm>
              <a:off x="1286003" y="5114503"/>
              <a:ext cx="1765300" cy="0"/>
            </a:xfrm>
            <a:custGeom>
              <a:avLst/>
              <a:gdLst/>
              <a:ahLst/>
              <a:cxnLst/>
              <a:rect l="l" t="t" r="r" b="b"/>
              <a:pathLst>
                <a:path w="1765300">
                  <a:moveTo>
                    <a:pt x="0" y="0"/>
                  </a:moveTo>
                  <a:lnTo>
                    <a:pt x="1764791" y="0"/>
                  </a:lnTo>
                </a:path>
              </a:pathLst>
            </a:custGeom>
            <a:ln w="15747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7"/>
            <p:cNvSpPr/>
            <p:nvPr/>
          </p:nvSpPr>
          <p:spPr>
            <a:xfrm>
              <a:off x="1306958" y="4510617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46"/>
                  </a:lnTo>
                </a:path>
              </a:pathLst>
            </a:custGeom>
            <a:ln w="43179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8"/>
            <p:cNvSpPr/>
            <p:nvPr/>
          </p:nvSpPr>
          <p:spPr>
            <a:xfrm>
              <a:off x="3029839" y="4510617"/>
              <a:ext cx="0" cy="596900"/>
            </a:xfrm>
            <a:custGeom>
              <a:avLst/>
              <a:gdLst/>
              <a:ahLst/>
              <a:cxnLst/>
              <a:rect l="l" t="t" r="r" b="b"/>
              <a:pathLst>
                <a:path h="596900">
                  <a:moveTo>
                    <a:pt x="0" y="0"/>
                  </a:moveTo>
                  <a:lnTo>
                    <a:pt x="0" y="596646"/>
                  </a:lnTo>
                </a:path>
              </a:pathLst>
            </a:custGeom>
            <a:ln w="43180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9"/>
            <p:cNvSpPr/>
            <p:nvPr/>
          </p:nvSpPr>
          <p:spPr>
            <a:xfrm>
              <a:off x="1327913" y="4517857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80">
                  <a:moveTo>
                    <a:pt x="0" y="0"/>
                  </a:moveTo>
                  <a:lnTo>
                    <a:pt x="1680972" y="0"/>
                  </a:lnTo>
                </a:path>
              </a:pathLst>
            </a:custGeom>
            <a:ln w="15747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60"/>
            <p:cNvSpPr/>
            <p:nvPr/>
          </p:nvSpPr>
          <p:spPr>
            <a:xfrm>
              <a:off x="1327913" y="5099643"/>
              <a:ext cx="1681480" cy="0"/>
            </a:xfrm>
            <a:custGeom>
              <a:avLst/>
              <a:gdLst/>
              <a:ahLst/>
              <a:cxnLst/>
              <a:rect l="l" t="t" r="r" b="b"/>
              <a:pathLst>
                <a:path w="1681480">
                  <a:moveTo>
                    <a:pt x="0" y="0"/>
                  </a:moveTo>
                  <a:lnTo>
                    <a:pt x="1680972" y="0"/>
                  </a:lnTo>
                </a:path>
              </a:pathLst>
            </a:custGeom>
            <a:ln w="165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61"/>
            <p:cNvSpPr/>
            <p:nvPr/>
          </p:nvSpPr>
          <p:spPr>
            <a:xfrm>
              <a:off x="1348867" y="4525096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4317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62"/>
            <p:cNvSpPr/>
            <p:nvPr/>
          </p:nvSpPr>
          <p:spPr>
            <a:xfrm>
              <a:off x="2987929" y="4525096"/>
              <a:ext cx="0" cy="567055"/>
            </a:xfrm>
            <a:custGeom>
              <a:avLst/>
              <a:gdLst/>
              <a:ahLst/>
              <a:cxnLst/>
              <a:rect l="l" t="t" r="r" b="b"/>
              <a:pathLst>
                <a:path h="567054">
                  <a:moveTo>
                    <a:pt x="0" y="0"/>
                  </a:moveTo>
                  <a:lnTo>
                    <a:pt x="0" y="566927"/>
                  </a:lnTo>
                </a:path>
              </a:pathLst>
            </a:custGeom>
            <a:ln w="4318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63"/>
            <p:cNvSpPr/>
            <p:nvPr/>
          </p:nvSpPr>
          <p:spPr>
            <a:xfrm>
              <a:off x="1369822" y="4532716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1597152" y="0"/>
                  </a:lnTo>
                </a:path>
              </a:pathLst>
            </a:custGeom>
            <a:ln w="1650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4"/>
            <p:cNvSpPr/>
            <p:nvPr/>
          </p:nvSpPr>
          <p:spPr>
            <a:xfrm>
              <a:off x="1369822" y="5084785"/>
              <a:ext cx="1597660" cy="0"/>
            </a:xfrm>
            <a:custGeom>
              <a:avLst/>
              <a:gdLst/>
              <a:ahLst/>
              <a:cxnLst/>
              <a:rect l="l" t="t" r="r" b="b"/>
              <a:pathLst>
                <a:path w="1597660">
                  <a:moveTo>
                    <a:pt x="0" y="0"/>
                  </a:moveTo>
                  <a:lnTo>
                    <a:pt x="1597152" y="0"/>
                  </a:lnTo>
                </a:path>
              </a:pathLst>
            </a:custGeom>
            <a:ln w="15747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5"/>
            <p:cNvSpPr/>
            <p:nvPr/>
          </p:nvSpPr>
          <p:spPr>
            <a:xfrm>
              <a:off x="1390778" y="4540335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7210"/>
                  </a:lnTo>
                </a:path>
              </a:pathLst>
            </a:custGeom>
            <a:ln w="43179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6"/>
            <p:cNvSpPr/>
            <p:nvPr/>
          </p:nvSpPr>
          <p:spPr>
            <a:xfrm>
              <a:off x="2946020" y="4540335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7210"/>
                  </a:lnTo>
                </a:path>
              </a:pathLst>
            </a:custGeom>
            <a:ln w="43180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7"/>
            <p:cNvSpPr/>
            <p:nvPr/>
          </p:nvSpPr>
          <p:spPr>
            <a:xfrm>
              <a:off x="1411733" y="4547574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332" y="0"/>
                  </a:lnTo>
                </a:path>
              </a:pathLst>
            </a:custGeom>
            <a:ln w="15747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8"/>
            <p:cNvSpPr/>
            <p:nvPr/>
          </p:nvSpPr>
          <p:spPr>
            <a:xfrm>
              <a:off x="1411733" y="5069926"/>
              <a:ext cx="1513840" cy="0"/>
            </a:xfrm>
            <a:custGeom>
              <a:avLst/>
              <a:gdLst/>
              <a:ahLst/>
              <a:cxnLst/>
              <a:rect l="l" t="t" r="r" b="b"/>
              <a:pathLst>
                <a:path w="1513839">
                  <a:moveTo>
                    <a:pt x="0" y="0"/>
                  </a:moveTo>
                  <a:lnTo>
                    <a:pt x="1513332" y="0"/>
                  </a:lnTo>
                </a:path>
              </a:pathLst>
            </a:custGeom>
            <a:ln w="16509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9"/>
            <p:cNvSpPr/>
            <p:nvPr/>
          </p:nvSpPr>
          <p:spPr>
            <a:xfrm>
              <a:off x="1433069" y="455481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491"/>
                  </a:lnTo>
                </a:path>
              </a:pathLst>
            </a:custGeom>
            <a:ln w="43941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70"/>
            <p:cNvSpPr/>
            <p:nvPr/>
          </p:nvSpPr>
          <p:spPr>
            <a:xfrm>
              <a:off x="2904110" y="455481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0"/>
                  </a:moveTo>
                  <a:lnTo>
                    <a:pt x="0" y="507491"/>
                  </a:lnTo>
                </a:path>
              </a:pathLst>
            </a:custGeom>
            <a:ln w="43180">
              <a:solidFill>
                <a:srgbClr val="EDED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71"/>
            <p:cNvSpPr/>
            <p:nvPr/>
          </p:nvSpPr>
          <p:spPr>
            <a:xfrm>
              <a:off x="2224786" y="4562434"/>
              <a:ext cx="658495" cy="0"/>
            </a:xfrm>
            <a:custGeom>
              <a:avLst/>
              <a:gdLst/>
              <a:ahLst/>
              <a:cxnLst/>
              <a:rect l="l" t="t" r="r" b="b"/>
              <a:pathLst>
                <a:path w="658494">
                  <a:moveTo>
                    <a:pt x="0" y="0"/>
                  </a:moveTo>
                  <a:lnTo>
                    <a:pt x="658368" y="0"/>
                  </a:lnTo>
                </a:path>
              </a:pathLst>
            </a:custGeom>
            <a:ln w="1650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72"/>
            <p:cNvSpPr/>
            <p:nvPr/>
          </p:nvSpPr>
          <p:spPr>
            <a:xfrm>
              <a:off x="1454405" y="5055066"/>
              <a:ext cx="1428750" cy="0"/>
            </a:xfrm>
            <a:custGeom>
              <a:avLst/>
              <a:gdLst/>
              <a:ahLst/>
              <a:cxnLst/>
              <a:rect l="l" t="t" r="r" b="b"/>
              <a:pathLst>
                <a:path w="1428750">
                  <a:moveTo>
                    <a:pt x="0" y="0"/>
                  </a:moveTo>
                  <a:lnTo>
                    <a:pt x="1428750" y="0"/>
                  </a:lnTo>
                </a:path>
              </a:pathLst>
            </a:custGeom>
            <a:ln w="15747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73"/>
            <p:cNvSpPr/>
            <p:nvPr/>
          </p:nvSpPr>
          <p:spPr>
            <a:xfrm>
              <a:off x="1475359" y="4798653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4">
                  <a:moveTo>
                    <a:pt x="0" y="0"/>
                  </a:moveTo>
                  <a:lnTo>
                    <a:pt x="0" y="249174"/>
                  </a:lnTo>
                </a:path>
              </a:pathLst>
            </a:custGeom>
            <a:ln w="43179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4"/>
            <p:cNvSpPr/>
            <p:nvPr/>
          </p:nvSpPr>
          <p:spPr>
            <a:xfrm>
              <a:off x="2862200" y="4570053"/>
              <a:ext cx="0" cy="478155"/>
            </a:xfrm>
            <a:custGeom>
              <a:avLst/>
              <a:gdLst/>
              <a:ahLst/>
              <a:cxnLst/>
              <a:rect l="l" t="t" r="r" b="b"/>
              <a:pathLst>
                <a:path h="478154">
                  <a:moveTo>
                    <a:pt x="0" y="0"/>
                  </a:moveTo>
                  <a:lnTo>
                    <a:pt x="0" y="477774"/>
                  </a:lnTo>
                </a:path>
              </a:pathLst>
            </a:custGeom>
            <a:ln w="43180">
              <a:solidFill>
                <a:srgbClr val="F0F0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5"/>
            <p:cNvSpPr/>
            <p:nvPr/>
          </p:nvSpPr>
          <p:spPr>
            <a:xfrm>
              <a:off x="2224786" y="4577292"/>
              <a:ext cx="616585" cy="0"/>
            </a:xfrm>
            <a:custGeom>
              <a:avLst/>
              <a:gdLst/>
              <a:ahLst/>
              <a:cxnLst/>
              <a:rect l="l" t="t" r="r" b="b"/>
              <a:pathLst>
                <a:path w="616585">
                  <a:moveTo>
                    <a:pt x="0" y="0"/>
                  </a:moveTo>
                  <a:lnTo>
                    <a:pt x="616457" y="0"/>
                  </a:lnTo>
                </a:path>
              </a:pathLst>
            </a:custGeom>
            <a:ln w="15747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6"/>
            <p:cNvSpPr/>
            <p:nvPr/>
          </p:nvSpPr>
          <p:spPr>
            <a:xfrm>
              <a:off x="1496314" y="5040208"/>
              <a:ext cx="1344930" cy="0"/>
            </a:xfrm>
            <a:custGeom>
              <a:avLst/>
              <a:gdLst/>
              <a:ahLst/>
              <a:cxnLst/>
              <a:rect l="l" t="t" r="r" b="b"/>
              <a:pathLst>
                <a:path w="1344930">
                  <a:moveTo>
                    <a:pt x="0" y="0"/>
                  </a:moveTo>
                  <a:lnTo>
                    <a:pt x="1344930" y="0"/>
                  </a:lnTo>
                </a:path>
              </a:pathLst>
            </a:custGeom>
            <a:ln w="1650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7"/>
            <p:cNvSpPr/>
            <p:nvPr/>
          </p:nvSpPr>
          <p:spPr>
            <a:xfrm>
              <a:off x="1517269" y="4798653"/>
              <a:ext cx="0" cy="234315"/>
            </a:xfrm>
            <a:custGeom>
              <a:avLst/>
              <a:gdLst/>
              <a:ahLst/>
              <a:cxnLst/>
              <a:rect l="l" t="t" r="r" b="b"/>
              <a:pathLst>
                <a:path h="234314">
                  <a:moveTo>
                    <a:pt x="0" y="0"/>
                  </a:moveTo>
                  <a:lnTo>
                    <a:pt x="0" y="233933"/>
                  </a:lnTo>
                </a:path>
              </a:pathLst>
            </a:custGeom>
            <a:ln w="43179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8"/>
            <p:cNvSpPr/>
            <p:nvPr/>
          </p:nvSpPr>
          <p:spPr>
            <a:xfrm>
              <a:off x="2820289" y="4584532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8055"/>
                  </a:lnTo>
                </a:path>
              </a:pathLst>
            </a:custGeom>
            <a:ln w="4318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9"/>
            <p:cNvSpPr/>
            <p:nvPr/>
          </p:nvSpPr>
          <p:spPr>
            <a:xfrm>
              <a:off x="2224786" y="4592152"/>
              <a:ext cx="574675" cy="0"/>
            </a:xfrm>
            <a:custGeom>
              <a:avLst/>
              <a:gdLst/>
              <a:ahLst/>
              <a:cxnLst/>
              <a:rect l="l" t="t" r="r" b="b"/>
              <a:pathLst>
                <a:path w="574675">
                  <a:moveTo>
                    <a:pt x="0" y="0"/>
                  </a:moveTo>
                  <a:lnTo>
                    <a:pt x="574547" y="0"/>
                  </a:lnTo>
                </a:path>
              </a:pathLst>
            </a:custGeom>
            <a:ln w="1650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80"/>
            <p:cNvSpPr/>
            <p:nvPr/>
          </p:nvSpPr>
          <p:spPr>
            <a:xfrm>
              <a:off x="1538225" y="5024967"/>
              <a:ext cx="1261110" cy="0"/>
            </a:xfrm>
            <a:custGeom>
              <a:avLst/>
              <a:gdLst/>
              <a:ahLst/>
              <a:cxnLst/>
              <a:rect l="l" t="t" r="r" b="b"/>
              <a:pathLst>
                <a:path w="1261110">
                  <a:moveTo>
                    <a:pt x="0" y="0"/>
                  </a:moveTo>
                  <a:lnTo>
                    <a:pt x="1261109" y="0"/>
                  </a:lnTo>
                </a:path>
              </a:pathLst>
            </a:custGeom>
            <a:ln w="1650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81"/>
            <p:cNvSpPr/>
            <p:nvPr/>
          </p:nvSpPr>
          <p:spPr>
            <a:xfrm>
              <a:off x="1559180" y="4798653"/>
              <a:ext cx="0" cy="219075"/>
            </a:xfrm>
            <a:custGeom>
              <a:avLst/>
              <a:gdLst/>
              <a:ahLst/>
              <a:cxnLst/>
              <a:rect l="l" t="t" r="r" b="b"/>
              <a:pathLst>
                <a:path h="219075">
                  <a:moveTo>
                    <a:pt x="0" y="0"/>
                  </a:moveTo>
                  <a:lnTo>
                    <a:pt x="0" y="218693"/>
                  </a:lnTo>
                </a:path>
              </a:pathLst>
            </a:custGeom>
            <a:ln w="43179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82"/>
            <p:cNvSpPr/>
            <p:nvPr/>
          </p:nvSpPr>
          <p:spPr>
            <a:xfrm>
              <a:off x="2777998" y="4599772"/>
              <a:ext cx="0" cy="417830"/>
            </a:xfrm>
            <a:custGeom>
              <a:avLst/>
              <a:gdLst/>
              <a:ahLst/>
              <a:cxnLst/>
              <a:rect l="l" t="t" r="r" b="b"/>
              <a:pathLst>
                <a:path h="417829">
                  <a:moveTo>
                    <a:pt x="0" y="0"/>
                  </a:moveTo>
                  <a:lnTo>
                    <a:pt x="0" y="417575"/>
                  </a:lnTo>
                </a:path>
              </a:pathLst>
            </a:custGeom>
            <a:ln w="43942">
              <a:solidFill>
                <a:srgbClr val="F2F2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83"/>
            <p:cNvSpPr/>
            <p:nvPr/>
          </p:nvSpPr>
          <p:spPr>
            <a:xfrm>
              <a:off x="2224786" y="4607010"/>
              <a:ext cx="532130" cy="0"/>
            </a:xfrm>
            <a:custGeom>
              <a:avLst/>
              <a:gdLst/>
              <a:ahLst/>
              <a:cxnLst/>
              <a:rect l="l" t="t" r="r" b="b"/>
              <a:pathLst>
                <a:path w="532130">
                  <a:moveTo>
                    <a:pt x="0" y="0"/>
                  </a:moveTo>
                  <a:lnTo>
                    <a:pt x="531876" y="0"/>
                  </a:lnTo>
                </a:path>
              </a:pathLst>
            </a:custGeom>
            <a:ln w="15747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4"/>
            <p:cNvSpPr/>
            <p:nvPr/>
          </p:nvSpPr>
          <p:spPr>
            <a:xfrm>
              <a:off x="1580134" y="5010109"/>
              <a:ext cx="1176655" cy="0"/>
            </a:xfrm>
            <a:custGeom>
              <a:avLst/>
              <a:gdLst/>
              <a:ahLst/>
              <a:cxnLst/>
              <a:rect l="l" t="t" r="r" b="b"/>
              <a:pathLst>
                <a:path w="1176655">
                  <a:moveTo>
                    <a:pt x="0" y="0"/>
                  </a:moveTo>
                  <a:lnTo>
                    <a:pt x="1176528" y="0"/>
                  </a:lnTo>
                </a:path>
              </a:pathLst>
            </a:custGeom>
            <a:ln w="15747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5"/>
            <p:cNvSpPr/>
            <p:nvPr/>
          </p:nvSpPr>
          <p:spPr>
            <a:xfrm>
              <a:off x="1601089" y="4798653"/>
              <a:ext cx="0" cy="204470"/>
            </a:xfrm>
            <a:custGeom>
              <a:avLst/>
              <a:gdLst/>
              <a:ahLst/>
              <a:cxnLst/>
              <a:rect l="l" t="t" r="r" b="b"/>
              <a:pathLst>
                <a:path h="204470">
                  <a:moveTo>
                    <a:pt x="0" y="0"/>
                  </a:moveTo>
                  <a:lnTo>
                    <a:pt x="0" y="204215"/>
                  </a:lnTo>
                </a:path>
              </a:pathLst>
            </a:custGeom>
            <a:ln w="43179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6"/>
            <p:cNvSpPr/>
            <p:nvPr/>
          </p:nvSpPr>
          <p:spPr>
            <a:xfrm>
              <a:off x="2735707" y="4614249"/>
              <a:ext cx="0" cy="388620"/>
            </a:xfrm>
            <a:custGeom>
              <a:avLst/>
              <a:gdLst/>
              <a:ahLst/>
              <a:cxnLst/>
              <a:rect l="l" t="t" r="r" b="b"/>
              <a:pathLst>
                <a:path h="388620">
                  <a:moveTo>
                    <a:pt x="0" y="0"/>
                  </a:moveTo>
                  <a:lnTo>
                    <a:pt x="0" y="388620"/>
                  </a:lnTo>
                </a:path>
              </a:pathLst>
            </a:custGeom>
            <a:ln w="43180">
              <a:solidFill>
                <a:srgbClr val="F3F3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7"/>
            <p:cNvSpPr/>
            <p:nvPr/>
          </p:nvSpPr>
          <p:spPr>
            <a:xfrm>
              <a:off x="2224786" y="4621870"/>
              <a:ext cx="490220" cy="0"/>
            </a:xfrm>
            <a:custGeom>
              <a:avLst/>
              <a:gdLst/>
              <a:ahLst/>
              <a:cxnLst/>
              <a:rect l="l" t="t" r="r" b="b"/>
              <a:pathLst>
                <a:path w="490219">
                  <a:moveTo>
                    <a:pt x="0" y="0"/>
                  </a:moveTo>
                  <a:lnTo>
                    <a:pt x="489966" y="0"/>
                  </a:lnTo>
                </a:path>
              </a:pathLst>
            </a:custGeom>
            <a:ln w="1650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8"/>
            <p:cNvSpPr/>
            <p:nvPr/>
          </p:nvSpPr>
          <p:spPr>
            <a:xfrm>
              <a:off x="1622044" y="499524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1092708" y="0"/>
                  </a:lnTo>
                </a:path>
              </a:pathLst>
            </a:custGeom>
            <a:ln w="1650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9"/>
            <p:cNvSpPr/>
            <p:nvPr/>
          </p:nvSpPr>
          <p:spPr>
            <a:xfrm>
              <a:off x="1643000" y="4798653"/>
              <a:ext cx="0" cy="189230"/>
            </a:xfrm>
            <a:custGeom>
              <a:avLst/>
              <a:gdLst/>
              <a:ahLst/>
              <a:cxnLst/>
              <a:rect l="l" t="t" r="r" b="b"/>
              <a:pathLst>
                <a:path h="189229">
                  <a:moveTo>
                    <a:pt x="0" y="0"/>
                  </a:moveTo>
                  <a:lnTo>
                    <a:pt x="0" y="188975"/>
                  </a:lnTo>
                </a:path>
              </a:pathLst>
            </a:custGeom>
            <a:ln w="43179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90"/>
            <p:cNvSpPr/>
            <p:nvPr/>
          </p:nvSpPr>
          <p:spPr>
            <a:xfrm>
              <a:off x="2693798" y="4629490"/>
              <a:ext cx="0" cy="358140"/>
            </a:xfrm>
            <a:custGeom>
              <a:avLst/>
              <a:gdLst/>
              <a:ahLst/>
              <a:cxnLst/>
              <a:rect l="l" t="t" r="r" b="b"/>
              <a:pathLst>
                <a:path h="358139">
                  <a:moveTo>
                    <a:pt x="0" y="0"/>
                  </a:moveTo>
                  <a:lnTo>
                    <a:pt x="0" y="358139"/>
                  </a:lnTo>
                </a:path>
              </a:pathLst>
            </a:custGeom>
            <a:ln w="43180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91"/>
            <p:cNvSpPr/>
            <p:nvPr/>
          </p:nvSpPr>
          <p:spPr>
            <a:xfrm>
              <a:off x="2224786" y="4637110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8056" y="0"/>
                  </a:lnTo>
                </a:path>
              </a:pathLst>
            </a:custGeom>
            <a:ln w="16509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92"/>
            <p:cNvSpPr/>
            <p:nvPr/>
          </p:nvSpPr>
          <p:spPr>
            <a:xfrm>
              <a:off x="1663955" y="4980391"/>
              <a:ext cx="1009015" cy="0"/>
            </a:xfrm>
            <a:custGeom>
              <a:avLst/>
              <a:gdLst/>
              <a:ahLst/>
              <a:cxnLst/>
              <a:rect l="l" t="t" r="r" b="b"/>
              <a:pathLst>
                <a:path w="1009014">
                  <a:moveTo>
                    <a:pt x="0" y="0"/>
                  </a:moveTo>
                  <a:lnTo>
                    <a:pt x="1008888" y="0"/>
                  </a:lnTo>
                </a:path>
              </a:pathLst>
            </a:custGeom>
            <a:ln w="15747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93"/>
            <p:cNvSpPr/>
            <p:nvPr/>
          </p:nvSpPr>
          <p:spPr>
            <a:xfrm>
              <a:off x="1684910" y="4798653"/>
              <a:ext cx="0" cy="174625"/>
            </a:xfrm>
            <a:custGeom>
              <a:avLst/>
              <a:gdLst/>
              <a:ahLst/>
              <a:cxnLst/>
              <a:rect l="l" t="t" r="r" b="b"/>
              <a:pathLst>
                <a:path h="174625">
                  <a:moveTo>
                    <a:pt x="0" y="0"/>
                  </a:moveTo>
                  <a:lnTo>
                    <a:pt x="0" y="174498"/>
                  </a:lnTo>
                </a:path>
              </a:pathLst>
            </a:custGeom>
            <a:ln w="43180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4"/>
            <p:cNvSpPr/>
            <p:nvPr/>
          </p:nvSpPr>
          <p:spPr>
            <a:xfrm>
              <a:off x="2651888" y="4644729"/>
              <a:ext cx="0" cy="328930"/>
            </a:xfrm>
            <a:custGeom>
              <a:avLst/>
              <a:gdLst/>
              <a:ahLst/>
              <a:cxnLst/>
              <a:rect l="l" t="t" r="r" b="b"/>
              <a:pathLst>
                <a:path h="328929">
                  <a:moveTo>
                    <a:pt x="0" y="0"/>
                  </a:moveTo>
                  <a:lnTo>
                    <a:pt x="0" y="328422"/>
                  </a:lnTo>
                </a:path>
              </a:pathLst>
            </a:custGeom>
            <a:ln w="43180">
              <a:solidFill>
                <a:srgbClr val="F7F7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5"/>
            <p:cNvSpPr/>
            <p:nvPr/>
          </p:nvSpPr>
          <p:spPr>
            <a:xfrm>
              <a:off x="2224786" y="4651968"/>
              <a:ext cx="406400" cy="0"/>
            </a:xfrm>
            <a:custGeom>
              <a:avLst/>
              <a:gdLst/>
              <a:ahLst/>
              <a:cxnLst/>
              <a:rect l="l" t="t" r="r" b="b"/>
              <a:pathLst>
                <a:path w="406400">
                  <a:moveTo>
                    <a:pt x="0" y="0"/>
                  </a:moveTo>
                  <a:lnTo>
                    <a:pt x="406145" y="0"/>
                  </a:lnTo>
                </a:path>
              </a:pathLst>
            </a:custGeom>
            <a:ln w="15747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6"/>
            <p:cNvSpPr/>
            <p:nvPr/>
          </p:nvSpPr>
          <p:spPr>
            <a:xfrm>
              <a:off x="1705864" y="4965532"/>
              <a:ext cx="925194" cy="0"/>
            </a:xfrm>
            <a:custGeom>
              <a:avLst/>
              <a:gdLst/>
              <a:ahLst/>
              <a:cxnLst/>
              <a:rect l="l" t="t" r="r" b="b"/>
              <a:pathLst>
                <a:path w="925194">
                  <a:moveTo>
                    <a:pt x="0" y="0"/>
                  </a:moveTo>
                  <a:lnTo>
                    <a:pt x="925068" y="0"/>
                  </a:lnTo>
                </a:path>
              </a:pathLst>
            </a:custGeom>
            <a:ln w="16509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7"/>
            <p:cNvSpPr/>
            <p:nvPr/>
          </p:nvSpPr>
          <p:spPr>
            <a:xfrm>
              <a:off x="1726820" y="4798653"/>
              <a:ext cx="0" cy="159385"/>
            </a:xfrm>
            <a:custGeom>
              <a:avLst/>
              <a:gdLst/>
              <a:ahLst/>
              <a:cxnLst/>
              <a:rect l="l" t="t" r="r" b="b"/>
              <a:pathLst>
                <a:path h="159385">
                  <a:moveTo>
                    <a:pt x="0" y="0"/>
                  </a:moveTo>
                  <a:lnTo>
                    <a:pt x="0" y="159257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8"/>
            <p:cNvSpPr/>
            <p:nvPr/>
          </p:nvSpPr>
          <p:spPr>
            <a:xfrm>
              <a:off x="2609978" y="4659208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8703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9"/>
            <p:cNvSpPr/>
            <p:nvPr/>
          </p:nvSpPr>
          <p:spPr>
            <a:xfrm>
              <a:off x="2224786" y="4666828"/>
              <a:ext cx="364490" cy="0"/>
            </a:xfrm>
            <a:custGeom>
              <a:avLst/>
              <a:gdLst/>
              <a:ahLst/>
              <a:cxnLst/>
              <a:rect l="l" t="t" r="r" b="b"/>
              <a:pathLst>
                <a:path w="364489">
                  <a:moveTo>
                    <a:pt x="0" y="0"/>
                  </a:moveTo>
                  <a:lnTo>
                    <a:pt x="364235" y="0"/>
                  </a:lnTo>
                </a:path>
              </a:pathLst>
            </a:custGeom>
            <a:ln w="16509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400"/>
            <p:cNvSpPr/>
            <p:nvPr/>
          </p:nvSpPr>
          <p:spPr>
            <a:xfrm>
              <a:off x="1747775" y="4950672"/>
              <a:ext cx="841375" cy="0"/>
            </a:xfrm>
            <a:custGeom>
              <a:avLst/>
              <a:gdLst/>
              <a:ahLst/>
              <a:cxnLst/>
              <a:rect l="l" t="t" r="r" b="b"/>
              <a:pathLst>
                <a:path w="841375">
                  <a:moveTo>
                    <a:pt x="0" y="0"/>
                  </a:moveTo>
                  <a:lnTo>
                    <a:pt x="841247" y="0"/>
                  </a:lnTo>
                </a:path>
              </a:pathLst>
            </a:custGeom>
            <a:ln w="15747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401"/>
            <p:cNvSpPr/>
            <p:nvPr/>
          </p:nvSpPr>
          <p:spPr>
            <a:xfrm>
              <a:off x="1768729" y="4798653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0"/>
                  </a:moveTo>
                  <a:lnTo>
                    <a:pt x="0" y="144779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402"/>
            <p:cNvSpPr/>
            <p:nvPr/>
          </p:nvSpPr>
          <p:spPr>
            <a:xfrm>
              <a:off x="2568067" y="4674447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986"/>
                  </a:lnTo>
                </a:path>
              </a:pathLst>
            </a:custGeom>
            <a:ln w="43180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403"/>
            <p:cNvSpPr/>
            <p:nvPr/>
          </p:nvSpPr>
          <p:spPr>
            <a:xfrm>
              <a:off x="2224786" y="4681686"/>
              <a:ext cx="322580" cy="0"/>
            </a:xfrm>
            <a:custGeom>
              <a:avLst/>
              <a:gdLst/>
              <a:ahLst/>
              <a:cxnLst/>
              <a:rect l="l" t="t" r="r" b="b"/>
              <a:pathLst>
                <a:path w="322580">
                  <a:moveTo>
                    <a:pt x="0" y="0"/>
                  </a:moveTo>
                  <a:lnTo>
                    <a:pt x="322326" y="0"/>
                  </a:lnTo>
                </a:path>
              </a:pathLst>
            </a:custGeom>
            <a:ln w="15747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4"/>
            <p:cNvSpPr/>
            <p:nvPr/>
          </p:nvSpPr>
          <p:spPr>
            <a:xfrm>
              <a:off x="1789685" y="4935814"/>
              <a:ext cx="757555" cy="0"/>
            </a:xfrm>
            <a:custGeom>
              <a:avLst/>
              <a:gdLst/>
              <a:ahLst/>
              <a:cxnLst/>
              <a:rect l="l" t="t" r="r" b="b"/>
              <a:pathLst>
                <a:path w="757555">
                  <a:moveTo>
                    <a:pt x="0" y="0"/>
                  </a:moveTo>
                  <a:lnTo>
                    <a:pt x="757428" y="0"/>
                  </a:lnTo>
                </a:path>
              </a:pathLst>
            </a:custGeom>
            <a:ln w="16509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5"/>
            <p:cNvSpPr/>
            <p:nvPr/>
          </p:nvSpPr>
          <p:spPr>
            <a:xfrm>
              <a:off x="1811020" y="4798653"/>
              <a:ext cx="0" cy="129539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539"/>
                  </a:lnTo>
                </a:path>
              </a:pathLst>
            </a:custGeom>
            <a:ln w="43942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6"/>
            <p:cNvSpPr/>
            <p:nvPr/>
          </p:nvSpPr>
          <p:spPr>
            <a:xfrm>
              <a:off x="2526157" y="4688926"/>
              <a:ext cx="0" cy="239395"/>
            </a:xfrm>
            <a:custGeom>
              <a:avLst/>
              <a:gdLst/>
              <a:ahLst/>
              <a:cxnLst/>
              <a:rect l="l" t="t" r="r" b="b"/>
              <a:pathLst>
                <a:path h="239395">
                  <a:moveTo>
                    <a:pt x="0" y="0"/>
                  </a:moveTo>
                  <a:lnTo>
                    <a:pt x="0" y="239267"/>
                  </a:lnTo>
                </a:path>
              </a:pathLst>
            </a:custGeom>
            <a:ln w="43180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7"/>
            <p:cNvSpPr/>
            <p:nvPr/>
          </p:nvSpPr>
          <p:spPr>
            <a:xfrm>
              <a:off x="2224786" y="4696546"/>
              <a:ext cx="280670" cy="0"/>
            </a:xfrm>
            <a:custGeom>
              <a:avLst/>
              <a:gdLst/>
              <a:ahLst/>
              <a:cxnLst/>
              <a:rect l="l" t="t" r="r" b="b"/>
              <a:pathLst>
                <a:path w="280669">
                  <a:moveTo>
                    <a:pt x="0" y="0"/>
                  </a:moveTo>
                  <a:lnTo>
                    <a:pt x="280415" y="0"/>
                  </a:lnTo>
                </a:path>
              </a:pathLst>
            </a:custGeom>
            <a:ln w="16509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8"/>
            <p:cNvSpPr/>
            <p:nvPr/>
          </p:nvSpPr>
          <p:spPr>
            <a:xfrm>
              <a:off x="1832357" y="4920573"/>
              <a:ext cx="673100" cy="0"/>
            </a:xfrm>
            <a:custGeom>
              <a:avLst/>
              <a:gdLst/>
              <a:ahLst/>
              <a:cxnLst/>
              <a:rect l="l" t="t" r="r" b="b"/>
              <a:pathLst>
                <a:path w="673100">
                  <a:moveTo>
                    <a:pt x="0" y="0"/>
                  </a:moveTo>
                  <a:lnTo>
                    <a:pt x="672845" y="0"/>
                  </a:lnTo>
                </a:path>
              </a:pathLst>
            </a:custGeom>
            <a:ln w="16509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9"/>
            <p:cNvSpPr/>
            <p:nvPr/>
          </p:nvSpPr>
          <p:spPr>
            <a:xfrm>
              <a:off x="1853311" y="4798653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h="114300">
                  <a:moveTo>
                    <a:pt x="0" y="0"/>
                  </a:moveTo>
                  <a:lnTo>
                    <a:pt x="0" y="114300"/>
                  </a:lnTo>
                </a:path>
              </a:pathLst>
            </a:custGeom>
            <a:ln w="43180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10"/>
            <p:cNvSpPr/>
            <p:nvPr/>
          </p:nvSpPr>
          <p:spPr>
            <a:xfrm>
              <a:off x="2483866" y="4704166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h="208914">
                  <a:moveTo>
                    <a:pt x="0" y="0"/>
                  </a:moveTo>
                  <a:lnTo>
                    <a:pt x="0" y="208787"/>
                  </a:lnTo>
                </a:path>
              </a:pathLst>
            </a:custGeom>
            <a:ln w="43942">
              <a:solidFill>
                <a:srgbClr val="FAFA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11"/>
            <p:cNvSpPr/>
            <p:nvPr/>
          </p:nvSpPr>
          <p:spPr>
            <a:xfrm>
              <a:off x="2224786" y="4711404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744" y="0"/>
                  </a:lnTo>
                </a:path>
              </a:pathLst>
            </a:custGeom>
            <a:ln w="15747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12"/>
            <p:cNvSpPr/>
            <p:nvPr/>
          </p:nvSpPr>
          <p:spPr>
            <a:xfrm>
              <a:off x="1874266" y="4905715"/>
              <a:ext cx="588645" cy="0"/>
            </a:xfrm>
            <a:custGeom>
              <a:avLst/>
              <a:gdLst/>
              <a:ahLst/>
              <a:cxnLst/>
              <a:rect l="l" t="t" r="r" b="b"/>
              <a:pathLst>
                <a:path w="588644">
                  <a:moveTo>
                    <a:pt x="0" y="0"/>
                  </a:moveTo>
                  <a:lnTo>
                    <a:pt x="588263" y="0"/>
                  </a:lnTo>
                </a:path>
              </a:pathLst>
            </a:custGeom>
            <a:ln w="15747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13"/>
            <p:cNvSpPr/>
            <p:nvPr/>
          </p:nvSpPr>
          <p:spPr>
            <a:xfrm>
              <a:off x="1895222" y="4798653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29">
                  <a:moveTo>
                    <a:pt x="0" y="0"/>
                  </a:moveTo>
                  <a:lnTo>
                    <a:pt x="0" y="99822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4"/>
            <p:cNvSpPr/>
            <p:nvPr/>
          </p:nvSpPr>
          <p:spPr>
            <a:xfrm>
              <a:off x="2441576" y="4718643"/>
              <a:ext cx="0" cy="180340"/>
            </a:xfrm>
            <a:custGeom>
              <a:avLst/>
              <a:gdLst/>
              <a:ahLst/>
              <a:cxnLst/>
              <a:rect l="l" t="t" r="r" b="b"/>
              <a:pathLst>
                <a:path h="180339">
                  <a:moveTo>
                    <a:pt x="0" y="0"/>
                  </a:moveTo>
                  <a:lnTo>
                    <a:pt x="0" y="179832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5"/>
            <p:cNvSpPr/>
            <p:nvPr/>
          </p:nvSpPr>
          <p:spPr>
            <a:xfrm>
              <a:off x="2224786" y="4726264"/>
              <a:ext cx="196215" cy="0"/>
            </a:xfrm>
            <a:custGeom>
              <a:avLst/>
              <a:gdLst/>
              <a:ahLst/>
              <a:cxnLst/>
              <a:rect l="l" t="t" r="r" b="b"/>
              <a:pathLst>
                <a:path w="196214">
                  <a:moveTo>
                    <a:pt x="0" y="0"/>
                  </a:moveTo>
                  <a:lnTo>
                    <a:pt x="195833" y="0"/>
                  </a:lnTo>
                </a:path>
              </a:pathLst>
            </a:custGeom>
            <a:ln w="16509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6"/>
            <p:cNvSpPr/>
            <p:nvPr/>
          </p:nvSpPr>
          <p:spPr>
            <a:xfrm>
              <a:off x="1916176" y="4890855"/>
              <a:ext cx="504825" cy="0"/>
            </a:xfrm>
            <a:custGeom>
              <a:avLst/>
              <a:gdLst/>
              <a:ahLst/>
              <a:cxnLst/>
              <a:rect l="l" t="t" r="r" b="b"/>
              <a:pathLst>
                <a:path w="504825">
                  <a:moveTo>
                    <a:pt x="0" y="0"/>
                  </a:moveTo>
                  <a:lnTo>
                    <a:pt x="504444" y="0"/>
                  </a:lnTo>
                </a:path>
              </a:pathLst>
            </a:custGeom>
            <a:ln w="16509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7"/>
            <p:cNvSpPr/>
            <p:nvPr/>
          </p:nvSpPr>
          <p:spPr>
            <a:xfrm>
              <a:off x="1937132" y="4798653"/>
              <a:ext cx="0" cy="85090"/>
            </a:xfrm>
            <a:custGeom>
              <a:avLst/>
              <a:gdLst/>
              <a:ahLst/>
              <a:cxnLst/>
              <a:rect l="l" t="t" r="r" b="b"/>
              <a:pathLst>
                <a:path h="85089">
                  <a:moveTo>
                    <a:pt x="0" y="0"/>
                  </a:moveTo>
                  <a:lnTo>
                    <a:pt x="0" y="84581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8"/>
            <p:cNvSpPr/>
            <p:nvPr/>
          </p:nvSpPr>
          <p:spPr>
            <a:xfrm>
              <a:off x="2399666" y="4733884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351"/>
                  </a:lnTo>
                </a:path>
              </a:pathLst>
            </a:custGeom>
            <a:ln w="43180">
              <a:solidFill>
                <a:srgbClr val="FCFC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9"/>
            <p:cNvSpPr/>
            <p:nvPr/>
          </p:nvSpPr>
          <p:spPr>
            <a:xfrm>
              <a:off x="2224786" y="4741122"/>
              <a:ext cx="154305" cy="0"/>
            </a:xfrm>
            <a:custGeom>
              <a:avLst/>
              <a:gdLst/>
              <a:ahLst/>
              <a:cxnLst/>
              <a:rect l="l" t="t" r="r" b="b"/>
              <a:pathLst>
                <a:path w="154305">
                  <a:moveTo>
                    <a:pt x="0" y="0"/>
                  </a:moveTo>
                  <a:lnTo>
                    <a:pt x="153924" y="0"/>
                  </a:lnTo>
                </a:path>
              </a:pathLst>
            </a:custGeom>
            <a:ln w="15747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20"/>
            <p:cNvSpPr/>
            <p:nvPr/>
          </p:nvSpPr>
          <p:spPr>
            <a:xfrm>
              <a:off x="1958086" y="4875997"/>
              <a:ext cx="421005" cy="0"/>
            </a:xfrm>
            <a:custGeom>
              <a:avLst/>
              <a:gdLst/>
              <a:ahLst/>
              <a:cxnLst/>
              <a:rect l="l" t="t" r="r" b="b"/>
              <a:pathLst>
                <a:path w="421005">
                  <a:moveTo>
                    <a:pt x="0" y="0"/>
                  </a:moveTo>
                  <a:lnTo>
                    <a:pt x="420624" y="0"/>
                  </a:lnTo>
                </a:path>
              </a:pathLst>
            </a:custGeom>
            <a:ln w="15747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21"/>
            <p:cNvSpPr/>
            <p:nvPr/>
          </p:nvSpPr>
          <p:spPr>
            <a:xfrm>
              <a:off x="1979041" y="4798653"/>
              <a:ext cx="0" cy="70485"/>
            </a:xfrm>
            <a:custGeom>
              <a:avLst/>
              <a:gdLst/>
              <a:ahLst/>
              <a:cxnLst/>
              <a:rect l="l" t="t" r="r" b="b"/>
              <a:pathLst>
                <a:path h="70485">
                  <a:moveTo>
                    <a:pt x="0" y="0"/>
                  </a:moveTo>
                  <a:lnTo>
                    <a:pt x="0" y="70103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22"/>
            <p:cNvSpPr/>
            <p:nvPr/>
          </p:nvSpPr>
          <p:spPr>
            <a:xfrm>
              <a:off x="2357756" y="4748361"/>
              <a:ext cx="0" cy="120650"/>
            </a:xfrm>
            <a:custGeom>
              <a:avLst/>
              <a:gdLst/>
              <a:ahLst/>
              <a:cxnLst/>
              <a:rect l="l" t="t" r="r" b="b"/>
              <a:pathLst>
                <a:path h="120650">
                  <a:moveTo>
                    <a:pt x="0" y="0"/>
                  </a:moveTo>
                  <a:lnTo>
                    <a:pt x="0" y="120396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23"/>
            <p:cNvSpPr/>
            <p:nvPr/>
          </p:nvSpPr>
          <p:spPr>
            <a:xfrm>
              <a:off x="2224786" y="4755982"/>
              <a:ext cx="112395" cy="0"/>
            </a:xfrm>
            <a:custGeom>
              <a:avLst/>
              <a:gdLst/>
              <a:ahLst/>
              <a:cxnLst/>
              <a:rect l="l" t="t" r="r" b="b"/>
              <a:pathLst>
                <a:path w="112394">
                  <a:moveTo>
                    <a:pt x="0" y="0"/>
                  </a:moveTo>
                  <a:lnTo>
                    <a:pt x="112014" y="0"/>
                  </a:lnTo>
                </a:path>
              </a:pathLst>
            </a:custGeom>
            <a:ln w="16509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4"/>
            <p:cNvSpPr/>
            <p:nvPr/>
          </p:nvSpPr>
          <p:spPr>
            <a:xfrm>
              <a:off x="1999997" y="4861137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5">
                  <a:moveTo>
                    <a:pt x="0" y="0"/>
                  </a:moveTo>
                  <a:lnTo>
                    <a:pt x="336804" y="0"/>
                  </a:lnTo>
                </a:path>
              </a:pathLst>
            </a:custGeom>
            <a:ln w="16509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5"/>
            <p:cNvSpPr/>
            <p:nvPr/>
          </p:nvSpPr>
          <p:spPr>
            <a:xfrm>
              <a:off x="2020951" y="4798653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5">
                  <a:moveTo>
                    <a:pt x="0" y="0"/>
                  </a:moveTo>
                  <a:lnTo>
                    <a:pt x="0" y="54863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6"/>
            <p:cNvSpPr/>
            <p:nvPr/>
          </p:nvSpPr>
          <p:spPr>
            <a:xfrm>
              <a:off x="2315845" y="4763602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0"/>
                  </a:moveTo>
                  <a:lnTo>
                    <a:pt x="0" y="89915"/>
                  </a:lnTo>
                </a:path>
              </a:pathLst>
            </a:custGeom>
            <a:ln w="43180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7"/>
            <p:cNvSpPr/>
            <p:nvPr/>
          </p:nvSpPr>
          <p:spPr>
            <a:xfrm>
              <a:off x="2224786" y="4770841"/>
              <a:ext cx="70485" cy="0"/>
            </a:xfrm>
            <a:custGeom>
              <a:avLst/>
              <a:gdLst/>
              <a:ahLst/>
              <a:cxnLst/>
              <a:rect l="l" t="t" r="r" b="b"/>
              <a:pathLst>
                <a:path w="70485">
                  <a:moveTo>
                    <a:pt x="0" y="0"/>
                  </a:moveTo>
                  <a:lnTo>
                    <a:pt x="70104" y="0"/>
                  </a:lnTo>
                </a:path>
              </a:pathLst>
            </a:custGeom>
            <a:ln w="15747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8"/>
            <p:cNvSpPr/>
            <p:nvPr/>
          </p:nvSpPr>
          <p:spPr>
            <a:xfrm>
              <a:off x="2041907" y="4846278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4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747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9"/>
            <p:cNvSpPr/>
            <p:nvPr/>
          </p:nvSpPr>
          <p:spPr>
            <a:xfrm>
              <a:off x="2041272" y="481884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80">
                  <a:moveTo>
                    <a:pt x="0" y="0"/>
                  </a:moveTo>
                  <a:lnTo>
                    <a:pt x="43179" y="0"/>
                  </a:lnTo>
                </a:path>
              </a:pathLst>
            </a:custGeom>
            <a:ln w="43180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30"/>
            <p:cNvSpPr/>
            <p:nvPr/>
          </p:nvSpPr>
          <p:spPr>
            <a:xfrm>
              <a:off x="2273935" y="4778079"/>
              <a:ext cx="0" cy="60960"/>
            </a:xfrm>
            <a:custGeom>
              <a:avLst/>
              <a:gdLst/>
              <a:ahLst/>
              <a:cxnLst/>
              <a:rect l="l" t="t" r="r" b="b"/>
              <a:pathLst>
                <a:path h="60960">
                  <a:moveTo>
                    <a:pt x="0" y="0"/>
                  </a:moveTo>
                  <a:lnTo>
                    <a:pt x="0" y="60960"/>
                  </a:lnTo>
                </a:path>
              </a:pathLst>
            </a:custGeom>
            <a:ln w="43180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31"/>
            <p:cNvSpPr/>
            <p:nvPr/>
          </p:nvSpPr>
          <p:spPr>
            <a:xfrm>
              <a:off x="2224786" y="4785699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193" y="0"/>
                  </a:lnTo>
                </a:path>
              </a:pathLst>
            </a:custGeom>
            <a:ln w="1650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32"/>
            <p:cNvSpPr/>
            <p:nvPr/>
          </p:nvSpPr>
          <p:spPr>
            <a:xfrm>
              <a:off x="2083816" y="4831420"/>
              <a:ext cx="169545" cy="0"/>
            </a:xfrm>
            <a:custGeom>
              <a:avLst/>
              <a:gdLst/>
              <a:ahLst/>
              <a:cxnLst/>
              <a:rect l="l" t="t" r="r" b="b"/>
              <a:pathLst>
                <a:path w="169544">
                  <a:moveTo>
                    <a:pt x="0" y="0"/>
                  </a:moveTo>
                  <a:lnTo>
                    <a:pt x="169163" y="0"/>
                  </a:lnTo>
                </a:path>
              </a:pathLst>
            </a:custGeom>
            <a:ln w="1650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33"/>
            <p:cNvSpPr/>
            <p:nvPr/>
          </p:nvSpPr>
          <p:spPr>
            <a:xfrm>
              <a:off x="2083816" y="4793320"/>
              <a:ext cx="41910" cy="30480"/>
            </a:xfrm>
            <a:custGeom>
              <a:avLst/>
              <a:gdLst/>
              <a:ahLst/>
              <a:cxnLst/>
              <a:rect l="l" t="t" r="r" b="b"/>
              <a:pathLst>
                <a:path w="41910" h="30479">
                  <a:moveTo>
                    <a:pt x="0" y="15239"/>
                  </a:moveTo>
                  <a:lnTo>
                    <a:pt x="41910" y="15239"/>
                  </a:lnTo>
                </a:path>
              </a:pathLst>
            </a:custGeom>
            <a:ln w="3174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4"/>
            <p:cNvSpPr/>
            <p:nvPr/>
          </p:nvSpPr>
          <p:spPr>
            <a:xfrm>
              <a:off x="2211070" y="4793320"/>
              <a:ext cx="41910" cy="30480"/>
            </a:xfrm>
            <a:custGeom>
              <a:avLst/>
              <a:gdLst/>
              <a:ahLst/>
              <a:cxnLst/>
              <a:rect l="l" t="t" r="r" b="b"/>
              <a:pathLst>
                <a:path w="41910" h="30479">
                  <a:moveTo>
                    <a:pt x="0" y="15239"/>
                  </a:moveTo>
                  <a:lnTo>
                    <a:pt x="41910" y="15239"/>
                  </a:lnTo>
                </a:path>
              </a:pathLst>
            </a:custGeom>
            <a:ln w="31749">
              <a:solidFill>
                <a:srgbClr val="FEFE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5"/>
            <p:cNvSpPr/>
            <p:nvPr/>
          </p:nvSpPr>
          <p:spPr>
            <a:xfrm>
              <a:off x="2125726" y="4808560"/>
              <a:ext cx="85725" cy="0"/>
            </a:xfrm>
            <a:custGeom>
              <a:avLst/>
              <a:gdLst/>
              <a:ahLst/>
              <a:cxnLst/>
              <a:rect l="l" t="t" r="r" b="b"/>
              <a:pathLst>
                <a:path w="85725">
                  <a:moveTo>
                    <a:pt x="0" y="0"/>
                  </a:moveTo>
                  <a:lnTo>
                    <a:pt x="85343" y="0"/>
                  </a:lnTo>
                </a:path>
              </a:pathLst>
            </a:custGeom>
            <a:ln w="317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6"/>
            <p:cNvSpPr/>
            <p:nvPr/>
          </p:nvSpPr>
          <p:spPr>
            <a:xfrm>
              <a:off x="698500" y="4287352"/>
              <a:ext cx="2940685" cy="1043305"/>
            </a:xfrm>
            <a:custGeom>
              <a:avLst/>
              <a:gdLst/>
              <a:ahLst/>
              <a:cxnLst/>
              <a:rect l="l" t="t" r="r" b="b"/>
              <a:pathLst>
                <a:path w="2940685" h="1043304">
                  <a:moveTo>
                    <a:pt x="2940558" y="1043177"/>
                  </a:moveTo>
                  <a:lnTo>
                    <a:pt x="2940557" y="0"/>
                  </a:lnTo>
                  <a:lnTo>
                    <a:pt x="0" y="0"/>
                  </a:lnTo>
                  <a:lnTo>
                    <a:pt x="0" y="1043177"/>
                  </a:lnTo>
                  <a:lnTo>
                    <a:pt x="2940558" y="1043177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7"/>
            <p:cNvSpPr txBox="1"/>
            <p:nvPr/>
          </p:nvSpPr>
          <p:spPr>
            <a:xfrm>
              <a:off x="1446784" y="4543384"/>
              <a:ext cx="778510" cy="2552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6195">
                <a:lnSpc>
                  <a:spcPct val="10000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signed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34" name="object 438"/>
            <p:cNvSpPr txBox="1"/>
            <p:nvPr/>
          </p:nvSpPr>
          <p:spPr>
            <a:xfrm>
              <a:off x="2956446" y="4782350"/>
              <a:ext cx="482600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sum;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35" name="object 439"/>
            <p:cNvSpPr txBox="1"/>
            <p:nvPr/>
          </p:nvSpPr>
          <p:spPr>
            <a:xfrm>
              <a:off x="784861" y="5050574"/>
              <a:ext cx="596900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latin typeface="Courier New"/>
                  <a:cs typeface="Courier New"/>
                </a:rPr>
                <a:t>su</a:t>
              </a:r>
              <a:r>
                <a:rPr sz="1500" b="1" dirty="0">
                  <a:latin typeface="Courier New"/>
                  <a:cs typeface="Courier New"/>
                </a:rPr>
                <a:t>m</a:t>
              </a:r>
              <a:r>
                <a:rPr sz="1500" b="1" spc="-5" dirty="0"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urier New"/>
                  <a:cs typeface="Courier New"/>
                </a:rPr>
                <a:t>=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36" name="object 440"/>
            <p:cNvSpPr/>
            <p:nvPr/>
          </p:nvSpPr>
          <p:spPr>
            <a:xfrm>
              <a:off x="1446784" y="4543384"/>
              <a:ext cx="778510" cy="255270"/>
            </a:xfrm>
            <a:custGeom>
              <a:avLst/>
              <a:gdLst/>
              <a:ahLst/>
              <a:cxnLst/>
              <a:rect l="l" t="t" r="r" b="b"/>
              <a:pathLst>
                <a:path w="778510" h="255270">
                  <a:moveTo>
                    <a:pt x="0" y="0"/>
                  </a:moveTo>
                  <a:lnTo>
                    <a:pt x="0" y="255270"/>
                  </a:lnTo>
                  <a:lnTo>
                    <a:pt x="778002" y="255270"/>
                  </a:lnTo>
                  <a:lnTo>
                    <a:pt x="7780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5"/>
            <p:cNvSpPr txBox="1"/>
            <p:nvPr/>
          </p:nvSpPr>
          <p:spPr>
            <a:xfrm>
              <a:off x="3883152" y="4364030"/>
              <a:ext cx="5449570" cy="89789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780">
                <a:lnSpc>
                  <a:spcPts val="178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Signe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d adder</a:t>
              </a:r>
              <a:r>
                <a:rPr sz="1500"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latin typeface="Comic Sans MS"/>
                  <a:cs typeface="Comic Sans MS"/>
                </a:rPr>
                <a:t>t</a:t>
              </a:r>
              <a:r>
                <a:rPr sz="1500" b="1" spc="-15" dirty="0">
                  <a:latin typeface="Comic Sans MS"/>
                  <a:cs typeface="Comic Sans MS"/>
                </a:rPr>
                <a:t>h</a:t>
              </a:r>
              <a:r>
                <a:rPr sz="1500" b="1" spc="-5" dirty="0">
                  <a:latin typeface="Comic Sans MS"/>
                  <a:cs typeface="Comic Sans MS"/>
                </a:rPr>
                <a:t>a</a:t>
              </a:r>
              <a:r>
                <a:rPr sz="1500" b="1" spc="-10" dirty="0">
                  <a:latin typeface="Comic Sans MS"/>
                  <a:cs typeface="Comic Sans MS"/>
                </a:rPr>
                <a:t>t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u="heavy" dirty="0">
                  <a:solidFill>
                    <a:srgbClr val="FF0000"/>
                  </a:solidFill>
                  <a:latin typeface="Comic Sans MS"/>
                  <a:cs typeface="Comic Sans MS"/>
                </a:rPr>
                <a:t>su</a:t>
              </a:r>
              <a:r>
                <a:rPr sz="1500" b="1" u="heavy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b</a:t>
              </a:r>
              <a:r>
                <a:rPr sz="1500" b="1" u="heavy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t</a:t>
              </a:r>
              <a:r>
                <a:rPr sz="1500" b="1" u="heavy" spc="-10" dirty="0">
                  <a:solidFill>
                    <a:srgbClr val="FF0000"/>
                  </a:solidFill>
                  <a:latin typeface="Comic Sans MS"/>
                  <a:cs typeface="Comic Sans MS"/>
                </a:rPr>
                <a:t>racts</a:t>
              </a:r>
              <a:r>
                <a:rPr sz="1500"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carry in</a:t>
              </a:r>
              <a:endParaRPr sz="1500">
                <a:latin typeface="Comic Sans MS"/>
                <a:cs typeface="Comic Sans MS"/>
              </a:endParaRPr>
            </a:p>
            <a:p>
              <a:pPr marL="182245" indent="-169545">
                <a:lnSpc>
                  <a:spcPts val="1780"/>
                </a:lnSpc>
                <a:buFont typeface="Arial"/>
                <a:buChar char="•"/>
                <a:tabLst>
                  <a:tab pos="182880" algn="l"/>
                </a:tabLst>
              </a:pP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a</a:t>
              </a:r>
              <a:r>
                <a:rPr sz="1500" b="1" spc="-10" dirty="0">
                  <a:solidFill>
                    <a:srgbClr val="0000FF"/>
                  </a:solidFill>
                  <a:latin typeface="Comic Sans MS"/>
                  <a:cs typeface="Comic Sans MS"/>
                </a:rPr>
                <a:t>, 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b</a:t>
              </a:r>
              <a:r>
                <a:rPr sz="1500" b="1" spc="-250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and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c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i</a:t>
              </a:r>
              <a:r>
                <a:rPr sz="1500" b="1" spc="-254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are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signed,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latin typeface="Comic Sans MS"/>
                  <a:cs typeface="Comic Sans MS"/>
                </a:rPr>
                <a:t>so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15" dirty="0">
                  <a:latin typeface="Comic Sans MS"/>
                  <a:cs typeface="Comic Sans MS"/>
                </a:rPr>
                <a:t>th</a:t>
              </a:r>
              <a:r>
                <a:rPr sz="1500" b="1" spc="-10" dirty="0">
                  <a:latin typeface="Comic Sans MS"/>
                  <a:cs typeface="Comic Sans MS"/>
                </a:rPr>
                <a:t>e</a:t>
              </a:r>
              <a:r>
                <a:rPr sz="1500" b="1" dirty="0">
                  <a:latin typeface="Comic Sans MS"/>
                  <a:cs typeface="Comic Sans MS"/>
                </a:rPr>
                <a:t> context</a:t>
              </a:r>
              <a:r>
                <a:rPr sz="1500" b="1" spc="-10" dirty="0">
                  <a:latin typeface="Comic Sans MS"/>
                  <a:cs typeface="Comic Sans MS"/>
                </a:rPr>
                <a:t> </a:t>
              </a:r>
              <a:r>
                <a:rPr sz="1500" b="1" spc="-5" dirty="0">
                  <a:latin typeface="Comic Sans MS"/>
                  <a:cs typeface="Comic Sans MS"/>
                </a:rPr>
                <a:t>i</a:t>
              </a:r>
              <a:r>
                <a:rPr sz="1500" b="1" dirty="0">
                  <a:latin typeface="Comic Sans MS"/>
                  <a:cs typeface="Comic Sans MS"/>
                </a:rPr>
                <a:t>s signed</a:t>
              </a:r>
              <a:endParaRPr sz="1500">
                <a:latin typeface="Comic Sans MS"/>
                <a:cs typeface="Comic Sans MS"/>
              </a:endParaRPr>
            </a:p>
            <a:p>
              <a:pPr marL="182245" indent="-169545">
                <a:lnSpc>
                  <a:spcPct val="100000"/>
                </a:lnSpc>
                <a:buFont typeface="Arial"/>
                <a:buChar char="•"/>
                <a:tabLst>
                  <a:tab pos="182880" algn="l"/>
                </a:tabLst>
              </a:pPr>
              <a:r>
                <a:rPr sz="1500" b="1" dirty="0">
                  <a:latin typeface="Comic Sans MS"/>
                  <a:cs typeface="Comic Sans MS"/>
                </a:rPr>
                <a:t>if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c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i</a:t>
              </a:r>
              <a:r>
                <a:rPr sz="1500" b="1" spc="-250" dirty="0">
                  <a:solidFill>
                    <a:srgbClr val="0000FF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is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sz="1500" b="1" spc="-10" dirty="0">
                  <a:latin typeface="Comic Sans MS"/>
                  <a:cs typeface="Comic Sans MS"/>
                </a:rPr>
                <a:t>,</a:t>
              </a:r>
              <a:r>
                <a:rPr sz="1500" b="1" dirty="0">
                  <a:latin typeface="Comic Sans MS"/>
                  <a:cs typeface="Comic Sans MS"/>
                </a:rPr>
                <a:t> sign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extending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to 5</a:t>
              </a:r>
              <a:r>
                <a:rPr sz="1500" b="1" spc="-5" dirty="0">
                  <a:latin typeface="Comic Sans MS"/>
                  <a:cs typeface="Comic Sans MS"/>
                </a:rPr>
                <a:t> bit</a:t>
              </a:r>
              <a:r>
                <a:rPr sz="1500" b="1" dirty="0">
                  <a:latin typeface="Comic Sans MS"/>
                  <a:cs typeface="Comic Sans MS"/>
                </a:rPr>
                <a:t>s gives 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1111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1 </a:t>
              </a:r>
              <a:r>
                <a:rPr sz="1500" b="1" dirty="0">
                  <a:latin typeface="Comic Sans MS"/>
                  <a:cs typeface="Comic Sans MS"/>
                </a:rPr>
                <a:t>(binary)</a:t>
              </a:r>
              <a:endParaRPr sz="1500">
                <a:latin typeface="Comic Sans MS"/>
                <a:cs typeface="Comic Sans MS"/>
              </a:endParaRPr>
            </a:p>
            <a:p>
              <a:pPr marL="296545" lvl="1" indent="-169545">
                <a:lnSpc>
                  <a:spcPct val="100000"/>
                </a:lnSpc>
                <a:spcBef>
                  <a:spcPts val="10"/>
                </a:spcBef>
                <a:buFont typeface="Arial"/>
                <a:buChar char="•"/>
                <a:tabLst>
                  <a:tab pos="297180" algn="l"/>
                </a:tabLst>
              </a:pPr>
              <a:r>
                <a:rPr sz="1500" b="1" spc="-5" dirty="0">
                  <a:latin typeface="Comic Sans MS"/>
                  <a:cs typeface="Comic Sans MS"/>
                </a:rPr>
                <a:t>A</a:t>
              </a:r>
              <a:r>
                <a:rPr sz="1500" b="1" dirty="0">
                  <a:latin typeface="Comic Sans MS"/>
                  <a:cs typeface="Comic Sans MS"/>
                </a:rPr>
                <a:t>s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spc="-10" dirty="0">
                  <a:latin typeface="Comic Sans MS"/>
                  <a:cs typeface="Comic Sans MS"/>
                </a:rPr>
                <a:t>a</a:t>
              </a:r>
              <a:r>
                <a:rPr sz="1500" b="1" spc="-5" dirty="0">
                  <a:latin typeface="Comic Sans MS"/>
                  <a:cs typeface="Comic Sans MS"/>
                </a:rPr>
                <a:t> </a:t>
              </a:r>
              <a:r>
                <a:rPr sz="1500" b="1" dirty="0">
                  <a:latin typeface="Comic Sans MS"/>
                  <a:cs typeface="Comic Sans MS"/>
                </a:rPr>
                <a:t>signed</a:t>
              </a:r>
              <a:r>
                <a:rPr sz="1500" b="1" spc="-10" dirty="0">
                  <a:latin typeface="Comic Sans MS"/>
                  <a:cs typeface="Comic Sans MS"/>
                </a:rPr>
                <a:t> </a:t>
              </a:r>
              <a:r>
                <a:rPr sz="1500" b="1" spc="-15" dirty="0">
                  <a:latin typeface="Comic Sans MS"/>
                  <a:cs typeface="Comic Sans MS"/>
                </a:rPr>
                <a:t>value</a:t>
              </a:r>
              <a:r>
                <a:rPr sz="1500" b="1" spc="-10" dirty="0">
                  <a:latin typeface="Comic Sans MS"/>
                  <a:cs typeface="Comic Sans MS"/>
                </a:rPr>
                <a:t>,</a:t>
              </a:r>
              <a:r>
                <a:rPr sz="1500" b="1" spc="5" dirty="0">
                  <a:latin typeface="Comic Sans MS"/>
                  <a:cs typeface="Comic Sans MS"/>
                </a:rPr>
                <a:t> 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1111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1 </a:t>
              </a:r>
              <a:r>
                <a:rPr sz="1500" b="1" dirty="0">
                  <a:latin typeface="Comic Sans MS"/>
                  <a:cs typeface="Comic Sans MS"/>
                </a:rPr>
                <a:t>(binary) is </a:t>
              </a:r>
              <a:r>
                <a:rPr sz="1500" b="1" spc="-5" dirty="0">
                  <a:solidFill>
                    <a:srgbClr val="0000FF"/>
                  </a:solidFill>
                  <a:latin typeface="Comic Sans MS"/>
                  <a:cs typeface="Comic Sans MS"/>
                </a:rPr>
                <a:t>-</a:t>
              </a:r>
              <a:r>
                <a:rPr sz="1500" b="1" dirty="0">
                  <a:solidFill>
                    <a:srgbClr val="0000FF"/>
                  </a:solidFill>
                  <a:latin typeface="Comic Sans MS"/>
                  <a:cs typeface="Comic Sans MS"/>
                </a:rPr>
                <a:t>1</a:t>
              </a:r>
              <a:r>
                <a:rPr sz="1500" b="1" spc="-5" dirty="0">
                  <a:latin typeface="Comic Sans MS"/>
                  <a:cs typeface="Comic Sans MS"/>
                </a:rPr>
                <a:t>!</a:t>
              </a:r>
              <a:endParaRPr sz="1500">
                <a:latin typeface="Comic Sans MS"/>
                <a:cs typeface="Comic Sans MS"/>
              </a:endParaRPr>
            </a:p>
          </p:txBody>
        </p:sp>
        <p:sp>
          <p:nvSpPr>
            <p:cNvPr id="444" name="object 447"/>
            <p:cNvSpPr txBox="1"/>
            <p:nvPr/>
          </p:nvSpPr>
          <p:spPr>
            <a:xfrm>
              <a:off x="784861" y="4348010"/>
              <a:ext cx="596900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logic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45" name="object 448"/>
            <p:cNvSpPr txBox="1"/>
            <p:nvPr/>
          </p:nvSpPr>
          <p:spPr>
            <a:xfrm>
              <a:off x="1470661" y="4348010"/>
              <a:ext cx="711200" cy="2159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signed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46" name="object 449"/>
            <p:cNvSpPr txBox="1"/>
            <p:nvPr/>
          </p:nvSpPr>
          <p:spPr>
            <a:xfrm>
              <a:off x="2270760" y="4348010"/>
              <a:ext cx="1282700" cy="433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ts val="1755"/>
                </a:lnSpc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[3:0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]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a</a:t>
              </a:r>
              <a:r>
                <a:rPr sz="1500" b="1" dirty="0">
                  <a:solidFill>
                    <a:srgbClr val="0000FF"/>
                  </a:solidFill>
                  <a:latin typeface="Courier New"/>
                  <a:cs typeface="Courier New"/>
                </a:rPr>
                <a:t>,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 b;</a:t>
              </a:r>
              <a:endParaRPr sz="1500">
                <a:latin typeface="Courier New"/>
                <a:cs typeface="Courier New"/>
              </a:endParaRPr>
            </a:p>
            <a:p>
              <a:pPr marL="698500">
                <a:lnSpc>
                  <a:spcPts val="1755"/>
                </a:lnSpc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ci;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47" name="object 450"/>
            <p:cNvSpPr txBox="1"/>
            <p:nvPr/>
          </p:nvSpPr>
          <p:spPr>
            <a:xfrm>
              <a:off x="784861" y="4565180"/>
              <a:ext cx="596900" cy="4330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>
                <a:lnSpc>
                  <a:spcPts val="1710"/>
                </a:lnSpc>
              </a:pP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logic logic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448" name="object 451"/>
            <p:cNvSpPr txBox="1"/>
            <p:nvPr/>
          </p:nvSpPr>
          <p:spPr>
            <a:xfrm>
              <a:off x="1470661" y="4569753"/>
              <a:ext cx="1397000" cy="69723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5080" indent="8890">
                <a:lnSpc>
                  <a:spcPts val="1670"/>
                </a:lnSpc>
              </a:pP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signed signe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d </a:t>
              </a:r>
              <a:r>
                <a:rPr sz="1500" b="1" spc="-5" dirty="0">
                  <a:solidFill>
                    <a:srgbClr val="0000FF"/>
                  </a:solidFill>
                  <a:latin typeface="Courier New"/>
                  <a:cs typeface="Courier New"/>
                </a:rPr>
                <a:t>[4:0]</a:t>
              </a:r>
              <a:endParaRPr sz="1500">
                <a:latin typeface="Courier New"/>
                <a:cs typeface="Courier New"/>
              </a:endParaRPr>
            </a:p>
            <a:p>
              <a:pPr marL="12700">
                <a:lnSpc>
                  <a:spcPct val="100000"/>
                </a:lnSpc>
                <a:spcBef>
                  <a:spcPts val="275"/>
                </a:spcBef>
              </a:pP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a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+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b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+</a:t>
              </a:r>
              <a:r>
                <a:rPr sz="1500" b="1" spc="-5" dirty="0">
                  <a:solidFill>
                    <a:srgbClr val="FF0000"/>
                  </a:solidFill>
                  <a:latin typeface="Courier New"/>
                  <a:cs typeface="Courier New"/>
                </a:rPr>
                <a:t> c</a:t>
              </a:r>
              <a:r>
                <a:rPr sz="1500" b="1" dirty="0">
                  <a:solidFill>
                    <a:srgbClr val="FF0000"/>
                  </a:solidFill>
                  <a:latin typeface="Courier New"/>
                  <a:cs typeface="Courier New"/>
                </a:rPr>
                <a:t>i</a:t>
              </a:r>
              <a:r>
                <a:rPr sz="1500" b="1" dirty="0">
                  <a:latin typeface="Courier New"/>
                  <a:cs typeface="Courier New"/>
                </a:rPr>
                <a:t>;</a:t>
              </a:r>
              <a:endParaRPr sz="1500">
                <a:latin typeface="Courier New"/>
                <a:cs typeface="Courier New"/>
              </a:endParaRPr>
            </a:p>
          </p:txBody>
        </p:sp>
        <p:sp>
          <p:nvSpPr>
            <p:cNvPr id="449" name="object 452"/>
            <p:cNvSpPr txBox="1"/>
            <p:nvPr/>
          </p:nvSpPr>
          <p:spPr>
            <a:xfrm>
              <a:off x="2984754" y="5152362"/>
              <a:ext cx="749300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-5" dirty="0">
                  <a:solidFill>
                    <a:srgbClr val="FFFFFF"/>
                  </a:solidFill>
                  <a:latin typeface="Comic Sans MS"/>
                  <a:cs typeface="Comic Sans MS"/>
                </a:rPr>
                <a:t>Gotcha!</a:t>
              </a:r>
              <a:endParaRPr sz="1600" dirty="0">
                <a:latin typeface="Comic Sans MS"/>
                <a:cs typeface="Comic Sans MS"/>
              </a:endParaRPr>
            </a:p>
          </p:txBody>
        </p:sp>
      </p:grpSp>
      <p:grpSp>
        <p:nvGrpSpPr>
          <p:cNvPr id="461" name="群組 460">
            <a:extLst>
              <a:ext uri="{FF2B5EF4-FFF2-40B4-BE49-F238E27FC236}">
                <a16:creationId xmlns:a16="http://schemas.microsoft.com/office/drawing/2014/main" id="{E4DD8DCB-40EB-A5E2-2CE7-F3A5670B56EB}"/>
              </a:ext>
            </a:extLst>
          </p:cNvPr>
          <p:cNvGrpSpPr/>
          <p:nvPr/>
        </p:nvGrpSpPr>
        <p:grpSpPr>
          <a:xfrm>
            <a:off x="2783332" y="4936512"/>
            <a:ext cx="1193547" cy="684467"/>
            <a:chOff x="2783332" y="4936512"/>
            <a:chExt cx="1193547" cy="684467"/>
          </a:xfrm>
        </p:grpSpPr>
        <p:grpSp>
          <p:nvGrpSpPr>
            <p:cNvPr id="453" name="群組 452"/>
            <p:cNvGrpSpPr/>
            <p:nvPr/>
          </p:nvGrpSpPr>
          <p:grpSpPr>
            <a:xfrm>
              <a:off x="2783332" y="4936576"/>
              <a:ext cx="1193547" cy="684403"/>
              <a:chOff x="2783332" y="4936576"/>
              <a:chExt cx="1193547" cy="684403"/>
            </a:xfrm>
          </p:grpSpPr>
          <p:sp>
            <p:nvSpPr>
              <p:cNvPr id="437" name="object 441"/>
              <p:cNvSpPr/>
              <p:nvPr/>
            </p:nvSpPr>
            <p:spPr>
              <a:xfrm>
                <a:off x="2808479" y="4962484"/>
                <a:ext cx="1168400" cy="658495"/>
              </a:xfrm>
              <a:custGeom>
                <a:avLst/>
                <a:gdLst/>
                <a:ahLst/>
                <a:cxnLst/>
                <a:rect l="l" t="t" r="r" b="b"/>
                <a:pathLst>
                  <a:path w="1168400" h="658495">
                    <a:moveTo>
                      <a:pt x="250697" y="428885"/>
                    </a:moveTo>
                    <a:lnTo>
                      <a:pt x="250697" y="232410"/>
                    </a:lnTo>
                    <a:lnTo>
                      <a:pt x="0" y="262889"/>
                    </a:lnTo>
                    <a:lnTo>
                      <a:pt x="201168" y="358901"/>
                    </a:lnTo>
                    <a:lnTo>
                      <a:pt x="201168" y="432170"/>
                    </a:lnTo>
                    <a:lnTo>
                      <a:pt x="250697" y="428885"/>
                    </a:lnTo>
                    <a:close/>
                  </a:path>
                  <a:path w="1168400" h="658495">
                    <a:moveTo>
                      <a:pt x="201168" y="432170"/>
                    </a:moveTo>
                    <a:lnTo>
                      <a:pt x="201168" y="358901"/>
                    </a:lnTo>
                    <a:lnTo>
                      <a:pt x="7619" y="445008"/>
                    </a:lnTo>
                    <a:lnTo>
                      <a:pt x="201168" y="432170"/>
                    </a:lnTo>
                    <a:close/>
                  </a:path>
                  <a:path w="1168400" h="658495">
                    <a:moveTo>
                      <a:pt x="785621" y="0"/>
                    </a:moveTo>
                    <a:lnTo>
                      <a:pt x="584453" y="176784"/>
                    </a:lnTo>
                    <a:lnTo>
                      <a:pt x="451865" y="70103"/>
                    </a:lnTo>
                    <a:lnTo>
                      <a:pt x="395477" y="192786"/>
                    </a:lnTo>
                    <a:lnTo>
                      <a:pt x="19812" y="70103"/>
                    </a:lnTo>
                    <a:lnTo>
                      <a:pt x="250697" y="232410"/>
                    </a:lnTo>
                    <a:lnTo>
                      <a:pt x="250697" y="428885"/>
                    </a:lnTo>
                    <a:lnTo>
                      <a:pt x="306324" y="425196"/>
                    </a:lnTo>
                    <a:lnTo>
                      <a:pt x="306324" y="518631"/>
                    </a:lnTo>
                    <a:lnTo>
                      <a:pt x="417575" y="476250"/>
                    </a:lnTo>
                    <a:lnTo>
                      <a:pt x="458724" y="658368"/>
                    </a:lnTo>
                    <a:lnTo>
                      <a:pt x="569976" y="455675"/>
                    </a:lnTo>
                    <a:lnTo>
                      <a:pt x="717042" y="601980"/>
                    </a:lnTo>
                    <a:lnTo>
                      <a:pt x="758190" y="441198"/>
                    </a:lnTo>
                    <a:lnTo>
                      <a:pt x="765810" y="444968"/>
                    </a:lnTo>
                    <a:lnTo>
                      <a:pt x="765809" y="162306"/>
                    </a:lnTo>
                    <a:lnTo>
                      <a:pt x="785621" y="0"/>
                    </a:lnTo>
                    <a:close/>
                  </a:path>
                  <a:path w="1168400" h="658495">
                    <a:moveTo>
                      <a:pt x="306324" y="518631"/>
                    </a:moveTo>
                    <a:lnTo>
                      <a:pt x="306324" y="425196"/>
                    </a:lnTo>
                    <a:lnTo>
                      <a:pt x="257556" y="537210"/>
                    </a:lnTo>
                    <a:lnTo>
                      <a:pt x="306324" y="518631"/>
                    </a:lnTo>
                    <a:close/>
                  </a:path>
                  <a:path w="1168400" h="658495">
                    <a:moveTo>
                      <a:pt x="994409" y="135636"/>
                    </a:moveTo>
                    <a:lnTo>
                      <a:pt x="765809" y="162306"/>
                    </a:lnTo>
                    <a:lnTo>
                      <a:pt x="765810" y="444968"/>
                    </a:lnTo>
                    <a:lnTo>
                      <a:pt x="903732" y="513223"/>
                    </a:lnTo>
                    <a:lnTo>
                      <a:pt x="903731" y="223265"/>
                    </a:lnTo>
                    <a:lnTo>
                      <a:pt x="994409" y="135636"/>
                    </a:lnTo>
                    <a:close/>
                  </a:path>
                  <a:path w="1168400" h="658495">
                    <a:moveTo>
                      <a:pt x="1141475" y="248412"/>
                    </a:moveTo>
                    <a:lnTo>
                      <a:pt x="903731" y="223265"/>
                    </a:lnTo>
                    <a:lnTo>
                      <a:pt x="903732" y="513223"/>
                    </a:lnTo>
                    <a:lnTo>
                      <a:pt x="910590" y="516617"/>
                    </a:lnTo>
                    <a:lnTo>
                      <a:pt x="910590" y="394715"/>
                    </a:lnTo>
                    <a:lnTo>
                      <a:pt x="952500" y="396451"/>
                    </a:lnTo>
                    <a:lnTo>
                      <a:pt x="952500" y="319277"/>
                    </a:lnTo>
                    <a:lnTo>
                      <a:pt x="1141475" y="248412"/>
                    </a:lnTo>
                    <a:close/>
                  </a:path>
                  <a:path w="1168400" h="658495">
                    <a:moveTo>
                      <a:pt x="981456" y="551688"/>
                    </a:moveTo>
                    <a:lnTo>
                      <a:pt x="910590" y="394715"/>
                    </a:lnTo>
                    <a:lnTo>
                      <a:pt x="910590" y="516617"/>
                    </a:lnTo>
                    <a:lnTo>
                      <a:pt x="981456" y="551688"/>
                    </a:lnTo>
                    <a:close/>
                  </a:path>
                  <a:path w="1168400" h="658495">
                    <a:moveTo>
                      <a:pt x="1168146" y="405384"/>
                    </a:moveTo>
                    <a:lnTo>
                      <a:pt x="952500" y="319277"/>
                    </a:lnTo>
                    <a:lnTo>
                      <a:pt x="952500" y="396451"/>
                    </a:lnTo>
                    <a:lnTo>
                      <a:pt x="1168146" y="405384"/>
                    </a:lnTo>
                    <a:close/>
                  </a:path>
                </a:pathLst>
              </a:custGeom>
              <a:solidFill>
                <a:srgbClr val="1B1B1B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9" name="object 443"/>
              <p:cNvSpPr/>
              <p:nvPr/>
            </p:nvSpPr>
            <p:spPr>
              <a:xfrm>
                <a:off x="2783332" y="4936576"/>
                <a:ext cx="1168400" cy="659130"/>
              </a:xfrm>
              <a:custGeom>
                <a:avLst/>
                <a:gdLst/>
                <a:ahLst/>
                <a:cxnLst/>
                <a:rect l="l" t="t" r="r" b="b"/>
                <a:pathLst>
                  <a:path w="1168400" h="659129">
                    <a:moveTo>
                      <a:pt x="583692" y="177545"/>
                    </a:moveTo>
                    <a:lnTo>
                      <a:pt x="451866" y="70103"/>
                    </a:lnTo>
                    <a:lnTo>
                      <a:pt x="395478" y="192785"/>
                    </a:lnTo>
                    <a:lnTo>
                      <a:pt x="19812" y="70103"/>
                    </a:lnTo>
                    <a:lnTo>
                      <a:pt x="249936" y="232409"/>
                    </a:lnTo>
                    <a:lnTo>
                      <a:pt x="0" y="262889"/>
                    </a:lnTo>
                    <a:lnTo>
                      <a:pt x="201168" y="359663"/>
                    </a:lnTo>
                    <a:lnTo>
                      <a:pt x="6858" y="445007"/>
                    </a:lnTo>
                    <a:lnTo>
                      <a:pt x="306324" y="425195"/>
                    </a:lnTo>
                    <a:lnTo>
                      <a:pt x="257556" y="537971"/>
                    </a:lnTo>
                    <a:lnTo>
                      <a:pt x="417575" y="477011"/>
                    </a:lnTo>
                    <a:lnTo>
                      <a:pt x="458724" y="659129"/>
                    </a:lnTo>
                    <a:lnTo>
                      <a:pt x="569214" y="455675"/>
                    </a:lnTo>
                    <a:lnTo>
                      <a:pt x="716280" y="602741"/>
                    </a:lnTo>
                    <a:lnTo>
                      <a:pt x="758190" y="441197"/>
                    </a:lnTo>
                    <a:lnTo>
                      <a:pt x="981456" y="552450"/>
                    </a:lnTo>
                    <a:lnTo>
                      <a:pt x="910590" y="395477"/>
                    </a:lnTo>
                    <a:lnTo>
                      <a:pt x="1168146" y="405383"/>
                    </a:lnTo>
                    <a:lnTo>
                      <a:pt x="952499" y="320039"/>
                    </a:lnTo>
                    <a:lnTo>
                      <a:pt x="1140713" y="248411"/>
                    </a:lnTo>
                    <a:lnTo>
                      <a:pt x="902969" y="223265"/>
                    </a:lnTo>
                    <a:lnTo>
                      <a:pt x="994409" y="136397"/>
                    </a:lnTo>
                    <a:lnTo>
                      <a:pt x="765809" y="163067"/>
                    </a:lnTo>
                    <a:lnTo>
                      <a:pt x="785621" y="0"/>
                    </a:lnTo>
                    <a:lnTo>
                      <a:pt x="583692" y="177545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8" name="object 442"/>
              <p:cNvSpPr/>
              <p:nvPr/>
            </p:nvSpPr>
            <p:spPr>
              <a:xfrm>
                <a:off x="2783332" y="4936576"/>
                <a:ext cx="1168400" cy="659130"/>
              </a:xfrm>
              <a:custGeom>
                <a:avLst/>
                <a:gdLst/>
                <a:ahLst/>
                <a:cxnLst/>
                <a:rect l="l" t="t" r="r" b="b"/>
                <a:pathLst>
                  <a:path w="1168400" h="659129">
                    <a:moveTo>
                      <a:pt x="249936" y="428926"/>
                    </a:moveTo>
                    <a:lnTo>
                      <a:pt x="249936" y="232409"/>
                    </a:lnTo>
                    <a:lnTo>
                      <a:pt x="0" y="262889"/>
                    </a:lnTo>
                    <a:lnTo>
                      <a:pt x="201168" y="359663"/>
                    </a:lnTo>
                    <a:lnTo>
                      <a:pt x="201168" y="432152"/>
                    </a:lnTo>
                    <a:lnTo>
                      <a:pt x="249936" y="428926"/>
                    </a:lnTo>
                    <a:close/>
                  </a:path>
                  <a:path w="1168400" h="659129">
                    <a:moveTo>
                      <a:pt x="201168" y="432152"/>
                    </a:moveTo>
                    <a:lnTo>
                      <a:pt x="201168" y="359663"/>
                    </a:lnTo>
                    <a:lnTo>
                      <a:pt x="6858" y="445007"/>
                    </a:lnTo>
                    <a:lnTo>
                      <a:pt x="201168" y="432152"/>
                    </a:lnTo>
                    <a:close/>
                  </a:path>
                  <a:path w="1168400" h="659129">
                    <a:moveTo>
                      <a:pt x="785621" y="0"/>
                    </a:moveTo>
                    <a:lnTo>
                      <a:pt x="583692" y="177545"/>
                    </a:lnTo>
                    <a:lnTo>
                      <a:pt x="451866" y="70103"/>
                    </a:lnTo>
                    <a:lnTo>
                      <a:pt x="395478" y="192785"/>
                    </a:lnTo>
                    <a:lnTo>
                      <a:pt x="19812" y="70103"/>
                    </a:lnTo>
                    <a:lnTo>
                      <a:pt x="249936" y="232409"/>
                    </a:lnTo>
                    <a:lnTo>
                      <a:pt x="249936" y="428926"/>
                    </a:lnTo>
                    <a:lnTo>
                      <a:pt x="306324" y="425195"/>
                    </a:lnTo>
                    <a:lnTo>
                      <a:pt x="306324" y="519393"/>
                    </a:lnTo>
                    <a:lnTo>
                      <a:pt x="417575" y="477011"/>
                    </a:lnTo>
                    <a:lnTo>
                      <a:pt x="458724" y="659129"/>
                    </a:lnTo>
                    <a:lnTo>
                      <a:pt x="569214" y="455675"/>
                    </a:lnTo>
                    <a:lnTo>
                      <a:pt x="716280" y="602741"/>
                    </a:lnTo>
                    <a:lnTo>
                      <a:pt x="758190" y="441197"/>
                    </a:lnTo>
                    <a:lnTo>
                      <a:pt x="765810" y="444994"/>
                    </a:lnTo>
                    <a:lnTo>
                      <a:pt x="765809" y="163067"/>
                    </a:lnTo>
                    <a:lnTo>
                      <a:pt x="785621" y="0"/>
                    </a:lnTo>
                    <a:close/>
                  </a:path>
                  <a:path w="1168400" h="659129">
                    <a:moveTo>
                      <a:pt x="306324" y="519393"/>
                    </a:moveTo>
                    <a:lnTo>
                      <a:pt x="306324" y="425195"/>
                    </a:lnTo>
                    <a:lnTo>
                      <a:pt x="257556" y="537971"/>
                    </a:lnTo>
                    <a:lnTo>
                      <a:pt x="306324" y="519393"/>
                    </a:lnTo>
                    <a:close/>
                  </a:path>
                  <a:path w="1168400" h="659129">
                    <a:moveTo>
                      <a:pt x="994409" y="136397"/>
                    </a:moveTo>
                    <a:lnTo>
                      <a:pt x="765809" y="163067"/>
                    </a:lnTo>
                    <a:lnTo>
                      <a:pt x="765810" y="444994"/>
                    </a:lnTo>
                    <a:lnTo>
                      <a:pt x="902970" y="513340"/>
                    </a:lnTo>
                    <a:lnTo>
                      <a:pt x="902969" y="223265"/>
                    </a:lnTo>
                    <a:lnTo>
                      <a:pt x="994409" y="136397"/>
                    </a:lnTo>
                    <a:close/>
                  </a:path>
                  <a:path w="1168400" h="659129">
                    <a:moveTo>
                      <a:pt x="1140713" y="248411"/>
                    </a:moveTo>
                    <a:lnTo>
                      <a:pt x="902969" y="223265"/>
                    </a:lnTo>
                    <a:lnTo>
                      <a:pt x="902970" y="513340"/>
                    </a:lnTo>
                    <a:lnTo>
                      <a:pt x="910590" y="517137"/>
                    </a:lnTo>
                    <a:lnTo>
                      <a:pt x="910590" y="395477"/>
                    </a:lnTo>
                    <a:lnTo>
                      <a:pt x="952500" y="397089"/>
                    </a:lnTo>
                    <a:lnTo>
                      <a:pt x="952499" y="320039"/>
                    </a:lnTo>
                    <a:lnTo>
                      <a:pt x="1140713" y="248411"/>
                    </a:lnTo>
                    <a:close/>
                  </a:path>
                  <a:path w="1168400" h="659129">
                    <a:moveTo>
                      <a:pt x="981456" y="552450"/>
                    </a:moveTo>
                    <a:lnTo>
                      <a:pt x="910590" y="395477"/>
                    </a:lnTo>
                    <a:lnTo>
                      <a:pt x="910590" y="517137"/>
                    </a:lnTo>
                    <a:lnTo>
                      <a:pt x="981456" y="552450"/>
                    </a:lnTo>
                    <a:close/>
                  </a:path>
                  <a:path w="1168400" h="659129">
                    <a:moveTo>
                      <a:pt x="1168146" y="405383"/>
                    </a:moveTo>
                    <a:lnTo>
                      <a:pt x="952499" y="320039"/>
                    </a:lnTo>
                    <a:lnTo>
                      <a:pt x="952500" y="397089"/>
                    </a:lnTo>
                    <a:lnTo>
                      <a:pt x="1168146" y="405383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5" name="object 446"/>
            <p:cNvSpPr txBox="1"/>
            <p:nvPr/>
          </p:nvSpPr>
          <p:spPr>
            <a:xfrm>
              <a:off x="3000086" y="5142318"/>
              <a:ext cx="749300" cy="22923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b="1" spc="-5" dirty="0">
                  <a:solidFill>
                    <a:srgbClr val="FFFFFF"/>
                  </a:solidFill>
                  <a:latin typeface="Comic Sans MS"/>
                  <a:cs typeface="Comic Sans MS"/>
                </a:rPr>
                <a:t>Gotcha!</a:t>
              </a:r>
              <a:endParaRPr sz="1600" dirty="0">
                <a:latin typeface="Comic Sans MS"/>
                <a:cs typeface="Comic Sans MS"/>
              </a:endParaRPr>
            </a:p>
          </p:txBody>
        </p:sp>
        <p:grpSp>
          <p:nvGrpSpPr>
            <p:cNvPr id="460" name="群組 459">
              <a:extLst>
                <a:ext uri="{FF2B5EF4-FFF2-40B4-BE49-F238E27FC236}">
                  <a16:creationId xmlns:a16="http://schemas.microsoft.com/office/drawing/2014/main" id="{AAEF7D5B-5782-7C43-EAE2-ECB75ACFFAA3}"/>
                </a:ext>
              </a:extLst>
            </p:cNvPr>
            <p:cNvGrpSpPr/>
            <p:nvPr/>
          </p:nvGrpSpPr>
          <p:grpSpPr>
            <a:xfrm>
              <a:off x="2783332" y="4936512"/>
              <a:ext cx="1193547" cy="684403"/>
              <a:chOff x="2783332" y="4936512"/>
              <a:chExt cx="1193547" cy="684403"/>
            </a:xfrm>
          </p:grpSpPr>
          <p:grpSp>
            <p:nvGrpSpPr>
              <p:cNvPr id="454" name="群組 453">
                <a:extLst>
                  <a:ext uri="{FF2B5EF4-FFF2-40B4-BE49-F238E27FC236}">
                    <a16:creationId xmlns:a16="http://schemas.microsoft.com/office/drawing/2014/main" id="{68E7BEB4-CF52-C15E-F268-D00FA34020EA}"/>
                  </a:ext>
                </a:extLst>
              </p:cNvPr>
              <p:cNvGrpSpPr/>
              <p:nvPr/>
            </p:nvGrpSpPr>
            <p:grpSpPr>
              <a:xfrm>
                <a:off x="2783332" y="4936512"/>
                <a:ext cx="1193547" cy="684403"/>
                <a:chOff x="2783332" y="4936576"/>
                <a:chExt cx="1193547" cy="684403"/>
              </a:xfrm>
            </p:grpSpPr>
            <p:sp>
              <p:nvSpPr>
                <p:cNvPr id="456" name="object 441">
                  <a:extLst>
                    <a:ext uri="{FF2B5EF4-FFF2-40B4-BE49-F238E27FC236}">
                      <a16:creationId xmlns:a16="http://schemas.microsoft.com/office/drawing/2014/main" id="{6C5B4700-DE9B-9F68-8F99-C087F0B1446F}"/>
                    </a:ext>
                  </a:extLst>
                </p:cNvPr>
                <p:cNvSpPr/>
                <p:nvPr/>
              </p:nvSpPr>
              <p:spPr>
                <a:xfrm>
                  <a:off x="2808479" y="4962484"/>
                  <a:ext cx="1168400" cy="658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400" h="658495">
                      <a:moveTo>
                        <a:pt x="250697" y="428885"/>
                      </a:moveTo>
                      <a:lnTo>
                        <a:pt x="250697" y="232410"/>
                      </a:lnTo>
                      <a:lnTo>
                        <a:pt x="0" y="262889"/>
                      </a:lnTo>
                      <a:lnTo>
                        <a:pt x="201168" y="358901"/>
                      </a:lnTo>
                      <a:lnTo>
                        <a:pt x="201168" y="432170"/>
                      </a:lnTo>
                      <a:lnTo>
                        <a:pt x="250697" y="428885"/>
                      </a:lnTo>
                      <a:close/>
                    </a:path>
                    <a:path w="1168400" h="658495">
                      <a:moveTo>
                        <a:pt x="201168" y="432170"/>
                      </a:moveTo>
                      <a:lnTo>
                        <a:pt x="201168" y="358901"/>
                      </a:lnTo>
                      <a:lnTo>
                        <a:pt x="7619" y="445008"/>
                      </a:lnTo>
                      <a:lnTo>
                        <a:pt x="201168" y="432170"/>
                      </a:lnTo>
                      <a:close/>
                    </a:path>
                    <a:path w="1168400" h="658495">
                      <a:moveTo>
                        <a:pt x="785621" y="0"/>
                      </a:moveTo>
                      <a:lnTo>
                        <a:pt x="584453" y="176784"/>
                      </a:lnTo>
                      <a:lnTo>
                        <a:pt x="451865" y="70103"/>
                      </a:lnTo>
                      <a:lnTo>
                        <a:pt x="395477" y="192786"/>
                      </a:lnTo>
                      <a:lnTo>
                        <a:pt x="19812" y="70103"/>
                      </a:lnTo>
                      <a:lnTo>
                        <a:pt x="250697" y="232410"/>
                      </a:lnTo>
                      <a:lnTo>
                        <a:pt x="250697" y="428885"/>
                      </a:lnTo>
                      <a:lnTo>
                        <a:pt x="306324" y="425196"/>
                      </a:lnTo>
                      <a:lnTo>
                        <a:pt x="306324" y="518631"/>
                      </a:lnTo>
                      <a:lnTo>
                        <a:pt x="417575" y="476250"/>
                      </a:lnTo>
                      <a:lnTo>
                        <a:pt x="458724" y="658368"/>
                      </a:lnTo>
                      <a:lnTo>
                        <a:pt x="569976" y="455675"/>
                      </a:lnTo>
                      <a:lnTo>
                        <a:pt x="717042" y="601980"/>
                      </a:lnTo>
                      <a:lnTo>
                        <a:pt x="758190" y="441198"/>
                      </a:lnTo>
                      <a:lnTo>
                        <a:pt x="765810" y="444968"/>
                      </a:lnTo>
                      <a:lnTo>
                        <a:pt x="765809" y="162306"/>
                      </a:lnTo>
                      <a:lnTo>
                        <a:pt x="785621" y="0"/>
                      </a:lnTo>
                      <a:close/>
                    </a:path>
                    <a:path w="1168400" h="658495">
                      <a:moveTo>
                        <a:pt x="306324" y="518631"/>
                      </a:moveTo>
                      <a:lnTo>
                        <a:pt x="306324" y="425196"/>
                      </a:lnTo>
                      <a:lnTo>
                        <a:pt x="257556" y="537210"/>
                      </a:lnTo>
                      <a:lnTo>
                        <a:pt x="306324" y="518631"/>
                      </a:lnTo>
                      <a:close/>
                    </a:path>
                    <a:path w="1168400" h="658495">
                      <a:moveTo>
                        <a:pt x="994409" y="135636"/>
                      </a:moveTo>
                      <a:lnTo>
                        <a:pt x="765809" y="162306"/>
                      </a:lnTo>
                      <a:lnTo>
                        <a:pt x="765810" y="444968"/>
                      </a:lnTo>
                      <a:lnTo>
                        <a:pt x="903732" y="513223"/>
                      </a:lnTo>
                      <a:lnTo>
                        <a:pt x="903731" y="223265"/>
                      </a:lnTo>
                      <a:lnTo>
                        <a:pt x="994409" y="135636"/>
                      </a:lnTo>
                      <a:close/>
                    </a:path>
                    <a:path w="1168400" h="658495">
                      <a:moveTo>
                        <a:pt x="1141475" y="248412"/>
                      </a:moveTo>
                      <a:lnTo>
                        <a:pt x="903731" y="223265"/>
                      </a:lnTo>
                      <a:lnTo>
                        <a:pt x="903732" y="513223"/>
                      </a:lnTo>
                      <a:lnTo>
                        <a:pt x="910590" y="516617"/>
                      </a:lnTo>
                      <a:lnTo>
                        <a:pt x="910590" y="394715"/>
                      </a:lnTo>
                      <a:lnTo>
                        <a:pt x="952500" y="396451"/>
                      </a:lnTo>
                      <a:lnTo>
                        <a:pt x="952500" y="319277"/>
                      </a:lnTo>
                      <a:lnTo>
                        <a:pt x="1141475" y="248412"/>
                      </a:lnTo>
                      <a:close/>
                    </a:path>
                    <a:path w="1168400" h="658495">
                      <a:moveTo>
                        <a:pt x="981456" y="551688"/>
                      </a:moveTo>
                      <a:lnTo>
                        <a:pt x="910590" y="394715"/>
                      </a:lnTo>
                      <a:lnTo>
                        <a:pt x="910590" y="516617"/>
                      </a:lnTo>
                      <a:lnTo>
                        <a:pt x="981456" y="551688"/>
                      </a:lnTo>
                      <a:close/>
                    </a:path>
                    <a:path w="1168400" h="658495">
                      <a:moveTo>
                        <a:pt x="1168146" y="405384"/>
                      </a:moveTo>
                      <a:lnTo>
                        <a:pt x="952500" y="319277"/>
                      </a:lnTo>
                      <a:lnTo>
                        <a:pt x="952500" y="396451"/>
                      </a:lnTo>
                      <a:lnTo>
                        <a:pt x="1168146" y="405384"/>
                      </a:lnTo>
                      <a:close/>
                    </a:path>
                  </a:pathLst>
                </a:custGeom>
                <a:solidFill>
                  <a:srgbClr val="1B1B1B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7" name="object 443">
                  <a:extLst>
                    <a:ext uri="{FF2B5EF4-FFF2-40B4-BE49-F238E27FC236}">
                      <a16:creationId xmlns:a16="http://schemas.microsoft.com/office/drawing/2014/main" id="{CAAC3A5F-4B83-7675-0027-9326B580D8AC}"/>
                    </a:ext>
                  </a:extLst>
                </p:cNvPr>
                <p:cNvSpPr/>
                <p:nvPr/>
              </p:nvSpPr>
              <p:spPr>
                <a:xfrm>
                  <a:off x="2783332" y="4936576"/>
                  <a:ext cx="1168400" cy="6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400" h="659129">
                      <a:moveTo>
                        <a:pt x="583692" y="177545"/>
                      </a:moveTo>
                      <a:lnTo>
                        <a:pt x="451866" y="70103"/>
                      </a:lnTo>
                      <a:lnTo>
                        <a:pt x="395478" y="192785"/>
                      </a:lnTo>
                      <a:lnTo>
                        <a:pt x="19812" y="70103"/>
                      </a:lnTo>
                      <a:lnTo>
                        <a:pt x="249936" y="232409"/>
                      </a:lnTo>
                      <a:lnTo>
                        <a:pt x="0" y="262889"/>
                      </a:lnTo>
                      <a:lnTo>
                        <a:pt x="201168" y="359663"/>
                      </a:lnTo>
                      <a:lnTo>
                        <a:pt x="6858" y="445007"/>
                      </a:lnTo>
                      <a:lnTo>
                        <a:pt x="306324" y="425195"/>
                      </a:lnTo>
                      <a:lnTo>
                        <a:pt x="257556" y="537971"/>
                      </a:lnTo>
                      <a:lnTo>
                        <a:pt x="417575" y="477011"/>
                      </a:lnTo>
                      <a:lnTo>
                        <a:pt x="458724" y="659129"/>
                      </a:lnTo>
                      <a:lnTo>
                        <a:pt x="569214" y="455675"/>
                      </a:lnTo>
                      <a:lnTo>
                        <a:pt x="716280" y="602741"/>
                      </a:lnTo>
                      <a:lnTo>
                        <a:pt x="758190" y="441197"/>
                      </a:lnTo>
                      <a:lnTo>
                        <a:pt x="981456" y="552450"/>
                      </a:lnTo>
                      <a:lnTo>
                        <a:pt x="910590" y="395477"/>
                      </a:lnTo>
                      <a:lnTo>
                        <a:pt x="1168146" y="405383"/>
                      </a:lnTo>
                      <a:lnTo>
                        <a:pt x="952499" y="320039"/>
                      </a:lnTo>
                      <a:lnTo>
                        <a:pt x="1140713" y="248411"/>
                      </a:lnTo>
                      <a:lnTo>
                        <a:pt x="902969" y="223265"/>
                      </a:lnTo>
                      <a:lnTo>
                        <a:pt x="994409" y="136397"/>
                      </a:lnTo>
                      <a:lnTo>
                        <a:pt x="765809" y="163067"/>
                      </a:lnTo>
                      <a:lnTo>
                        <a:pt x="785621" y="0"/>
                      </a:lnTo>
                      <a:lnTo>
                        <a:pt x="583692" y="177545"/>
                      </a:lnTo>
                      <a:close/>
                    </a:path>
                  </a:pathLst>
                </a:custGeom>
                <a:ln w="9144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58" name="object 442">
                  <a:extLst>
                    <a:ext uri="{FF2B5EF4-FFF2-40B4-BE49-F238E27FC236}">
                      <a16:creationId xmlns:a16="http://schemas.microsoft.com/office/drawing/2014/main" id="{C35A4643-A821-9AF8-88FC-FA453C69BA86}"/>
                    </a:ext>
                  </a:extLst>
                </p:cNvPr>
                <p:cNvSpPr/>
                <p:nvPr/>
              </p:nvSpPr>
              <p:spPr>
                <a:xfrm>
                  <a:off x="2783332" y="4936576"/>
                  <a:ext cx="1168400" cy="65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400" h="659129">
                      <a:moveTo>
                        <a:pt x="249936" y="428926"/>
                      </a:moveTo>
                      <a:lnTo>
                        <a:pt x="249936" y="232409"/>
                      </a:lnTo>
                      <a:lnTo>
                        <a:pt x="0" y="262889"/>
                      </a:lnTo>
                      <a:lnTo>
                        <a:pt x="201168" y="359663"/>
                      </a:lnTo>
                      <a:lnTo>
                        <a:pt x="201168" y="432152"/>
                      </a:lnTo>
                      <a:lnTo>
                        <a:pt x="249936" y="428926"/>
                      </a:lnTo>
                      <a:close/>
                    </a:path>
                    <a:path w="1168400" h="659129">
                      <a:moveTo>
                        <a:pt x="201168" y="432152"/>
                      </a:moveTo>
                      <a:lnTo>
                        <a:pt x="201168" y="359663"/>
                      </a:lnTo>
                      <a:lnTo>
                        <a:pt x="6858" y="445007"/>
                      </a:lnTo>
                      <a:lnTo>
                        <a:pt x="201168" y="432152"/>
                      </a:lnTo>
                      <a:close/>
                    </a:path>
                    <a:path w="1168400" h="659129">
                      <a:moveTo>
                        <a:pt x="785621" y="0"/>
                      </a:moveTo>
                      <a:lnTo>
                        <a:pt x="583692" y="177545"/>
                      </a:lnTo>
                      <a:lnTo>
                        <a:pt x="451866" y="70103"/>
                      </a:lnTo>
                      <a:lnTo>
                        <a:pt x="395478" y="192785"/>
                      </a:lnTo>
                      <a:lnTo>
                        <a:pt x="19812" y="70103"/>
                      </a:lnTo>
                      <a:lnTo>
                        <a:pt x="249936" y="232409"/>
                      </a:lnTo>
                      <a:lnTo>
                        <a:pt x="249936" y="428926"/>
                      </a:lnTo>
                      <a:lnTo>
                        <a:pt x="306324" y="425195"/>
                      </a:lnTo>
                      <a:lnTo>
                        <a:pt x="306324" y="519393"/>
                      </a:lnTo>
                      <a:lnTo>
                        <a:pt x="417575" y="477011"/>
                      </a:lnTo>
                      <a:lnTo>
                        <a:pt x="458724" y="659129"/>
                      </a:lnTo>
                      <a:lnTo>
                        <a:pt x="569214" y="455675"/>
                      </a:lnTo>
                      <a:lnTo>
                        <a:pt x="716280" y="602741"/>
                      </a:lnTo>
                      <a:lnTo>
                        <a:pt x="758190" y="441197"/>
                      </a:lnTo>
                      <a:lnTo>
                        <a:pt x="765810" y="444994"/>
                      </a:lnTo>
                      <a:lnTo>
                        <a:pt x="765809" y="163067"/>
                      </a:lnTo>
                      <a:lnTo>
                        <a:pt x="785621" y="0"/>
                      </a:lnTo>
                      <a:close/>
                    </a:path>
                    <a:path w="1168400" h="659129">
                      <a:moveTo>
                        <a:pt x="306324" y="519393"/>
                      </a:moveTo>
                      <a:lnTo>
                        <a:pt x="306324" y="425195"/>
                      </a:lnTo>
                      <a:lnTo>
                        <a:pt x="257556" y="537971"/>
                      </a:lnTo>
                      <a:lnTo>
                        <a:pt x="306324" y="519393"/>
                      </a:lnTo>
                      <a:close/>
                    </a:path>
                    <a:path w="1168400" h="659129">
                      <a:moveTo>
                        <a:pt x="994409" y="136397"/>
                      </a:moveTo>
                      <a:lnTo>
                        <a:pt x="765809" y="163067"/>
                      </a:lnTo>
                      <a:lnTo>
                        <a:pt x="765810" y="444994"/>
                      </a:lnTo>
                      <a:lnTo>
                        <a:pt x="902970" y="513340"/>
                      </a:lnTo>
                      <a:lnTo>
                        <a:pt x="902969" y="223265"/>
                      </a:lnTo>
                      <a:lnTo>
                        <a:pt x="994409" y="136397"/>
                      </a:lnTo>
                      <a:close/>
                    </a:path>
                    <a:path w="1168400" h="659129">
                      <a:moveTo>
                        <a:pt x="1140713" y="248411"/>
                      </a:moveTo>
                      <a:lnTo>
                        <a:pt x="902969" y="223265"/>
                      </a:lnTo>
                      <a:lnTo>
                        <a:pt x="902970" y="513340"/>
                      </a:lnTo>
                      <a:lnTo>
                        <a:pt x="910590" y="517137"/>
                      </a:lnTo>
                      <a:lnTo>
                        <a:pt x="910590" y="395477"/>
                      </a:lnTo>
                      <a:lnTo>
                        <a:pt x="952500" y="397089"/>
                      </a:lnTo>
                      <a:lnTo>
                        <a:pt x="952499" y="320039"/>
                      </a:lnTo>
                      <a:lnTo>
                        <a:pt x="1140713" y="248411"/>
                      </a:lnTo>
                      <a:close/>
                    </a:path>
                    <a:path w="1168400" h="659129">
                      <a:moveTo>
                        <a:pt x="981456" y="552450"/>
                      </a:moveTo>
                      <a:lnTo>
                        <a:pt x="910590" y="395477"/>
                      </a:lnTo>
                      <a:lnTo>
                        <a:pt x="910590" y="517137"/>
                      </a:lnTo>
                      <a:lnTo>
                        <a:pt x="981456" y="552450"/>
                      </a:lnTo>
                      <a:close/>
                    </a:path>
                    <a:path w="1168400" h="659129">
                      <a:moveTo>
                        <a:pt x="1168146" y="405383"/>
                      </a:moveTo>
                      <a:lnTo>
                        <a:pt x="952499" y="320039"/>
                      </a:lnTo>
                      <a:lnTo>
                        <a:pt x="952500" y="397089"/>
                      </a:lnTo>
                      <a:lnTo>
                        <a:pt x="1168146" y="405383"/>
                      </a:lnTo>
                      <a:close/>
                    </a:path>
                  </a:pathLst>
                </a:custGeom>
                <a:solidFill>
                  <a:srgbClr val="FF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59" name="object 446">
                <a:extLst>
                  <a:ext uri="{FF2B5EF4-FFF2-40B4-BE49-F238E27FC236}">
                    <a16:creationId xmlns:a16="http://schemas.microsoft.com/office/drawing/2014/main" id="{D5960565-BEAF-CBB7-AF7D-06565821AD99}"/>
                  </a:ext>
                </a:extLst>
              </p:cNvPr>
              <p:cNvSpPr txBox="1"/>
              <p:nvPr/>
            </p:nvSpPr>
            <p:spPr>
              <a:xfrm>
                <a:off x="3000086" y="5142254"/>
                <a:ext cx="749300" cy="22923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600" b="1" spc="-5" dirty="0">
                    <a:solidFill>
                      <a:srgbClr val="FFFFFF"/>
                    </a:solidFill>
                    <a:latin typeface="Comic Sans MS"/>
                    <a:cs typeface="Comic Sans MS"/>
                  </a:rPr>
                  <a:t>Gotcha!</a:t>
                </a:r>
                <a:endParaRPr sz="1600" dirty="0">
                  <a:latin typeface="Comic Sans MS"/>
                  <a:cs typeface="Comic Sans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98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319BD-A775-1E32-BA3D-7C3DFCA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C912F-A909-38E8-DE6F-3AC094853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Beware of the signed arithmetic</a:t>
            </a:r>
          </a:p>
          <a:p>
            <a:pPr lvl="1"/>
            <a:r>
              <a:rPr lang="en-US" altLang="zh-TW" dirty="0"/>
              <a:t>Cast $sign for unsigned operator</a:t>
            </a:r>
          </a:p>
          <a:p>
            <a:pPr lvl="1"/>
            <a:r>
              <a:rPr lang="en-US" altLang="zh-TW" dirty="0"/>
              <a:t>Use sign declaration</a:t>
            </a:r>
          </a:p>
          <a:p>
            <a:pPr lvl="1"/>
            <a:r>
              <a:rPr lang="en-US" altLang="zh-TW" dirty="0"/>
              <a:t>Let the Verilog tools do the rest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92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實際乘法怎麼做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簡單結論</a:t>
            </a:r>
            <a:endParaRPr lang="en-US" altLang="zh-TW" dirty="0"/>
          </a:p>
          <a:p>
            <a:pPr lvl="1"/>
            <a:r>
              <a:rPr lang="en-US" altLang="zh-TW" dirty="0"/>
              <a:t>assign a = b </a:t>
            </a:r>
            <a:r>
              <a:rPr lang="zh-TW" altLang="en-US" dirty="0"/>
              <a:t>*</a:t>
            </a:r>
            <a:r>
              <a:rPr lang="en-US" altLang="zh-TW" dirty="0"/>
              <a:t> c;</a:t>
            </a:r>
            <a:r>
              <a:rPr lang="zh-TW" altLang="en-US" dirty="0"/>
              <a:t> </a:t>
            </a:r>
            <a:r>
              <a:rPr lang="en-US" altLang="zh-TW" dirty="0"/>
              <a:t>//</a:t>
            </a:r>
            <a:r>
              <a:rPr lang="zh-TW" altLang="en-US" dirty="0"/>
              <a:t>注意所需</a:t>
            </a:r>
            <a:r>
              <a:rPr lang="zh-TW" altLang="en-US" dirty="0">
                <a:solidFill>
                  <a:srgbClr val="FF0000"/>
                </a:solidFill>
              </a:rPr>
              <a:t>輸出</a:t>
            </a:r>
            <a:r>
              <a:rPr lang="en-US" altLang="zh-TW" dirty="0">
                <a:solidFill>
                  <a:srgbClr val="FF0000"/>
                </a:solidFill>
              </a:rPr>
              <a:t>a </a:t>
            </a:r>
            <a:r>
              <a:rPr lang="zh-TW" altLang="en-US" dirty="0">
                <a:solidFill>
                  <a:srgbClr val="FF0000"/>
                </a:solidFill>
              </a:rPr>
              <a:t>精確度 </a:t>
            </a:r>
            <a:r>
              <a:rPr lang="en-US" altLang="zh-TW" dirty="0"/>
              <a:t>m-bit * n-bit = (</a:t>
            </a:r>
            <a:r>
              <a:rPr lang="en-US" altLang="zh-TW" dirty="0" err="1"/>
              <a:t>m+n</a:t>
            </a:r>
            <a:r>
              <a:rPr lang="en-US" altLang="zh-TW" dirty="0"/>
              <a:t>) bit</a:t>
            </a:r>
          </a:p>
          <a:p>
            <a:r>
              <a:rPr lang="zh-TW" altLang="en-US" dirty="0"/>
              <a:t>那不同加法架構做法呢</a:t>
            </a:r>
            <a:r>
              <a:rPr lang="en-US" altLang="zh-TW" dirty="0"/>
              <a:t>?</a:t>
            </a:r>
          </a:p>
          <a:p>
            <a:pPr lvl="1"/>
            <a:r>
              <a:rPr lang="zh-TW" altLang="en-US" dirty="0"/>
              <a:t>交給</a:t>
            </a:r>
            <a:r>
              <a:rPr lang="en-US" altLang="zh-TW" dirty="0"/>
              <a:t>synthesis tool</a:t>
            </a:r>
            <a:r>
              <a:rPr lang="zh-TW" altLang="en-US" dirty="0"/>
              <a:t>根據面積速度功耗限制 自動決定</a:t>
            </a:r>
            <a:endParaRPr lang="en-US" altLang="zh-TW" dirty="0"/>
          </a:p>
          <a:p>
            <a:r>
              <a:rPr lang="zh-TW" altLang="en-US" dirty="0"/>
              <a:t>那我可以知道</a:t>
            </a:r>
            <a:r>
              <a:rPr lang="en-US" altLang="zh-TW" dirty="0"/>
              <a:t>tool</a:t>
            </a:r>
            <a:r>
              <a:rPr lang="zh-TW" altLang="en-US" dirty="0"/>
              <a:t>到底幫我選了何種架構嗎</a:t>
            </a:r>
            <a:r>
              <a:rPr lang="en-US" altLang="zh-TW" dirty="0"/>
              <a:t>?</a:t>
            </a:r>
          </a:p>
          <a:p>
            <a:pPr lvl="1"/>
            <a:r>
              <a:rPr lang="en-US" altLang="zh-TW" dirty="0"/>
              <a:t>Design compiler: </a:t>
            </a:r>
            <a:r>
              <a:rPr lang="en-US" altLang="zh-TW" dirty="0" err="1"/>
              <a:t>report_resources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82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Bitwidth</a:t>
            </a:r>
            <a:r>
              <a:rPr lang="en-US" altLang="zh-TW" dirty="0"/>
              <a:t>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</a:p>
          <a:p>
            <a:pPr lvl="1"/>
            <a:r>
              <a:rPr lang="en-US" altLang="zh-TW" dirty="0"/>
              <a:t>During the evaluation of an expression, interim results shall take </a:t>
            </a:r>
            <a:r>
              <a:rPr lang="en-US" altLang="zh-TW" dirty="0">
                <a:solidFill>
                  <a:srgbClr val="FF0000"/>
                </a:solidFill>
              </a:rPr>
              <a:t>the size of the largest operand </a:t>
            </a:r>
            <a:r>
              <a:rPr lang="en-US" altLang="zh-TW" dirty="0"/>
              <a:t>(in case of an assignment, this also includes the left-hand side)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3501008"/>
            <a:ext cx="871296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1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609600" y="1357314"/>
            <a:ext cx="116889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15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answer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16-bit </a:t>
            </a:r>
            <a:r>
              <a:rPr lang="en-US" altLang="zh-TW" sz="24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regs</a:t>
            </a:r>
            <a:endParaRPr lang="en-US" altLang="zh-TW" sz="24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answer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//will not work properly</a:t>
            </a:r>
          </a:p>
          <a:p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zh-TW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中間值計算只用</a:t>
            </a:r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16bit, carry bit </a:t>
            </a:r>
            <a:r>
              <a:rPr lang="zh-TW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會在 做 </a:t>
            </a:r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&gt;&gt;1 </a:t>
            </a:r>
            <a:r>
              <a:rPr lang="zh-TW" alt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前 就被忽略</a:t>
            </a: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answer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//will work correctly</a:t>
            </a:r>
          </a:p>
          <a:p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//better way</a:t>
            </a: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16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answer_w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answer_w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&gt;&gt;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wider </a:t>
            </a:r>
            <a:r>
              <a:rPr lang="en-US" altLang="zh-TW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bitwidth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declaration</a:t>
            </a:r>
          </a:p>
          <a:p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////////////////////////////////////////////</a:t>
            </a:r>
          </a:p>
          <a:p>
            <a:r>
              <a:rPr lang="en-US" altLang="zh-TW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//assume only needs top 4-bits results</a:t>
            </a:r>
            <a:endParaRPr lang="zh-TW" alt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d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answer_msb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tmp_w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answer_msb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//only the lower 4bits remained, error</a:t>
            </a: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tmp_w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answer_msb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tmp_w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en-US" altLang="zh-TW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]; 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//correct</a:t>
            </a:r>
            <a:endParaRPr lang="en-US" altLang="zh-TW" sz="2400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E05DA-B534-4979-A8D4-4F87F022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Overflow (Optional)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5BAFB2-275A-4A22-96DA-47283AD4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Normal Condition (</a:t>
            </a:r>
            <a:r>
              <a:rPr lang="zh-TW" altLang="en-US" dirty="0"/>
              <a:t>沒有</a:t>
            </a:r>
            <a:r>
              <a:rPr lang="en-US" altLang="zh-TW" dirty="0"/>
              <a:t>Overflow)</a:t>
            </a:r>
          </a:p>
          <a:p>
            <a:pPr lvl="1"/>
            <a:r>
              <a:rPr lang="en-US" altLang="zh-TW" dirty="0"/>
              <a:t>(+6) + (-3) = (+3)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74C999-6335-4AEF-8DC7-2536873E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564904"/>
            <a:ext cx="1752600" cy="1371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775F1A-A6A1-4493-8C38-EE82937E61BA}"/>
              </a:ext>
            </a:extLst>
          </p:cNvPr>
          <p:cNvSpPr txBox="1"/>
          <p:nvPr/>
        </p:nvSpPr>
        <p:spPr>
          <a:xfrm>
            <a:off x="479376" y="4065668"/>
            <a:ext cx="3958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故意使用</a:t>
            </a:r>
            <a:r>
              <a:rPr lang="en-US" altLang="zh-TW" dirty="0"/>
              <a:t>4 bit</a:t>
            </a:r>
            <a:r>
              <a:rPr lang="zh-TW" altLang="en-US" dirty="0"/>
              <a:t>的</a:t>
            </a:r>
            <a:r>
              <a:rPr lang="en-US" altLang="zh-TW" dirty="0"/>
              <a:t>+6</a:t>
            </a:r>
            <a:r>
              <a:rPr lang="zh-TW" altLang="en-US" dirty="0"/>
              <a:t>與</a:t>
            </a:r>
            <a:r>
              <a:rPr lang="en-US" altLang="zh-TW" dirty="0"/>
              <a:t>3 bit</a:t>
            </a:r>
            <a:r>
              <a:rPr lang="zh-TW" altLang="en-US" dirty="0"/>
              <a:t>的</a:t>
            </a:r>
            <a:r>
              <a:rPr lang="en-US" altLang="zh-TW" dirty="0"/>
              <a:t>-3</a:t>
            </a:r>
            <a:r>
              <a:rPr lang="zh-TW" altLang="en-US" dirty="0"/>
              <a:t>相加，若直接將兩個</a:t>
            </a:r>
            <a:r>
              <a:rPr lang="en-US" altLang="zh-TW" dirty="0"/>
              <a:t>signed</a:t>
            </a:r>
            <a:r>
              <a:rPr lang="zh-TW" altLang="en-US" dirty="0"/>
              <a:t>值相加，答案為</a:t>
            </a:r>
            <a:r>
              <a:rPr lang="en-US" altLang="zh-TW" dirty="0"/>
              <a:t>-7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66AC99-3EAD-440B-AF27-1C6BA84C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085" y="2589293"/>
            <a:ext cx="1685925" cy="14763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C0D2EBA-C06A-46E3-B72F-F6817AE9632B}"/>
              </a:ext>
            </a:extLst>
          </p:cNvPr>
          <p:cNvSpPr txBox="1"/>
          <p:nvPr/>
        </p:nvSpPr>
        <p:spPr>
          <a:xfrm>
            <a:off x="5663952" y="4111834"/>
            <a:ext cx="61676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4 bit</a:t>
            </a:r>
            <a:r>
              <a:rPr lang="zh-TW" altLang="en-US" dirty="0"/>
              <a:t>與</a:t>
            </a:r>
            <a:r>
              <a:rPr lang="en-US" altLang="zh-TW" dirty="0"/>
              <a:t>3 bit</a:t>
            </a:r>
            <a:r>
              <a:rPr lang="zh-TW" altLang="en-US" dirty="0"/>
              <a:t>相加，結果可能進位到</a:t>
            </a:r>
            <a:r>
              <a:rPr lang="en-US" altLang="zh-TW" dirty="0"/>
              <a:t>5 bit</a:t>
            </a:r>
            <a:r>
              <a:rPr lang="zh-TW" altLang="en-US" dirty="0"/>
              <a:t>，正確的作法是將</a:t>
            </a:r>
            <a:r>
              <a:rPr lang="en-US" altLang="zh-TW" dirty="0"/>
              <a:t>4 bit</a:t>
            </a:r>
            <a:r>
              <a:rPr lang="zh-TW" altLang="en-US" dirty="0"/>
              <a:t>的</a:t>
            </a:r>
            <a:r>
              <a:rPr lang="en-US" altLang="zh-TW" dirty="0"/>
              <a:t>+6</a:t>
            </a:r>
            <a:r>
              <a:rPr lang="zh-TW" altLang="en-US" dirty="0"/>
              <a:t>做</a:t>
            </a:r>
            <a:r>
              <a:rPr lang="en-US" altLang="zh-TW" dirty="0"/>
              <a:t>signed extension</a:t>
            </a:r>
            <a:r>
              <a:rPr lang="zh-TW" altLang="en-US" dirty="0"/>
              <a:t>到</a:t>
            </a:r>
            <a:r>
              <a:rPr lang="en-US" altLang="zh-TW" dirty="0"/>
              <a:t>5 bit</a:t>
            </a:r>
            <a:r>
              <a:rPr lang="zh-TW" altLang="en-US" dirty="0"/>
              <a:t>，且</a:t>
            </a:r>
            <a:r>
              <a:rPr lang="en-US" altLang="zh-TW" dirty="0"/>
              <a:t>3 bit</a:t>
            </a:r>
            <a:r>
              <a:rPr lang="zh-TW" altLang="en-US" dirty="0"/>
              <a:t>的</a:t>
            </a:r>
            <a:r>
              <a:rPr lang="en-US" altLang="zh-TW" dirty="0"/>
              <a:t>-3</a:t>
            </a:r>
            <a:r>
              <a:rPr lang="zh-TW" altLang="en-US" dirty="0"/>
              <a:t>也要做</a:t>
            </a:r>
            <a:r>
              <a:rPr lang="en-US" altLang="zh-TW" dirty="0"/>
              <a:t>signed extension</a:t>
            </a:r>
            <a:r>
              <a:rPr lang="zh-TW" altLang="en-US" dirty="0"/>
              <a:t>到</a:t>
            </a:r>
            <a:r>
              <a:rPr lang="en-US" altLang="zh-TW" dirty="0"/>
              <a:t>5 bit</a:t>
            </a:r>
            <a:r>
              <a:rPr lang="zh-TW" altLang="en-US" dirty="0"/>
              <a:t>後，然後才相加，若最後進位到</a:t>
            </a:r>
            <a:r>
              <a:rPr lang="en-US" altLang="zh-TW" dirty="0"/>
              <a:t>6 bit</a:t>
            </a:r>
            <a:r>
              <a:rPr lang="zh-TW" altLang="en-US" dirty="0"/>
              <a:t>，則不考慮</a:t>
            </a:r>
            <a:r>
              <a:rPr lang="en-US" altLang="zh-TW" dirty="0"/>
              <a:t>6 bit</a:t>
            </a:r>
            <a:r>
              <a:rPr lang="zh-TW" altLang="en-US" dirty="0"/>
              <a:t>的值</a:t>
            </a:r>
            <a:r>
              <a:rPr lang="en-US" altLang="zh-TW" dirty="0"/>
              <a:t>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136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3D066-A8AE-4CC0-9B78-FCA4E4DA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C9047-A5CB-4F0A-B9FB-F9497FDB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Boundary Condition (</a:t>
            </a:r>
            <a:r>
              <a:rPr lang="zh-TW" altLang="en-US" dirty="0"/>
              <a:t>正</a:t>
            </a:r>
            <a:r>
              <a:rPr lang="en-US" altLang="zh-TW" dirty="0"/>
              <a:t>Overflow)</a:t>
            </a:r>
          </a:p>
          <a:p>
            <a:pPr lvl="1"/>
            <a:r>
              <a:rPr lang="en-US" altLang="zh-TW" dirty="0"/>
              <a:t>(+7) + (+3) = (+10)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445EF6-CC9D-4497-AB9C-FBCDA4CA1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64904"/>
            <a:ext cx="1752600" cy="1371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B6C356-ABDF-4AEC-A156-78609CA89349}"/>
              </a:ext>
            </a:extLst>
          </p:cNvPr>
          <p:cNvSpPr txBox="1"/>
          <p:nvPr/>
        </p:nvSpPr>
        <p:spPr>
          <a:xfrm>
            <a:off x="407368" y="4177725"/>
            <a:ext cx="4030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故意使用</a:t>
            </a:r>
            <a:r>
              <a:rPr lang="en-US" altLang="zh-TW" dirty="0"/>
              <a:t>4 bit</a:t>
            </a:r>
            <a:r>
              <a:rPr lang="zh-TW" altLang="en-US" dirty="0"/>
              <a:t>的</a:t>
            </a:r>
            <a:r>
              <a:rPr lang="en-US" altLang="zh-TW" dirty="0"/>
              <a:t>+7</a:t>
            </a:r>
            <a:r>
              <a:rPr lang="zh-TW" altLang="en-US" dirty="0"/>
              <a:t>與</a:t>
            </a:r>
            <a:r>
              <a:rPr lang="en-US" altLang="zh-TW" dirty="0"/>
              <a:t>3 bit</a:t>
            </a:r>
            <a:r>
              <a:rPr lang="zh-TW" altLang="en-US" dirty="0"/>
              <a:t>的</a:t>
            </a:r>
            <a:r>
              <a:rPr lang="en-US" altLang="zh-TW" dirty="0"/>
              <a:t>+3</a:t>
            </a:r>
            <a:r>
              <a:rPr lang="zh-TW" altLang="en-US" dirty="0"/>
              <a:t>相加，若直接將兩個</a:t>
            </a:r>
            <a:r>
              <a:rPr lang="en-US" altLang="zh-TW" dirty="0"/>
              <a:t>signed</a:t>
            </a:r>
            <a:r>
              <a:rPr lang="zh-TW" altLang="en-US" dirty="0"/>
              <a:t>值相加，答案為</a:t>
            </a:r>
            <a:r>
              <a:rPr lang="en-US" altLang="zh-TW" dirty="0"/>
              <a:t>-6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AC95FD-A8D7-4077-9240-DF9F82A88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90812"/>
            <a:ext cx="1685925" cy="14763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910CB11-D324-4A9B-95C2-B6F7CCE704AA}"/>
              </a:ext>
            </a:extLst>
          </p:cNvPr>
          <p:cNvSpPr txBox="1"/>
          <p:nvPr/>
        </p:nvSpPr>
        <p:spPr>
          <a:xfrm>
            <a:off x="5414772" y="4167187"/>
            <a:ext cx="5001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+7</a:t>
            </a:r>
            <a:r>
              <a:rPr lang="zh-TW" altLang="en-US" dirty="0"/>
              <a:t>與</a:t>
            </a:r>
            <a:r>
              <a:rPr lang="en-US" altLang="zh-TW" dirty="0"/>
              <a:t>+3</a:t>
            </a:r>
            <a:r>
              <a:rPr lang="zh-TW" altLang="en-US" dirty="0"/>
              <a:t>必須做</a:t>
            </a:r>
            <a:r>
              <a:rPr lang="en-US" altLang="zh-TW" dirty="0"/>
              <a:t>signed extension</a:t>
            </a:r>
            <a:r>
              <a:rPr lang="zh-TW" altLang="en-US" dirty="0"/>
              <a:t>才能相加，這樣才能得到正確答案</a:t>
            </a:r>
            <a:r>
              <a:rPr lang="en-US" altLang="zh-TW" dirty="0"/>
              <a:t>+10‧</a:t>
            </a:r>
          </a:p>
          <a:p>
            <a:endParaRPr lang="en-US" altLang="zh-TW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451592-14EE-4212-8AED-1AAEA3A29DA6}"/>
              </a:ext>
            </a:extLst>
          </p:cNvPr>
          <p:cNvSpPr txBox="1"/>
          <p:nvPr/>
        </p:nvSpPr>
        <p:spPr>
          <a:xfrm>
            <a:off x="5403402" y="4892377"/>
            <a:ext cx="6167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+10</a:t>
            </a:r>
            <a:r>
              <a:rPr lang="zh-TW" altLang="en-US" dirty="0"/>
              <a:t>必須動到</a:t>
            </a:r>
            <a:r>
              <a:rPr lang="en-US" altLang="zh-TW" dirty="0"/>
              <a:t>5 bit</a:t>
            </a:r>
            <a:r>
              <a:rPr lang="zh-TW" altLang="en-US" dirty="0"/>
              <a:t>才能顯示，若輸出的值域為</a:t>
            </a:r>
            <a:r>
              <a:rPr lang="en-US" altLang="zh-TW" dirty="0"/>
              <a:t>4 bit</a:t>
            </a:r>
            <a:r>
              <a:rPr lang="zh-TW" altLang="en-US" dirty="0"/>
              <a:t>，只能</a:t>
            </a:r>
            <a:r>
              <a:rPr lang="en-US" altLang="zh-TW" dirty="0"/>
              <a:t>-8 ~ +7</a:t>
            </a:r>
            <a:r>
              <a:rPr lang="zh-TW" altLang="en-US" dirty="0"/>
              <a:t>，</a:t>
            </a:r>
            <a:r>
              <a:rPr lang="en-US" altLang="zh-TW" dirty="0"/>
              <a:t>+10</a:t>
            </a:r>
            <a:r>
              <a:rPr lang="zh-TW" altLang="en-US" dirty="0"/>
              <a:t>很顯然已經正</a:t>
            </a:r>
            <a:r>
              <a:rPr lang="en-US" altLang="zh-TW" dirty="0"/>
              <a:t>overflow</a:t>
            </a:r>
            <a:r>
              <a:rPr lang="zh-TW" altLang="en-US" dirty="0"/>
              <a:t>了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871A04-A4F4-4AFF-9146-DF24ECD655F8}"/>
              </a:ext>
            </a:extLst>
          </p:cNvPr>
          <p:cNvSpPr txBox="1"/>
          <p:nvPr/>
        </p:nvSpPr>
        <p:spPr>
          <a:xfrm>
            <a:off x="407368" y="5630556"/>
            <a:ext cx="112169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若只能以</a:t>
            </a:r>
            <a:r>
              <a:rPr lang="en-US" altLang="zh-TW" sz="1600" dirty="0"/>
              <a:t>4 bit</a:t>
            </a:r>
            <a:r>
              <a:rPr lang="zh-TW" altLang="en-US" sz="1600" dirty="0"/>
              <a:t>表示，因為是正的，</a:t>
            </a:r>
            <a:r>
              <a:rPr lang="en-US" altLang="zh-TW" sz="1600" dirty="0"/>
              <a:t>MSB</a:t>
            </a:r>
            <a:r>
              <a:rPr lang="zh-TW" altLang="en-US" sz="1600" dirty="0"/>
              <a:t>必須是</a:t>
            </a:r>
            <a:r>
              <a:rPr lang="en-US" altLang="zh-TW" sz="1600" dirty="0"/>
              <a:t>0(SUM[3]=0)</a:t>
            </a:r>
            <a:r>
              <a:rPr lang="zh-TW" altLang="en-US" sz="1600" dirty="0"/>
              <a:t>，所以若</a:t>
            </a:r>
            <a:r>
              <a:rPr lang="en-US" altLang="zh-TW" sz="1600" dirty="0"/>
              <a:t>MSB</a:t>
            </a:r>
            <a:r>
              <a:rPr lang="zh-TW" altLang="en-US" sz="1600" dirty="0"/>
              <a:t>是</a:t>
            </a:r>
            <a:r>
              <a:rPr lang="en-US" altLang="zh-TW" sz="1600" dirty="0"/>
              <a:t>1</a:t>
            </a:r>
            <a:r>
              <a:rPr lang="zh-TW" altLang="en-US" sz="1600" dirty="0"/>
              <a:t>就表示由進位而來，也就是正</a:t>
            </a:r>
            <a:r>
              <a:rPr lang="en-US" altLang="zh-TW" sz="1600" dirty="0"/>
              <a:t>overflow</a:t>
            </a:r>
            <a:r>
              <a:rPr lang="zh-TW" altLang="en-US" sz="1600" dirty="0"/>
              <a:t>了</a:t>
            </a:r>
            <a:r>
              <a:rPr lang="en-US" altLang="zh-TW" sz="1600" dirty="0"/>
              <a:t>(</a:t>
            </a:r>
            <a:r>
              <a:rPr lang="zh-TW" altLang="en-US" sz="1600" dirty="0"/>
              <a:t>此例的</a:t>
            </a:r>
            <a:r>
              <a:rPr lang="en-US" altLang="zh-TW" sz="1600" dirty="0"/>
              <a:t>SUM[3]</a:t>
            </a:r>
            <a:r>
              <a:rPr lang="zh-TW" altLang="en-US" sz="1600" dirty="0"/>
              <a:t>為</a:t>
            </a:r>
            <a:r>
              <a:rPr lang="en-US" altLang="zh-TW" sz="1600" dirty="0"/>
              <a:t>1</a:t>
            </a:r>
            <a:r>
              <a:rPr lang="zh-TW" altLang="en-US" sz="1600" dirty="0"/>
              <a:t>，所以已經正</a:t>
            </a:r>
            <a:r>
              <a:rPr lang="en-US" altLang="zh-TW" sz="1600" dirty="0"/>
              <a:t>overflow)</a:t>
            </a:r>
            <a:r>
              <a:rPr lang="zh-TW" altLang="en-US" sz="1600" dirty="0"/>
              <a:t>，再加上因為目前運算結果為</a:t>
            </a:r>
            <a:r>
              <a:rPr lang="en-US" altLang="zh-TW" sz="1600" dirty="0"/>
              <a:t>5 bit</a:t>
            </a:r>
            <a:r>
              <a:rPr lang="zh-TW" altLang="en-US" sz="1600" dirty="0"/>
              <a:t>，且是正，所以</a:t>
            </a:r>
            <a:r>
              <a:rPr lang="en-US" altLang="zh-TW" sz="1600" dirty="0"/>
              <a:t>SUM[5]</a:t>
            </a:r>
            <a:r>
              <a:rPr lang="zh-TW" altLang="en-US" sz="1600" dirty="0"/>
              <a:t>必須為</a:t>
            </a:r>
            <a:r>
              <a:rPr lang="en-US" altLang="zh-TW" sz="1600" dirty="0"/>
              <a:t>0</a:t>
            </a:r>
            <a:r>
              <a:rPr lang="zh-TW" altLang="en-US" sz="1600" dirty="0"/>
              <a:t>。</a:t>
            </a:r>
          </a:p>
          <a:p>
            <a:endParaRPr lang="zh-TW" altLang="en-US" sz="1600" dirty="0"/>
          </a:p>
          <a:p>
            <a:r>
              <a:rPr lang="zh-TW" altLang="en-US" sz="1600" dirty="0"/>
              <a:t>也就是說，若</a:t>
            </a:r>
            <a:r>
              <a:rPr lang="en-US" altLang="zh-TW" sz="1600" dirty="0"/>
              <a:t>SUM[5]=0</a:t>
            </a:r>
            <a:r>
              <a:rPr lang="zh-TW" altLang="en-US" sz="1600" dirty="0"/>
              <a:t>且</a:t>
            </a:r>
            <a:r>
              <a:rPr lang="en-US" altLang="zh-TW" sz="1600" dirty="0"/>
              <a:t>SUM[4]=1</a:t>
            </a:r>
            <a:r>
              <a:rPr lang="zh-TW" altLang="en-US" sz="1600" dirty="0"/>
              <a:t>時，為正</a:t>
            </a:r>
            <a:r>
              <a:rPr lang="en-US" altLang="zh-TW" sz="1600" dirty="0"/>
              <a:t>overflow</a:t>
            </a:r>
            <a:r>
              <a:rPr lang="zh-TW" altLang="en-US" sz="1600" dirty="0"/>
              <a:t>，所以</a:t>
            </a:r>
            <a:r>
              <a:rPr lang="en-US" altLang="zh-TW" sz="1600" dirty="0"/>
              <a:t>01010</a:t>
            </a:r>
            <a:r>
              <a:rPr lang="zh-TW" altLang="en-US" sz="1600" dirty="0"/>
              <a:t>對於</a:t>
            </a:r>
            <a:r>
              <a:rPr lang="en-US" altLang="zh-TW" sz="1600" dirty="0"/>
              <a:t>4 bit</a:t>
            </a:r>
            <a:r>
              <a:rPr lang="zh-TW" altLang="en-US" sz="1600" dirty="0"/>
              <a:t>來說，是正</a:t>
            </a:r>
            <a:r>
              <a:rPr lang="en-US" altLang="zh-TW" sz="1600" dirty="0"/>
              <a:t>overflow</a:t>
            </a:r>
            <a:r>
              <a:rPr lang="zh-TW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5515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00E41-99DE-4DC5-8230-852132E5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E0EB5A-B023-4974-B75D-07C078819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Boundary Condition (</a:t>
            </a:r>
            <a:r>
              <a:rPr lang="zh-TW" altLang="en-US" dirty="0"/>
              <a:t>負</a:t>
            </a:r>
            <a:r>
              <a:rPr lang="en-US" altLang="zh-TW" dirty="0"/>
              <a:t>Overflow)</a:t>
            </a:r>
          </a:p>
          <a:p>
            <a:pPr lvl="1"/>
            <a:r>
              <a:rPr lang="en-US" altLang="zh-TW" dirty="0"/>
              <a:t>(-5) + (-4) = (-9)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E10347-F3DD-402D-8DBD-CA6CEDCE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2743200"/>
            <a:ext cx="1752600" cy="13716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5B9963-E119-4921-ACC3-190DB6AC646D}"/>
              </a:ext>
            </a:extLst>
          </p:cNvPr>
          <p:cNvSpPr txBox="1"/>
          <p:nvPr/>
        </p:nvSpPr>
        <p:spPr>
          <a:xfrm>
            <a:off x="585462" y="4290335"/>
            <a:ext cx="421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故意使用</a:t>
            </a:r>
            <a:r>
              <a:rPr lang="en-US" altLang="zh-TW" dirty="0"/>
              <a:t>4 bit</a:t>
            </a:r>
            <a:r>
              <a:rPr lang="zh-TW" altLang="en-US" dirty="0"/>
              <a:t>的</a:t>
            </a:r>
            <a:r>
              <a:rPr lang="en-US" altLang="zh-TW" dirty="0"/>
              <a:t>-5</a:t>
            </a:r>
            <a:r>
              <a:rPr lang="zh-TW" altLang="en-US" dirty="0"/>
              <a:t>與</a:t>
            </a:r>
            <a:r>
              <a:rPr lang="en-US" altLang="zh-TW" dirty="0"/>
              <a:t>3 bit</a:t>
            </a:r>
            <a:r>
              <a:rPr lang="zh-TW" altLang="en-US" dirty="0"/>
              <a:t>的</a:t>
            </a:r>
            <a:r>
              <a:rPr lang="en-US" altLang="zh-TW" dirty="0"/>
              <a:t>-4</a:t>
            </a:r>
            <a:r>
              <a:rPr lang="zh-TW" altLang="en-US" dirty="0"/>
              <a:t>相加，若直接將兩個</a:t>
            </a:r>
            <a:r>
              <a:rPr lang="en-US" altLang="zh-TW" dirty="0"/>
              <a:t>signed</a:t>
            </a:r>
            <a:r>
              <a:rPr lang="zh-TW" altLang="en-US" dirty="0"/>
              <a:t>值相加，答案為</a:t>
            </a:r>
            <a:r>
              <a:rPr lang="en-US" altLang="zh-TW" dirty="0"/>
              <a:t>-1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F9C268F-A055-4980-A79C-B9E8A9536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2743200"/>
            <a:ext cx="1685925" cy="14763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067A0AC-0B7B-46F8-8117-016F026D7FC4}"/>
              </a:ext>
            </a:extLst>
          </p:cNvPr>
          <p:cNvSpPr txBox="1"/>
          <p:nvPr/>
        </p:nvSpPr>
        <p:spPr>
          <a:xfrm>
            <a:off x="5591944" y="428533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-5</a:t>
            </a:r>
            <a:r>
              <a:rPr lang="zh-TW" altLang="en-US" dirty="0"/>
              <a:t>與</a:t>
            </a:r>
            <a:r>
              <a:rPr lang="en-US" altLang="zh-TW" dirty="0"/>
              <a:t>-4</a:t>
            </a:r>
            <a:r>
              <a:rPr lang="zh-TW" altLang="en-US" dirty="0"/>
              <a:t>一樣必須做</a:t>
            </a:r>
            <a:r>
              <a:rPr lang="en-US" altLang="zh-TW" dirty="0"/>
              <a:t>signed extension</a:t>
            </a:r>
            <a:r>
              <a:rPr lang="zh-TW" altLang="en-US" dirty="0"/>
              <a:t>才能相加，這樣才能得到正確答案</a:t>
            </a:r>
            <a:r>
              <a:rPr lang="en-US" altLang="zh-TW" dirty="0"/>
              <a:t>-9‧</a:t>
            </a:r>
            <a:r>
              <a:rPr lang="zh-TW" altLang="en-US" dirty="0"/>
              <a:t>進位到</a:t>
            </a:r>
            <a:r>
              <a:rPr lang="en-US" altLang="zh-TW" dirty="0"/>
              <a:t>6 bit</a:t>
            </a:r>
            <a:r>
              <a:rPr lang="zh-TW" altLang="en-US" dirty="0"/>
              <a:t>的</a:t>
            </a:r>
            <a:r>
              <a:rPr lang="en-US" altLang="zh-TW" dirty="0"/>
              <a:t>1</a:t>
            </a:r>
            <a:r>
              <a:rPr lang="zh-TW" altLang="en-US" dirty="0"/>
              <a:t>要捨去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8C2856-508A-470F-B553-C15907149D5B}"/>
              </a:ext>
            </a:extLst>
          </p:cNvPr>
          <p:cNvSpPr txBox="1"/>
          <p:nvPr/>
        </p:nvSpPr>
        <p:spPr>
          <a:xfrm>
            <a:off x="585462" y="5294136"/>
            <a:ext cx="11053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-9</a:t>
            </a:r>
            <a:r>
              <a:rPr lang="zh-TW" altLang="en-US" sz="1600" dirty="0"/>
              <a:t>必須動到</a:t>
            </a:r>
            <a:r>
              <a:rPr lang="en-US" altLang="zh-TW" sz="1600" dirty="0"/>
              <a:t>5 bit</a:t>
            </a:r>
            <a:r>
              <a:rPr lang="zh-TW" altLang="en-US" sz="1600" dirty="0"/>
              <a:t>才能顯示，若輸出的值域是</a:t>
            </a:r>
            <a:r>
              <a:rPr lang="en-US" altLang="zh-TW" sz="1600" dirty="0"/>
              <a:t>4 bit</a:t>
            </a:r>
            <a:r>
              <a:rPr lang="zh-TW" altLang="en-US" sz="1600" dirty="0"/>
              <a:t>，只能</a:t>
            </a:r>
            <a:r>
              <a:rPr lang="en-US" altLang="zh-TW" sz="1600" dirty="0"/>
              <a:t>-8 ~ +7</a:t>
            </a:r>
            <a:r>
              <a:rPr lang="zh-TW" altLang="en-US" sz="1600" dirty="0"/>
              <a:t>，</a:t>
            </a:r>
            <a:r>
              <a:rPr lang="en-US" altLang="zh-TW" sz="1600" dirty="0"/>
              <a:t>-9</a:t>
            </a:r>
            <a:r>
              <a:rPr lang="zh-TW" altLang="en-US" sz="1600" dirty="0"/>
              <a:t>很顯然已經是負</a:t>
            </a:r>
            <a:r>
              <a:rPr lang="en-US" altLang="zh-TW" sz="1600" dirty="0"/>
              <a:t>overflow</a:t>
            </a:r>
            <a:r>
              <a:rPr lang="zh-TW" altLang="en-US" sz="1600" dirty="0"/>
              <a:t>了</a:t>
            </a:r>
            <a:r>
              <a:rPr lang="en-US" altLang="zh-TW" sz="1600" dirty="0"/>
              <a:t>‧</a:t>
            </a:r>
          </a:p>
          <a:p>
            <a:r>
              <a:rPr lang="zh-TW" altLang="en-US" sz="1600" dirty="0"/>
              <a:t>若只能以</a:t>
            </a:r>
            <a:r>
              <a:rPr lang="en-US" altLang="zh-TW" sz="1600" dirty="0"/>
              <a:t>4 bit</a:t>
            </a:r>
            <a:r>
              <a:rPr lang="zh-TW" altLang="en-US" sz="1600" dirty="0"/>
              <a:t>表示，因為是負的，</a:t>
            </a:r>
            <a:r>
              <a:rPr lang="en-US" altLang="zh-TW" sz="1600" dirty="0"/>
              <a:t>MSB</a:t>
            </a:r>
            <a:r>
              <a:rPr lang="zh-TW" altLang="en-US" sz="1600" dirty="0"/>
              <a:t>必須是</a:t>
            </a:r>
            <a:r>
              <a:rPr lang="en-US" altLang="zh-TW" sz="1600" dirty="0"/>
              <a:t>1(SUM[3]=1)</a:t>
            </a:r>
            <a:r>
              <a:rPr lang="zh-TW" altLang="en-US" sz="1600" dirty="0"/>
              <a:t>，所以若</a:t>
            </a:r>
            <a:r>
              <a:rPr lang="en-US" altLang="zh-TW" sz="1600" dirty="0"/>
              <a:t>MSB</a:t>
            </a:r>
            <a:r>
              <a:rPr lang="zh-TW" altLang="en-US" sz="1600" dirty="0"/>
              <a:t>是</a:t>
            </a:r>
            <a:r>
              <a:rPr lang="en-US" altLang="zh-TW" sz="1600" dirty="0"/>
              <a:t>0</a:t>
            </a:r>
            <a:r>
              <a:rPr lang="zh-TW" altLang="en-US" sz="1600" dirty="0"/>
              <a:t>就表示由進位而來，也就是負</a:t>
            </a:r>
            <a:r>
              <a:rPr lang="en-US" altLang="zh-TW" sz="1600" dirty="0"/>
              <a:t>overflow</a:t>
            </a:r>
            <a:r>
              <a:rPr lang="zh-TW" altLang="en-US" sz="1600" dirty="0"/>
              <a:t>了</a:t>
            </a:r>
            <a:r>
              <a:rPr lang="en-US" altLang="zh-TW" sz="1600" dirty="0"/>
              <a:t>(</a:t>
            </a:r>
            <a:r>
              <a:rPr lang="zh-TW" altLang="en-US" sz="1600" dirty="0"/>
              <a:t>此例的</a:t>
            </a:r>
            <a:r>
              <a:rPr lang="en-US" altLang="zh-TW" sz="1600" dirty="0"/>
              <a:t>SUM[3]</a:t>
            </a:r>
            <a:r>
              <a:rPr lang="zh-TW" altLang="en-US" sz="1600" dirty="0"/>
              <a:t>為</a:t>
            </a:r>
            <a:r>
              <a:rPr lang="en-US" altLang="zh-TW" sz="1600" dirty="0"/>
              <a:t>0</a:t>
            </a:r>
            <a:r>
              <a:rPr lang="zh-TW" altLang="en-US" sz="1600" dirty="0"/>
              <a:t>，所以已經負</a:t>
            </a:r>
            <a:r>
              <a:rPr lang="en-US" altLang="zh-TW" sz="1600" dirty="0"/>
              <a:t>overflow)</a:t>
            </a:r>
            <a:r>
              <a:rPr lang="zh-TW" altLang="en-US" sz="1600" dirty="0"/>
              <a:t>，再加上因為目前運算結果為</a:t>
            </a:r>
            <a:r>
              <a:rPr lang="en-US" altLang="zh-TW" sz="1600" dirty="0"/>
              <a:t>5 bit</a:t>
            </a:r>
            <a:r>
              <a:rPr lang="zh-TW" altLang="en-US" sz="1600" dirty="0"/>
              <a:t>，且是負，所以</a:t>
            </a:r>
            <a:r>
              <a:rPr lang="en-US" altLang="zh-TW" sz="1600" dirty="0"/>
              <a:t>SUM[5]</a:t>
            </a:r>
            <a:r>
              <a:rPr lang="zh-TW" altLang="en-US" sz="1600" dirty="0"/>
              <a:t>必須為</a:t>
            </a:r>
            <a:r>
              <a:rPr lang="en-US" altLang="zh-TW" sz="1600" dirty="0"/>
              <a:t>1‧</a:t>
            </a:r>
          </a:p>
          <a:p>
            <a:endParaRPr lang="en-US" altLang="zh-TW" sz="1600" dirty="0"/>
          </a:p>
          <a:p>
            <a:r>
              <a:rPr lang="zh-TW" altLang="en-US" sz="1600" dirty="0"/>
              <a:t>也就是說，若</a:t>
            </a:r>
            <a:r>
              <a:rPr lang="en-US" altLang="zh-TW" sz="1600" dirty="0"/>
              <a:t>SUM[5]</a:t>
            </a:r>
            <a:r>
              <a:rPr lang="zh-TW" altLang="en-US" sz="1600" dirty="0"/>
              <a:t>為</a:t>
            </a:r>
            <a:r>
              <a:rPr lang="en-US" altLang="zh-TW" sz="1600" dirty="0"/>
              <a:t>1</a:t>
            </a:r>
            <a:r>
              <a:rPr lang="zh-TW" altLang="en-US" sz="1600" dirty="0"/>
              <a:t>且</a:t>
            </a:r>
            <a:r>
              <a:rPr lang="en-US" altLang="zh-TW" sz="1600" dirty="0"/>
              <a:t>SUM[4]</a:t>
            </a:r>
            <a:r>
              <a:rPr lang="zh-TW" altLang="en-US" sz="1600" dirty="0"/>
              <a:t>為</a:t>
            </a:r>
            <a:r>
              <a:rPr lang="en-US" altLang="zh-TW" sz="1600" dirty="0"/>
              <a:t>0</a:t>
            </a:r>
            <a:r>
              <a:rPr lang="zh-TW" altLang="en-US" sz="1600" dirty="0"/>
              <a:t>時，為負</a:t>
            </a:r>
            <a:r>
              <a:rPr lang="en-US" altLang="zh-TW" sz="1600" dirty="0"/>
              <a:t>overflow</a:t>
            </a:r>
            <a:r>
              <a:rPr lang="zh-TW" altLang="en-US" sz="1600" dirty="0"/>
              <a:t>，所以</a:t>
            </a:r>
            <a:r>
              <a:rPr lang="en-US" altLang="zh-TW" sz="1600" dirty="0"/>
              <a:t>10111</a:t>
            </a:r>
            <a:r>
              <a:rPr lang="zh-TW" altLang="en-US" sz="1600" dirty="0"/>
              <a:t>對於</a:t>
            </a:r>
            <a:r>
              <a:rPr lang="en-US" altLang="zh-TW" sz="1600" dirty="0"/>
              <a:t>4 bit</a:t>
            </a:r>
            <a:r>
              <a:rPr lang="zh-TW" altLang="en-US" sz="1600" dirty="0"/>
              <a:t>來說，是負</a:t>
            </a:r>
            <a:r>
              <a:rPr lang="en-US" altLang="zh-TW" sz="1600" dirty="0"/>
              <a:t>overflow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431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6EC5C-BD8A-4720-A5FE-78FA7A7E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65D3FD-EFA1-4022-ACA1-98FE3B28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 bit + m bit =&gt; (m+1) bit</a:t>
            </a:r>
          </a:p>
          <a:p>
            <a:r>
              <a:rPr lang="en-US" altLang="zh-TW" dirty="0"/>
              <a:t>m bit + n bit =&gt; (m+1) bit</a:t>
            </a:r>
            <a:r>
              <a:rPr lang="zh-TW" altLang="en-US" dirty="0"/>
              <a:t>，其中</a:t>
            </a:r>
            <a:r>
              <a:rPr lang="en-US" altLang="zh-TW" dirty="0"/>
              <a:t>n &lt; m</a:t>
            </a:r>
          </a:p>
          <a:p>
            <a:pPr lvl="1"/>
            <a:r>
              <a:rPr lang="en-US" altLang="zh-TW" dirty="0"/>
              <a:t>m bit</a:t>
            </a:r>
            <a:r>
              <a:rPr lang="zh-TW" altLang="en-US" dirty="0"/>
              <a:t>與</a:t>
            </a:r>
            <a:r>
              <a:rPr lang="en-US" altLang="zh-TW" dirty="0"/>
              <a:t>n bit</a:t>
            </a:r>
            <a:r>
              <a:rPr lang="zh-TW" altLang="en-US" dirty="0"/>
              <a:t>都必須先做</a:t>
            </a:r>
            <a:r>
              <a:rPr lang="en-US" altLang="zh-TW" dirty="0"/>
              <a:t>signed extension</a:t>
            </a:r>
            <a:r>
              <a:rPr lang="zh-TW" altLang="en-US" dirty="0"/>
              <a:t>到</a:t>
            </a:r>
            <a:r>
              <a:rPr lang="en-US" altLang="zh-TW" dirty="0"/>
              <a:t>(m+1) bit</a:t>
            </a:r>
            <a:r>
              <a:rPr lang="zh-TW" altLang="en-US" dirty="0"/>
              <a:t>才能相加</a:t>
            </a:r>
          </a:p>
          <a:p>
            <a:pPr lvl="1"/>
            <a:r>
              <a:rPr lang="zh-TW" altLang="en-US" dirty="0"/>
              <a:t>若結果有到</a:t>
            </a:r>
            <a:r>
              <a:rPr lang="en-US" altLang="zh-TW" dirty="0"/>
              <a:t>(m+2) bit</a:t>
            </a:r>
            <a:r>
              <a:rPr lang="zh-TW" altLang="en-US" dirty="0"/>
              <a:t>則忽略之，實際的結果為</a:t>
            </a:r>
            <a:r>
              <a:rPr lang="en-US" altLang="zh-TW" dirty="0"/>
              <a:t>(m+1) bit</a:t>
            </a:r>
          </a:p>
          <a:p>
            <a:r>
              <a:rPr lang="zh-TW" altLang="en-US" dirty="0"/>
              <a:t>若</a:t>
            </a:r>
            <a:r>
              <a:rPr lang="en-US" altLang="zh-TW" dirty="0"/>
              <a:t>Sum[m+1] ^ Sum[m]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，表示有</a:t>
            </a:r>
            <a:r>
              <a:rPr lang="en-US" altLang="zh-TW" dirty="0"/>
              <a:t>overflow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Sum[m+1]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且</a:t>
            </a:r>
            <a:r>
              <a:rPr lang="en-US" altLang="zh-TW" dirty="0"/>
              <a:t>Sum[m]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，則為正</a:t>
            </a:r>
            <a:r>
              <a:rPr lang="en-US" altLang="zh-TW" dirty="0"/>
              <a:t>overflow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Sum[m+1]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/>
              <a:t>且</a:t>
            </a:r>
            <a:r>
              <a:rPr lang="en-US" altLang="zh-TW" dirty="0"/>
              <a:t>Sum[m]</a:t>
            </a:r>
            <a:r>
              <a:rPr lang="zh-TW" altLang="en-US" dirty="0"/>
              <a:t>為</a:t>
            </a:r>
            <a:r>
              <a:rPr lang="en-US" altLang="zh-TW" dirty="0"/>
              <a:t>0</a:t>
            </a:r>
            <a:r>
              <a:rPr lang="zh-TW" altLang="en-US" dirty="0"/>
              <a:t>，則為負</a:t>
            </a:r>
            <a:r>
              <a:rPr lang="en-US" altLang="zh-TW" dirty="0"/>
              <a:t>overflow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627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and unsigned Addition and multiplication </a:t>
            </a:r>
            <a:br>
              <a:rPr lang="en-US" altLang="zh-TW" dirty="0"/>
            </a:br>
            <a:r>
              <a:rPr lang="zh-TW" altLang="en-US" dirty="0"/>
              <a:t> 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87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Negative Integers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Thus far we have only addressed positive integers. What about negative numbers?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3 ways to represent negative integers in binary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Sign Magnitude</a:t>
            </a:r>
          </a:p>
          <a:p>
            <a:pPr lvl="1"/>
            <a:r>
              <a:rPr lang="en-US" altLang="zh-TW" dirty="0"/>
              <a:t>One’s complement</a:t>
            </a:r>
          </a:p>
          <a:p>
            <a:pPr lvl="1"/>
            <a:r>
              <a:rPr lang="en-US" altLang="zh-TW" dirty="0"/>
              <a:t>Two’s complement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Example: Consider 	+23 		–23</a:t>
            </a:r>
          </a:p>
          <a:p>
            <a:pPr lvl="1"/>
            <a:r>
              <a:rPr lang="en-US" altLang="zh-TW" dirty="0"/>
              <a:t>Sign Magnitude		0 10111		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10111</a:t>
            </a:r>
          </a:p>
          <a:p>
            <a:pPr lvl="1"/>
            <a:r>
              <a:rPr lang="en-US" altLang="zh-TW" dirty="0"/>
              <a:t>One’s complement	0 10111		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01000</a:t>
            </a:r>
          </a:p>
          <a:p>
            <a:pPr lvl="1"/>
            <a:r>
              <a:rPr lang="en-US" altLang="zh-TW" dirty="0"/>
              <a:t>Two’s complement	0 10111		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01001</a:t>
            </a:r>
          </a:p>
          <a:p>
            <a:endParaRPr lang="zh-TW" altLang="en-US" dirty="0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2209800" y="1447800"/>
            <a:ext cx="77724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0" hangingPunct="0">
              <a:spcBef>
                <a:spcPct val="20000"/>
              </a:spcBef>
              <a:buSzPct val="100000"/>
              <a:buFontTx/>
              <a:buChar char="•"/>
            </a:pPr>
            <a:endParaRPr lang="en-US" altLang="zh-TW" b="0" dirty="0">
              <a:ea typeface="MS PGothic" panose="020B0600070205080204" pitchFamily="34" charset="-128"/>
            </a:endParaRPr>
          </a:p>
        </p:txBody>
      </p:sp>
      <p:sp>
        <p:nvSpPr>
          <p:cNvPr id="2" name="圓角矩形圖說文字 1"/>
          <p:cNvSpPr/>
          <p:nvPr/>
        </p:nvSpPr>
        <p:spPr>
          <a:xfrm>
            <a:off x="7176120" y="6105911"/>
            <a:ext cx="1152128" cy="504056"/>
          </a:xfrm>
          <a:prstGeom prst="wedgeRoundRectCallout">
            <a:avLst>
              <a:gd name="adj1" fmla="val -50706"/>
              <a:gd name="adj2" fmla="val -737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Sign bit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817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do we all use 2’s complement?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2’s complement makes subtraction easy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Represent negative number, </a:t>
            </a:r>
            <a:r>
              <a:rPr lang="en-US" altLang="zh-TW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–x as 2</a:t>
            </a:r>
            <a:r>
              <a:rPr lang="en-US" altLang="zh-TW" baseline="30000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rgbClr val="FF000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– x  </a:t>
            </a:r>
          </a:p>
          <a:p>
            <a:pPr>
              <a:spcBef>
                <a:spcPct val="50000"/>
              </a:spcBef>
            </a:pP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All arithmetic is done modulo 2</a:t>
            </a:r>
            <a:r>
              <a:rPr lang="en-US" altLang="zh-TW" baseline="30000" dirty="0">
                <a:ea typeface="MS PGothic" panose="020B0600070205080204" pitchFamily="34" charset="-128"/>
                <a:sym typeface="Symbol" panose="05050102010706020507" pitchFamily="18" charset="2"/>
              </a:rPr>
              <a:t>n </a:t>
            </a: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so no adjustments are necessary</a:t>
            </a:r>
          </a:p>
          <a:p>
            <a:pPr lvl="1">
              <a:spcBef>
                <a:spcPct val="50000"/>
              </a:spcBef>
            </a:pP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x + (– y) = x + (2</a:t>
            </a:r>
            <a:r>
              <a:rPr lang="en-US" altLang="zh-TW" baseline="30000" dirty="0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 – y) (mod 2</a:t>
            </a:r>
            <a:r>
              <a:rPr lang="en-US" altLang="zh-TW" baseline="30000" dirty="0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ct val="50000"/>
              </a:spcBef>
            </a:pP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consider 4-bit numbers</a:t>
            </a:r>
          </a:p>
          <a:p>
            <a:pPr marL="457200" lvl="1" indent="0">
              <a:spcBef>
                <a:spcPct val="50000"/>
              </a:spcBef>
              <a:buNone/>
            </a:pPr>
            <a:r>
              <a:rPr lang="zh-TW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4 – 3	= 4 + (16 – 3) (mod 16)</a:t>
            </a:r>
            <a:b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  				= 4 + (15 – 3 + 1)</a:t>
            </a:r>
            <a:b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				= 0100 + (1111 – 0011) + 0001</a:t>
            </a:r>
            <a:b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				= 0100 + 1100 + 0001</a:t>
            </a:r>
            <a:b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zh-TW" dirty="0">
                <a:ea typeface="MS PGothic" panose="020B0600070205080204" pitchFamily="34" charset="-128"/>
                <a:sym typeface="Symbol" panose="05050102010706020507" pitchFamily="18" charset="2"/>
              </a:rPr>
              <a:t>				= 0001</a:t>
            </a:r>
            <a:endParaRPr lang="zh-TW" altLang="en-US" dirty="0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676400" y="1154114"/>
            <a:ext cx="88392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455613" algn="l"/>
                <a:tab pos="917575" algn="l"/>
                <a:tab pos="1373188" algn="l"/>
                <a:tab pos="1597025" algn="l"/>
                <a:tab pos="2744788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endParaRPr lang="en-US" altLang="zh-TW" b="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TW" b="0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565008"/>
              </p:ext>
            </p:extLst>
          </p:nvPr>
        </p:nvGraphicFramePr>
        <p:xfrm>
          <a:off x="8256240" y="1450182"/>
          <a:ext cx="31813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800" imgH="431800" progId="Equation.3">
                  <p:embed/>
                </p:oleObj>
              </mc:Choice>
              <mc:Fallback>
                <p:oleObj name="Equation" r:id="rId3" imgW="1066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240" y="1450182"/>
                        <a:ext cx="31813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56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data types (after Verilog-2001)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Type casting</a:t>
            </a:r>
          </a:p>
          <a:p>
            <a:pPr lvl="1"/>
            <a:r>
              <a:rPr lang="en-US" altLang="zh-TW" dirty="0"/>
              <a:t>A = </a:t>
            </a:r>
            <a:r>
              <a:rPr lang="en-US" altLang="zh-TW" dirty="0">
                <a:solidFill>
                  <a:srgbClr val="FF0000"/>
                </a:solidFill>
              </a:rPr>
              <a:t>$signed</a:t>
            </a:r>
            <a:r>
              <a:rPr lang="en-US" altLang="zh-TW" dirty="0"/>
              <a:t>(B) //sign extension of sign bit</a:t>
            </a:r>
          </a:p>
          <a:p>
            <a:pPr lvl="1"/>
            <a:r>
              <a:rPr lang="en-US" altLang="zh-TW" dirty="0"/>
              <a:t>A = </a:t>
            </a:r>
            <a:r>
              <a:rPr lang="en-US" altLang="zh-TW" dirty="0">
                <a:solidFill>
                  <a:srgbClr val="FF0000"/>
                </a:solidFill>
              </a:rPr>
              <a:t>$unsigned</a:t>
            </a:r>
            <a:r>
              <a:rPr lang="en-US" altLang="zh-TW" dirty="0"/>
              <a:t>(B) //zero fill B and assign it to A</a:t>
            </a:r>
          </a:p>
          <a:p>
            <a:r>
              <a:rPr lang="en-US" altLang="zh-TW" dirty="0"/>
              <a:t> Signed Based Values</a:t>
            </a:r>
          </a:p>
          <a:p>
            <a:pPr lvl="1"/>
            <a:r>
              <a:rPr lang="en-US" altLang="zh-TW" dirty="0"/>
              <a:t>3’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h2 //3-bit signed hex value</a:t>
            </a:r>
          </a:p>
          <a:p>
            <a:pPr lvl="1"/>
            <a:r>
              <a:rPr lang="en-US" altLang="zh-TW" dirty="0"/>
              <a:t>-3’</a:t>
            </a:r>
            <a:r>
              <a:rPr lang="en-US" altLang="zh-TW" dirty="0">
                <a:solidFill>
                  <a:srgbClr val="FF0000"/>
                </a:solidFill>
              </a:rPr>
              <a:t>s</a:t>
            </a:r>
            <a:r>
              <a:rPr lang="en-US" altLang="zh-TW" dirty="0"/>
              <a:t>h4 //3-bit signed hex value</a:t>
            </a:r>
          </a:p>
          <a:p>
            <a:pPr lvl="1"/>
            <a:r>
              <a:rPr lang="en-US" altLang="zh-TW" dirty="0"/>
              <a:t>A decimal number is always signed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140968"/>
            <a:ext cx="4352925" cy="26574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8256240" y="5870273"/>
            <a:ext cx="16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2’s complement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775520" y="5039276"/>
            <a:ext cx="342978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logic signed [5:0] a;</a:t>
            </a:r>
          </a:p>
          <a:p>
            <a:r>
              <a:rPr lang="en-US" altLang="zh-TW" dirty="0"/>
              <a:t>logic [2:0] b;</a:t>
            </a:r>
          </a:p>
          <a:p>
            <a:r>
              <a:rPr lang="en-US" altLang="zh-TW" dirty="0"/>
              <a:t>b = 3’b101;</a:t>
            </a:r>
          </a:p>
          <a:p>
            <a:r>
              <a:rPr lang="en-US" altLang="zh-TW" dirty="0"/>
              <a:t>a = $signed(101);  //a = </a:t>
            </a:r>
            <a:r>
              <a:rPr lang="en-US" altLang="zh-TW" dirty="0">
                <a:solidFill>
                  <a:srgbClr val="FF0000"/>
                </a:solidFill>
              </a:rPr>
              <a:t>111</a:t>
            </a:r>
            <a:r>
              <a:rPr lang="en-US" altLang="zh-TW" dirty="0"/>
              <a:t>_101;</a:t>
            </a:r>
          </a:p>
          <a:p>
            <a:r>
              <a:rPr lang="en-US" altLang="zh-TW" dirty="0"/>
              <a:t>a= $unsigned(101); //a = </a:t>
            </a:r>
            <a:r>
              <a:rPr lang="en-US" altLang="zh-TW" dirty="0">
                <a:solidFill>
                  <a:srgbClr val="FF0000"/>
                </a:solidFill>
              </a:rPr>
              <a:t>000</a:t>
            </a:r>
            <a:r>
              <a:rPr lang="en-US" altLang="zh-TW" dirty="0"/>
              <a:t>_101;</a:t>
            </a:r>
          </a:p>
        </p:txBody>
      </p:sp>
    </p:spTree>
    <p:extLst>
      <p:ext uri="{BB962C8B-B14F-4D97-AF65-F5344CB8AC3E}">
        <p14:creationId xmlns:p14="http://schemas.microsoft.com/office/powerpoint/2010/main" val="205126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無號數及有號數的乘加運算電路 </a:t>
            </a:r>
            <a:r>
              <a:rPr lang="en-US" altLang="zh-TW" dirty="0"/>
              <a:t>(DIY Sign Extension in Verilog)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設計一個電路計算</a:t>
            </a:r>
            <a:r>
              <a:rPr lang="en-US" altLang="zh-TW" dirty="0"/>
              <a:t>a * b + c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en-US" altLang="zh-TW" dirty="0"/>
              <a:t>mode=0</a:t>
            </a:r>
            <a:r>
              <a:rPr lang="zh-TW" altLang="en-US" dirty="0"/>
              <a:t>時，採用</a:t>
            </a:r>
            <a:r>
              <a:rPr lang="en-US" altLang="zh-TW" dirty="0"/>
              <a:t>unsigned operation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en-US" altLang="zh-TW" dirty="0"/>
              <a:t>mode=1</a:t>
            </a:r>
            <a:r>
              <a:rPr lang="zh-TW" altLang="en-US" dirty="0"/>
              <a:t>時，採用</a:t>
            </a:r>
            <a:r>
              <a:rPr lang="en-US" altLang="zh-TW" dirty="0"/>
              <a:t>signed operation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52936"/>
            <a:ext cx="26860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603" y="980728"/>
            <a:ext cx="3764643" cy="218936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Extension in Verilog</a:t>
            </a:r>
            <a:r>
              <a:rPr lang="zh-TW" altLang="en-US" dirty="0"/>
              <a:t> </a:t>
            </a:r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" y="1483091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add_signed_1995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add_signed_1995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add_signed_2001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add_signed_2001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609600" y="3655482"/>
            <a:ext cx="611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You have to deal with sign extension by yourself in Verilog 1995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signed for auto handling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5960" y="4084569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add_carry_signed_final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carry_in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Sum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Sum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zh-TW" alt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$signed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carry_in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add_carry_signed_2001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96557" y="3068960"/>
            <a:ext cx="5595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</a:rPr>
              <a:t>Mixed signed/unsigned operation is regarded as unsigned</a:t>
            </a:r>
          </a:p>
          <a:p>
            <a:r>
              <a:rPr lang="zh-TW" alt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use </a:t>
            </a:r>
            <a:r>
              <a:rPr lang="en-US" altLang="zh-TW" i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$signed for type casting</a:t>
            </a:r>
            <a:endParaRPr lang="zh-TW" altLang="en-US" i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5360" y="6561404"/>
            <a:ext cx="10608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http://www.tumbush.com/published_papers/Tumbush%20DVCon%2005.pdf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7468399" y="6037649"/>
            <a:ext cx="4723601" cy="623425"/>
            <a:chOff x="2544944" y="5661248"/>
            <a:chExt cx="4723601" cy="623425"/>
          </a:xfrm>
        </p:grpSpPr>
        <p:sp>
          <p:nvSpPr>
            <p:cNvPr id="11" name="文字方塊 10"/>
            <p:cNvSpPr txBox="1"/>
            <p:nvPr/>
          </p:nvSpPr>
          <p:spPr>
            <a:xfrm>
              <a:off x="2544944" y="5915341"/>
              <a:ext cx="4723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>
                  <a:solidFill>
                    <a:srgbClr val="FF0000"/>
                  </a:solidFill>
                </a:rPr>
                <a:t>carry_in</a:t>
              </a:r>
              <a:r>
                <a:rPr lang="en-US" altLang="zh-TW" dirty="0">
                  <a:solidFill>
                    <a:srgbClr val="FF0000"/>
                  </a:solidFill>
                </a:rPr>
                <a:t> is unsigned, add “0” before type casting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5231904" y="5661248"/>
              <a:ext cx="0" cy="3031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直線接點 12"/>
          <p:cNvCxnSpPr/>
          <p:nvPr/>
        </p:nvCxnSpPr>
        <p:spPr>
          <a:xfrm>
            <a:off x="10632504" y="1772816"/>
            <a:ext cx="216024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00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Extension in Verilog for </a:t>
            </a:r>
            <a:r>
              <a:rPr lang="en-US" altLang="zh-TW" dirty="0">
                <a:solidFill>
                  <a:srgbClr val="FF0000"/>
                </a:solidFill>
              </a:rPr>
              <a:t>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93" y="2190691"/>
            <a:ext cx="6083499" cy="165618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" y="1733967"/>
            <a:ext cx="11726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mult_signed_1995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</a:t>
            </a:r>
          </a:p>
          <a:p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prod_intermediate0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prod_intermediate1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prod_intermediate2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wire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inv_add1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prod_intermediate0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prod_intermediate1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zh-TW" alt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Do the invert and add1 of a. </a:t>
            </a:r>
          </a:p>
          <a:p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assign	inv_add1 = ~a + 1'b1;</a:t>
            </a: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prod_intermediate2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?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inv_add1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]}},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inv_add1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6'b0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zh-TW" alt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prod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prod_intermediate0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prod_intermediate1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prod_intermediate2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5890493" y="5544366"/>
            <a:ext cx="6286176" cy="1170640"/>
            <a:chOff x="5890493" y="5301208"/>
            <a:chExt cx="6286176" cy="1170640"/>
          </a:xfrm>
        </p:grpSpPr>
        <p:sp>
          <p:nvSpPr>
            <p:cNvPr id="3" name="文字方塊 2"/>
            <p:cNvSpPr txBox="1"/>
            <p:nvPr/>
          </p:nvSpPr>
          <p:spPr>
            <a:xfrm>
              <a:off x="7383434" y="6010183"/>
              <a:ext cx="4793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MSB is sign bit, </a:t>
              </a:r>
              <a:r>
                <a:rPr lang="en-US" altLang="zh-TW" sz="2400" dirty="0" err="1">
                  <a:solidFill>
                    <a:srgbClr val="FF0000"/>
                  </a:solidFill>
                </a:rPr>
                <a:t>appy</a:t>
              </a:r>
              <a:r>
                <a:rPr lang="en-US" altLang="zh-TW" sz="2400" dirty="0">
                  <a:solidFill>
                    <a:srgbClr val="FF0000"/>
                  </a:solidFill>
                </a:rPr>
                <a:t> 2’s complement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 flipV="1">
              <a:off x="5890493" y="5301208"/>
              <a:ext cx="2149723" cy="7920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97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 Extension in Verilog for Multiplication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609600" y="14127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mult_signed_2001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prod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7096" y="428877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mult_signed_unsigned_2001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signed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prod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altLang="zh-TW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prod 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en-US" altLang="zh-TW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$signed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</a:t>
            </a:r>
            <a:r>
              <a:rPr lang="en-US" altLang="zh-TW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altLang="zh-TW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en-US" altLang="zh-TW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zh-TW" altLang="en-US" dirty="0"/>
          </a:p>
        </p:txBody>
      </p:sp>
      <p:grpSp>
        <p:nvGrpSpPr>
          <p:cNvPr id="9" name="群組 8"/>
          <p:cNvGrpSpPr/>
          <p:nvPr/>
        </p:nvGrpSpPr>
        <p:grpSpPr>
          <a:xfrm>
            <a:off x="4844289" y="6016962"/>
            <a:ext cx="6349174" cy="710487"/>
            <a:chOff x="4871864" y="5661248"/>
            <a:chExt cx="6349174" cy="710487"/>
          </a:xfrm>
        </p:grpSpPr>
        <p:sp>
          <p:nvSpPr>
            <p:cNvPr id="6" name="文字方塊 5"/>
            <p:cNvSpPr txBox="1"/>
            <p:nvPr/>
          </p:nvSpPr>
          <p:spPr>
            <a:xfrm>
              <a:off x="4871864" y="6002403"/>
              <a:ext cx="6349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b is unsigned, add “0” before type casting so as a positive number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V="1">
              <a:off x="5231904" y="5661248"/>
              <a:ext cx="0" cy="3031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6240016" y="5647630"/>
            <a:ext cx="457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Careful on mixed sign and unsigned operations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5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4553</TotalTime>
  <Words>2486</Words>
  <Application>Microsoft Office PowerPoint</Application>
  <PresentationFormat>寬螢幕</PresentationFormat>
  <Paragraphs>231</Paragraphs>
  <Slides>18</Slides>
  <Notes>8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Arial Unicode MS</vt:lpstr>
      <vt:lpstr>MS PGothic</vt:lpstr>
      <vt:lpstr>Arial</vt:lpstr>
      <vt:lpstr>Calibri</vt:lpstr>
      <vt:lpstr>Comic Sans MS</vt:lpstr>
      <vt:lpstr>Courier New</vt:lpstr>
      <vt:lpstr>Times New Roman</vt:lpstr>
      <vt:lpstr>佈景主題1</vt:lpstr>
      <vt:lpstr>Equation</vt:lpstr>
      <vt:lpstr>Lecture 6 Arithmetic</vt:lpstr>
      <vt:lpstr>Signed and unsigned Addition and multiplication   </vt:lpstr>
      <vt:lpstr>Negative Integers</vt:lpstr>
      <vt:lpstr>Why do we all use 2’s complement?</vt:lpstr>
      <vt:lpstr>Signed data types (after Verilog-2001)</vt:lpstr>
      <vt:lpstr>無號數及有號數的乘加運算電路 (DIY Sign Extension in Verilog)</vt:lpstr>
      <vt:lpstr>Sign Extension in Verilog for Addition</vt:lpstr>
      <vt:lpstr>Sign Extension in Verilog for Multiplication</vt:lpstr>
      <vt:lpstr>Sign Extension in Verilog for Multiplication</vt:lpstr>
      <vt:lpstr>Summary: Sign Extension in Verilog</vt:lpstr>
      <vt:lpstr>Summary</vt:lpstr>
      <vt:lpstr>實際乘法怎麼做</vt:lpstr>
      <vt:lpstr>Bitwidth Problem</vt:lpstr>
      <vt:lpstr>PowerPoint 簡報</vt:lpstr>
      <vt:lpstr>Overflow (Optional)</vt:lpstr>
      <vt:lpstr>PowerPoint 簡報</vt:lpstr>
      <vt:lpstr>Optional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Survey An Efficient Perception-based Adaptive Color to Gray Transformation</dc:title>
  <dc:creator>yucheng</dc:creator>
  <cp:lastModifiedBy>Sheuan</cp:lastModifiedBy>
  <cp:revision>169</cp:revision>
  <dcterms:created xsi:type="dcterms:W3CDTF">2009-12-14T10:41:03Z</dcterms:created>
  <dcterms:modified xsi:type="dcterms:W3CDTF">2024-02-17T02:26:07Z</dcterms:modified>
</cp:coreProperties>
</file>