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80A66C30-B5F0-7813-48CB-44EBF2D1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3" r="889" b="1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Predicting Customer Booking Behavior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402" y="4912698"/>
            <a:ext cx="3750629" cy="175327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• Modeled 50,000+ booking records using Random Forest</a:t>
            </a:r>
          </a:p>
          <a:p>
            <a:r>
              <a:rPr lang="en-US" sz="1400" dirty="0">
                <a:solidFill>
                  <a:schemeClr val="tx1"/>
                </a:solidFill>
              </a:rPr>
              <a:t>• Identified key predictors of completed bookings</a:t>
            </a:r>
          </a:p>
          <a:p>
            <a:r>
              <a:rPr lang="en-US" sz="1400" dirty="0">
                <a:solidFill>
                  <a:schemeClr val="tx1"/>
                </a:solidFill>
              </a:rPr>
              <a:t>• Evaluated model performance (AUC = 0.79)</a:t>
            </a:r>
          </a:p>
          <a:p>
            <a:r>
              <a:rPr lang="en-US" sz="1400" dirty="0">
                <a:solidFill>
                  <a:schemeClr val="tx1"/>
                </a:solidFill>
              </a:rPr>
              <a:t>• Tools: Python, Pandas, Scikit-learn, Seaborn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320040"/>
            <a:ext cx="11340174" cy="16175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Predicting Customer Booking Behavior: Insights from 50,000+ Records</a:t>
            </a:r>
            <a:br>
              <a:rPr lang="en-US" dirty="0"/>
            </a:br>
            <a:endParaRPr lang="en-GB" b="1" dirty="0"/>
          </a:p>
        </p:txBody>
      </p:sp>
      <p:pic>
        <p:nvPicPr>
          <p:cNvPr id="8" name="Content Placeholder 7" descr="A bar graph with blue and orange squares&#10;&#10;AI-generated content may be incorrect.">
            <a:extLst>
              <a:ext uri="{FF2B5EF4-FFF2-40B4-BE49-F238E27FC236}">
                <a16:creationId xmlns:a16="http://schemas.microsoft.com/office/drawing/2014/main" id="{C0B42993-6F14-6F69-5BF9-D47F46176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1653364"/>
            <a:ext cx="5143720" cy="3680636"/>
          </a:xfrm>
        </p:spPr>
      </p:pic>
      <p:pic>
        <p:nvPicPr>
          <p:cNvPr id="10" name="Picture 9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E5120574-22EA-0D9D-FC29-BAC972FB9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00" y="1524000"/>
            <a:ext cx="5745988" cy="381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0A7D68-937F-9631-4EF9-9CCC2BD26D80}"/>
              </a:ext>
            </a:extLst>
          </p:cNvPr>
          <p:cNvSpPr txBox="1"/>
          <p:nvPr/>
        </p:nvSpPr>
        <p:spPr>
          <a:xfrm>
            <a:off x="0" y="5515083"/>
            <a:ext cx="55643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 Trained Random Forest on 50,000 booking records</a:t>
            </a:r>
          </a:p>
          <a:p>
            <a:r>
              <a:rPr lang="en-US" dirty="0"/>
              <a:t>• ROC AUC Score: </a:t>
            </a:r>
            <a:r>
              <a:rPr lang="en-US" b="1" dirty="0"/>
              <a:t>0.79</a:t>
            </a:r>
            <a:r>
              <a:rPr lang="en-US" dirty="0"/>
              <a:t> | Accuracy: </a:t>
            </a:r>
            <a:r>
              <a:rPr lang="en-US" b="1" dirty="0"/>
              <a:t>85%</a:t>
            </a:r>
          </a:p>
          <a:p>
            <a:r>
              <a:rPr lang="en-US" dirty="0"/>
              <a:t>• Class imbalance addressed using weighted classifier</a:t>
            </a:r>
          </a:p>
          <a:p>
            <a:r>
              <a:rPr lang="en-US" dirty="0"/>
              <a:t>• Top predictors: purchase lead, length of stay, flight hour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Customer Booking Behavior with Machine Learning</vt:lpstr>
      <vt:lpstr>Predicting Customer Booking Behavior: Insights from 50,000+ Records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Tamakloe, Mark-Daniels</cp:lastModifiedBy>
  <cp:revision>4</cp:revision>
  <dcterms:created xsi:type="dcterms:W3CDTF">2022-12-06T11:13:27Z</dcterms:created>
  <dcterms:modified xsi:type="dcterms:W3CDTF">2025-05-19T07:14:08Z</dcterms:modified>
</cp:coreProperties>
</file>