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8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6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80A66C30-B5F0-7813-48CB-44EBF2D1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20" r="1" b="1"/>
          <a:stretch>
            <a:fillRect/>
          </a:stretch>
        </p:blipFill>
        <p:spPr>
          <a:xfrm>
            <a:off x="20" y="10"/>
            <a:ext cx="77347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67139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/>
              <a:t>British Airways Customer Review Sentiment Analysis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48600" y="4745198"/>
            <a:ext cx="4023360" cy="2094514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>
              <a:defRPr sz="1400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Analyzed 1,000+ customer reviews scraped from Skytrax</a:t>
            </a:r>
          </a:p>
          <a:p>
            <a:pPr>
              <a:defRPr sz="1400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Applied web scraping, sentiment analysis (VADER), and NLP</a:t>
            </a:r>
          </a:p>
          <a:p>
            <a:pPr>
              <a:defRPr sz="1400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52% Negative, 46% Positive, 2% Neutral</a:t>
            </a:r>
          </a:p>
          <a:p>
            <a:pPr>
              <a:defRPr sz="1400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Top complaints: delays, staff behavior, luggage issues</a:t>
            </a:r>
          </a:p>
          <a:p>
            <a:pPr>
              <a:defRPr sz="1400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Top praises: business class, crew service, food</a:t>
            </a:r>
          </a:p>
          <a:p>
            <a:pPr>
              <a:defRPr sz="1400"/>
            </a:pPr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Tools: Python, BeautifulSoup, Pandas, VADER, Seaborn</a:t>
            </a:r>
          </a:p>
          <a:p>
            <a:endParaRPr lang="en-US" sz="5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320040"/>
            <a:ext cx="11340174" cy="16175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British Airways Review Analysis: Insights from 1,000+ Customer Experiences</a:t>
            </a:r>
            <a:br>
              <a:rPr lang="en-US" dirty="0"/>
            </a:br>
            <a:endParaRPr lang="en-GB" b="1" dirty="0"/>
          </a:p>
        </p:txBody>
      </p:sp>
      <p:pic>
        <p:nvPicPr>
          <p:cNvPr id="5" name="Content Placeholder 4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5D263074-9E95-0C81-56B6-38BE895E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2" y="1855021"/>
            <a:ext cx="5924998" cy="3964865"/>
          </a:xfrm>
        </p:spPr>
      </p:pic>
      <p:pic>
        <p:nvPicPr>
          <p:cNvPr id="7" name="Picture 6" descr="A close-up of words&#10;&#10;AI-generated content may be incorrect.">
            <a:extLst>
              <a:ext uri="{FF2B5EF4-FFF2-40B4-BE49-F238E27FC236}">
                <a16:creationId xmlns:a16="http://schemas.microsoft.com/office/drawing/2014/main" id="{A5A70969-2686-FE28-0554-B0E849D47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55021"/>
            <a:ext cx="5801958" cy="39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British Airways Customer Review Sentiment Analysis</vt:lpstr>
      <vt:lpstr>British Airways Review Analysis: Insights from 1,000+ Customer Experiences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Tamakloe, Mark-Daniels</cp:lastModifiedBy>
  <cp:revision>2</cp:revision>
  <dcterms:created xsi:type="dcterms:W3CDTF">2022-12-06T11:13:27Z</dcterms:created>
  <dcterms:modified xsi:type="dcterms:W3CDTF">2025-05-19T01:47:05Z</dcterms:modified>
</cp:coreProperties>
</file>