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4"/>
  </p:notesMasterIdLst>
  <p:sldIdLst>
    <p:sldId id="257" r:id="rId2"/>
    <p:sldId id="258" r:id="rId3"/>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94"/>
  </p:normalViewPr>
  <p:slideViewPr>
    <p:cSldViewPr snapToGrid="0">
      <p:cViewPr varScale="1">
        <p:scale>
          <a:sx n="149" d="100"/>
          <a:sy n="149" d="100"/>
        </p:scale>
        <p:origin x="192" y="2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94408-5513-46B3-A351-0D6A15EE7BE8}"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3E4A4BDE-C8BF-4F15-AD62-20831511BBA2}">
      <dgm:prSet/>
      <dgm:spPr/>
      <dgm:t>
        <a:bodyPr/>
        <a:lstStyle/>
        <a:p>
          <a:r>
            <a:rPr lang="en-US" dirty="0"/>
            <a:t>Situation</a:t>
          </a:r>
        </a:p>
      </dgm:t>
    </dgm:pt>
    <dgm:pt modelId="{84F5F54C-1494-4D34-B56B-DBD899A9009C}" type="parTrans" cxnId="{4436BD39-FE8A-4249-9D7A-CCA83225B709}">
      <dgm:prSet/>
      <dgm:spPr/>
      <dgm:t>
        <a:bodyPr/>
        <a:lstStyle/>
        <a:p>
          <a:endParaRPr lang="en-US"/>
        </a:p>
      </dgm:t>
    </dgm:pt>
    <dgm:pt modelId="{FC1BD34D-6690-48F4-8EEC-892C0B611581}" type="sibTrans" cxnId="{4436BD39-FE8A-4249-9D7A-CCA83225B709}">
      <dgm:prSet/>
      <dgm:spPr/>
      <dgm:t>
        <a:bodyPr/>
        <a:lstStyle/>
        <a:p>
          <a:endParaRPr lang="en-US"/>
        </a:p>
      </dgm:t>
    </dgm:pt>
    <dgm:pt modelId="{0844FC61-A49B-4A46-820E-91C43197E0A6}">
      <dgm:prSet/>
      <dgm:spPr/>
      <dgm:t>
        <a:bodyPr/>
        <a:lstStyle/>
        <a:p>
          <a:r>
            <a:rPr lang="en-US" dirty="0"/>
            <a:t>PowerCo is experiencing customer churn and aims to proactively identify clients at risk of leaving, using historical service and behavioral data.</a:t>
          </a:r>
        </a:p>
      </dgm:t>
    </dgm:pt>
    <dgm:pt modelId="{C453A575-D80B-4E32-8397-B2FFE71028D6}" type="parTrans" cxnId="{23A626C5-C16F-4602-87B2-74641FAC0B06}">
      <dgm:prSet/>
      <dgm:spPr/>
      <dgm:t>
        <a:bodyPr/>
        <a:lstStyle/>
        <a:p>
          <a:endParaRPr lang="en-US"/>
        </a:p>
      </dgm:t>
    </dgm:pt>
    <dgm:pt modelId="{0E5E5E7B-3FC4-482B-B375-D4397E9239CD}" type="sibTrans" cxnId="{23A626C5-C16F-4602-87B2-74641FAC0B06}">
      <dgm:prSet/>
      <dgm:spPr/>
      <dgm:t>
        <a:bodyPr/>
        <a:lstStyle/>
        <a:p>
          <a:endParaRPr lang="en-US"/>
        </a:p>
      </dgm:t>
    </dgm:pt>
    <dgm:pt modelId="{2B580093-E13D-4EDE-80B4-B74218EDB3E6}">
      <dgm:prSet/>
      <dgm:spPr/>
      <dgm:t>
        <a:bodyPr/>
        <a:lstStyle/>
        <a:p>
          <a:r>
            <a:rPr lang="en-US"/>
            <a:t>Complication</a:t>
          </a:r>
        </a:p>
      </dgm:t>
    </dgm:pt>
    <dgm:pt modelId="{2DC30DE4-1B78-4DE0-B7F7-D0300C802915}" type="parTrans" cxnId="{65DBDBC4-D337-4C1E-A827-FBBB1FEAC854}">
      <dgm:prSet/>
      <dgm:spPr/>
      <dgm:t>
        <a:bodyPr/>
        <a:lstStyle/>
        <a:p>
          <a:endParaRPr lang="en-US"/>
        </a:p>
      </dgm:t>
    </dgm:pt>
    <dgm:pt modelId="{0CEEFA5A-9299-4341-B2E7-DF406E98FB1A}" type="sibTrans" cxnId="{65DBDBC4-D337-4C1E-A827-FBBB1FEAC854}">
      <dgm:prSet/>
      <dgm:spPr/>
      <dgm:t>
        <a:bodyPr/>
        <a:lstStyle/>
        <a:p>
          <a:endParaRPr lang="en-US"/>
        </a:p>
      </dgm:t>
    </dgm:pt>
    <dgm:pt modelId="{91EA5E5B-92FB-420A-9C51-F0FD61BEFFB0}">
      <dgm:prSet/>
      <dgm:spPr/>
      <dgm:t>
        <a:bodyPr/>
        <a:lstStyle/>
        <a:p>
          <a:r>
            <a:rPr lang="en-US" dirty="0"/>
            <a:t>Despite high overall satisfaction, a small but critical segment of clients has been churning, often without early indicators. Conventional metrics fail to provide actionable foresight on these patterns.</a:t>
          </a:r>
        </a:p>
      </dgm:t>
    </dgm:pt>
    <dgm:pt modelId="{926D80FD-6AE4-4FC5-94E1-45889AAC9830}" type="parTrans" cxnId="{601141BB-8141-4550-B993-7B006E4CD5A8}">
      <dgm:prSet/>
      <dgm:spPr/>
      <dgm:t>
        <a:bodyPr/>
        <a:lstStyle/>
        <a:p>
          <a:endParaRPr lang="en-US"/>
        </a:p>
      </dgm:t>
    </dgm:pt>
    <dgm:pt modelId="{F9BAC4DF-6A47-45CD-A532-EDD816F88EA4}" type="sibTrans" cxnId="{601141BB-8141-4550-B993-7B006E4CD5A8}">
      <dgm:prSet/>
      <dgm:spPr/>
      <dgm:t>
        <a:bodyPr/>
        <a:lstStyle/>
        <a:p>
          <a:endParaRPr lang="en-US"/>
        </a:p>
      </dgm:t>
    </dgm:pt>
    <dgm:pt modelId="{EED4453E-AC4C-45F3-9A57-506A3CCE0041}">
      <dgm:prSet/>
      <dgm:spPr/>
      <dgm:t>
        <a:bodyPr/>
        <a:lstStyle/>
        <a:p>
          <a:r>
            <a:rPr lang="en-US"/>
            <a:t>Question</a:t>
          </a:r>
        </a:p>
      </dgm:t>
    </dgm:pt>
    <dgm:pt modelId="{2CCFEBCE-82B4-494A-ACD7-4421CA841478}" type="parTrans" cxnId="{9C5A64D1-33B1-4351-9B8D-BF7B0FC70846}">
      <dgm:prSet/>
      <dgm:spPr/>
      <dgm:t>
        <a:bodyPr/>
        <a:lstStyle/>
        <a:p>
          <a:endParaRPr lang="en-US"/>
        </a:p>
      </dgm:t>
    </dgm:pt>
    <dgm:pt modelId="{9F1B3102-973F-4889-AF42-9F81CFA9C371}" type="sibTrans" cxnId="{9C5A64D1-33B1-4351-9B8D-BF7B0FC70846}">
      <dgm:prSet/>
      <dgm:spPr/>
      <dgm:t>
        <a:bodyPr/>
        <a:lstStyle/>
        <a:p>
          <a:endParaRPr lang="en-US"/>
        </a:p>
      </dgm:t>
    </dgm:pt>
    <dgm:pt modelId="{89BDEAA6-25AF-41FB-900E-C62EF30DE343}">
      <dgm:prSet/>
      <dgm:spPr/>
      <dgm:t>
        <a:bodyPr/>
        <a:lstStyle/>
        <a:p>
          <a:r>
            <a:rPr lang="en-US"/>
            <a:t>Can we build a model to predict churn risk and highlight the most influential drivers behind client attrition?</a:t>
          </a:r>
        </a:p>
      </dgm:t>
    </dgm:pt>
    <dgm:pt modelId="{E5A2511B-CE65-4FB8-A6CB-0A3517C01AAF}" type="parTrans" cxnId="{8FD5A968-A1A2-4FE6-BE37-B88694ADA5EA}">
      <dgm:prSet/>
      <dgm:spPr/>
      <dgm:t>
        <a:bodyPr/>
        <a:lstStyle/>
        <a:p>
          <a:endParaRPr lang="en-US"/>
        </a:p>
      </dgm:t>
    </dgm:pt>
    <dgm:pt modelId="{544A826F-C661-4EAB-9E75-B770807FCE7E}" type="sibTrans" cxnId="{8FD5A968-A1A2-4FE6-BE37-B88694ADA5EA}">
      <dgm:prSet/>
      <dgm:spPr/>
      <dgm:t>
        <a:bodyPr/>
        <a:lstStyle/>
        <a:p>
          <a:endParaRPr lang="en-US"/>
        </a:p>
      </dgm:t>
    </dgm:pt>
    <dgm:pt modelId="{170761BF-94DE-4265-9CF3-3FE77850F444}">
      <dgm:prSet/>
      <dgm:spPr/>
      <dgm:t>
        <a:bodyPr/>
        <a:lstStyle/>
        <a:p>
          <a:r>
            <a:rPr lang="en-US"/>
            <a:t>Answer</a:t>
          </a:r>
        </a:p>
      </dgm:t>
    </dgm:pt>
    <dgm:pt modelId="{D3FB69E2-E3B7-4B3C-9A4B-87B268F26E0B}" type="parTrans" cxnId="{220D9EAA-036A-449E-8849-F9B320A3C412}">
      <dgm:prSet/>
      <dgm:spPr/>
      <dgm:t>
        <a:bodyPr/>
        <a:lstStyle/>
        <a:p>
          <a:endParaRPr lang="en-US"/>
        </a:p>
      </dgm:t>
    </dgm:pt>
    <dgm:pt modelId="{FC6FCF94-2AE8-4708-BBB1-AB0CDABFB374}" type="sibTrans" cxnId="{220D9EAA-036A-449E-8849-F9B320A3C412}">
      <dgm:prSet/>
      <dgm:spPr/>
      <dgm:t>
        <a:bodyPr/>
        <a:lstStyle/>
        <a:p>
          <a:endParaRPr lang="en-US"/>
        </a:p>
      </dgm:t>
    </dgm:pt>
    <dgm:pt modelId="{DBF1872F-D891-4CE5-BDDD-6D29DDFBB9AF}">
      <dgm:prSet/>
      <dgm:spPr/>
      <dgm:t>
        <a:bodyPr/>
        <a:lstStyle/>
        <a:p>
          <a:r>
            <a:rPr lang="en-US" dirty="0"/>
            <a:t>We engineered over 50 features from customer activity, pricing behavior, and contract metadata, and trained a Random Forest model achieving 90% accuracy. While churn events are rare, the model effectively identifies key predictors such as `cons_12m`, `net_margin`, and `months_activ`. These insights can guide targeted retention strategies for high-value clients at risk.</a:t>
          </a:r>
        </a:p>
      </dgm:t>
    </dgm:pt>
    <dgm:pt modelId="{A15FA693-7F7D-4E64-96C0-09A8215DE150}" type="parTrans" cxnId="{AE13C1F7-C660-44EE-AAB6-16513A70D298}">
      <dgm:prSet/>
      <dgm:spPr/>
      <dgm:t>
        <a:bodyPr/>
        <a:lstStyle/>
        <a:p>
          <a:endParaRPr lang="en-US"/>
        </a:p>
      </dgm:t>
    </dgm:pt>
    <dgm:pt modelId="{A1E3AB74-3CDA-4D38-87FE-5CDB8B41CFBC}" type="sibTrans" cxnId="{AE13C1F7-C660-44EE-AAB6-16513A70D298}">
      <dgm:prSet/>
      <dgm:spPr/>
      <dgm:t>
        <a:bodyPr/>
        <a:lstStyle/>
        <a:p>
          <a:endParaRPr lang="en-US"/>
        </a:p>
      </dgm:t>
    </dgm:pt>
    <dgm:pt modelId="{3D0F2B44-EB58-413F-9261-2D3B98EF5A4D}" type="pres">
      <dgm:prSet presAssocID="{B8994408-5513-46B3-A351-0D6A15EE7BE8}" presName="root" presStyleCnt="0">
        <dgm:presLayoutVars>
          <dgm:dir/>
          <dgm:resizeHandles val="exact"/>
        </dgm:presLayoutVars>
      </dgm:prSet>
      <dgm:spPr/>
    </dgm:pt>
    <dgm:pt modelId="{E7570ADD-A85F-4BB1-80BE-D2971EDCC47A}" type="pres">
      <dgm:prSet presAssocID="{B8994408-5513-46B3-A351-0D6A15EE7BE8}" presName="container" presStyleCnt="0">
        <dgm:presLayoutVars>
          <dgm:dir/>
          <dgm:resizeHandles val="exact"/>
        </dgm:presLayoutVars>
      </dgm:prSet>
      <dgm:spPr/>
    </dgm:pt>
    <dgm:pt modelId="{9958700E-18DE-49A1-B93E-4432E79818C6}" type="pres">
      <dgm:prSet presAssocID="{3E4A4BDE-C8BF-4F15-AD62-20831511BBA2}" presName="compNode" presStyleCnt="0"/>
      <dgm:spPr/>
    </dgm:pt>
    <dgm:pt modelId="{392719D8-50AA-4863-A84B-9C3150582C1E}" type="pres">
      <dgm:prSet presAssocID="{3E4A4BDE-C8BF-4F15-AD62-20831511BBA2}" presName="iconBgRect" presStyleLbl="bgShp" presStyleIdx="0" presStyleCnt="8"/>
      <dgm:spPr/>
    </dgm:pt>
    <dgm:pt modelId="{93453643-DF8B-4A71-B7F1-1078F392ADDB}" type="pres">
      <dgm:prSet presAssocID="{3E4A4BDE-C8BF-4F15-AD62-20831511BBA2}" presName="iconRect" presStyleLbl="node1" presStyleIdx="0" presStyleCnt="8" custLinFactNeighborX="-14408" custLinFactNeighborY="-4528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pr"/>
        </a:ext>
      </dgm:extLst>
    </dgm:pt>
    <dgm:pt modelId="{B620DD78-4151-4225-80B5-E3509999100B}" type="pres">
      <dgm:prSet presAssocID="{3E4A4BDE-C8BF-4F15-AD62-20831511BBA2}" presName="spaceRect" presStyleCnt="0"/>
      <dgm:spPr/>
    </dgm:pt>
    <dgm:pt modelId="{DEFB94DD-28A0-4F5B-8EFF-E954B1A4D1AB}" type="pres">
      <dgm:prSet presAssocID="{3E4A4BDE-C8BF-4F15-AD62-20831511BBA2}" presName="textRect" presStyleLbl="revTx" presStyleIdx="0" presStyleCnt="8">
        <dgm:presLayoutVars>
          <dgm:chMax val="1"/>
          <dgm:chPref val="1"/>
        </dgm:presLayoutVars>
      </dgm:prSet>
      <dgm:spPr/>
    </dgm:pt>
    <dgm:pt modelId="{1519439D-C240-44E0-8DB4-37DAA6CC98FB}" type="pres">
      <dgm:prSet presAssocID="{FC1BD34D-6690-48F4-8EEC-892C0B611581}" presName="sibTrans" presStyleLbl="sibTrans2D1" presStyleIdx="0" presStyleCnt="0"/>
      <dgm:spPr/>
    </dgm:pt>
    <dgm:pt modelId="{A6D5F89A-3EB5-4863-ADA3-A1AFCAC08152}" type="pres">
      <dgm:prSet presAssocID="{0844FC61-A49B-4A46-820E-91C43197E0A6}" presName="compNode" presStyleCnt="0"/>
      <dgm:spPr/>
    </dgm:pt>
    <dgm:pt modelId="{CD6C40BD-8FBC-455C-B30E-0378928E615F}" type="pres">
      <dgm:prSet presAssocID="{0844FC61-A49B-4A46-820E-91C43197E0A6}" presName="iconBgRect" presStyleLbl="bgShp" presStyleIdx="1" presStyleCnt="8"/>
      <dgm:spPr/>
    </dgm:pt>
    <dgm:pt modelId="{EA253778-831B-42CD-82AA-7CB746B38E2D}" type="pres">
      <dgm:prSet presAssocID="{0844FC61-A49B-4A46-820E-91C43197E0A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C814B3A-D53A-4B04-BD30-C5AFFA0FF1AC}" type="pres">
      <dgm:prSet presAssocID="{0844FC61-A49B-4A46-820E-91C43197E0A6}" presName="spaceRect" presStyleCnt="0"/>
      <dgm:spPr/>
    </dgm:pt>
    <dgm:pt modelId="{496E18E4-4699-4B5A-A6BA-35F7AC6EABA7}" type="pres">
      <dgm:prSet presAssocID="{0844FC61-A49B-4A46-820E-91C43197E0A6}" presName="textRect" presStyleLbl="revTx" presStyleIdx="1" presStyleCnt="8">
        <dgm:presLayoutVars>
          <dgm:chMax val="1"/>
          <dgm:chPref val="1"/>
        </dgm:presLayoutVars>
      </dgm:prSet>
      <dgm:spPr/>
    </dgm:pt>
    <dgm:pt modelId="{2C62EC6B-4117-4D79-9822-C07F39A229B8}" type="pres">
      <dgm:prSet presAssocID="{0E5E5E7B-3FC4-482B-B375-D4397E9239CD}" presName="sibTrans" presStyleLbl="sibTrans2D1" presStyleIdx="0" presStyleCnt="0"/>
      <dgm:spPr/>
    </dgm:pt>
    <dgm:pt modelId="{5D914E38-9C6B-4299-9AB4-BDB32A65B161}" type="pres">
      <dgm:prSet presAssocID="{2B580093-E13D-4EDE-80B4-B74218EDB3E6}" presName="compNode" presStyleCnt="0"/>
      <dgm:spPr/>
    </dgm:pt>
    <dgm:pt modelId="{BDEB9EA5-3303-40B5-B9EB-A938DA2796F7}" type="pres">
      <dgm:prSet presAssocID="{2B580093-E13D-4EDE-80B4-B74218EDB3E6}" presName="iconBgRect" presStyleLbl="bgShp" presStyleIdx="2" presStyleCnt="8"/>
      <dgm:spPr/>
    </dgm:pt>
    <dgm:pt modelId="{C7146678-AE94-4914-9B3A-BEDEC9459C31}" type="pres">
      <dgm:prSet presAssocID="{2B580093-E13D-4EDE-80B4-B74218EDB3E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022A319B-B2EC-4A74-94EE-F16445488BF7}" type="pres">
      <dgm:prSet presAssocID="{2B580093-E13D-4EDE-80B4-B74218EDB3E6}" presName="spaceRect" presStyleCnt="0"/>
      <dgm:spPr/>
    </dgm:pt>
    <dgm:pt modelId="{252322BB-1744-4229-8B04-5B552837107D}" type="pres">
      <dgm:prSet presAssocID="{2B580093-E13D-4EDE-80B4-B74218EDB3E6}" presName="textRect" presStyleLbl="revTx" presStyleIdx="2" presStyleCnt="8">
        <dgm:presLayoutVars>
          <dgm:chMax val="1"/>
          <dgm:chPref val="1"/>
        </dgm:presLayoutVars>
      </dgm:prSet>
      <dgm:spPr/>
    </dgm:pt>
    <dgm:pt modelId="{95B031DA-0F4A-4A06-8CB6-5E53EFBBCA61}" type="pres">
      <dgm:prSet presAssocID="{0CEEFA5A-9299-4341-B2E7-DF406E98FB1A}" presName="sibTrans" presStyleLbl="sibTrans2D1" presStyleIdx="0" presStyleCnt="0"/>
      <dgm:spPr/>
    </dgm:pt>
    <dgm:pt modelId="{524CDACF-EF23-41F0-A632-71A36612B8FD}" type="pres">
      <dgm:prSet presAssocID="{91EA5E5B-92FB-420A-9C51-F0FD61BEFFB0}" presName="compNode" presStyleCnt="0"/>
      <dgm:spPr/>
    </dgm:pt>
    <dgm:pt modelId="{F6DB178E-811F-4CBF-BD2C-E895B3578EE2}" type="pres">
      <dgm:prSet presAssocID="{91EA5E5B-92FB-420A-9C51-F0FD61BEFFB0}" presName="iconBgRect" presStyleLbl="bgShp" presStyleIdx="3" presStyleCnt="8"/>
      <dgm:spPr/>
    </dgm:pt>
    <dgm:pt modelId="{38BDD173-E606-4830-8293-322A8E86C765}" type="pres">
      <dgm:prSet presAssocID="{91EA5E5B-92FB-420A-9C51-F0FD61BEFFB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5C35DC7A-E389-4278-B2F0-2FB74DC5D5E1}" type="pres">
      <dgm:prSet presAssocID="{91EA5E5B-92FB-420A-9C51-F0FD61BEFFB0}" presName="spaceRect" presStyleCnt="0"/>
      <dgm:spPr/>
    </dgm:pt>
    <dgm:pt modelId="{CDA10406-170D-4270-93C4-5D13BC04AB4D}" type="pres">
      <dgm:prSet presAssocID="{91EA5E5B-92FB-420A-9C51-F0FD61BEFFB0}" presName="textRect" presStyleLbl="revTx" presStyleIdx="3" presStyleCnt="8">
        <dgm:presLayoutVars>
          <dgm:chMax val="1"/>
          <dgm:chPref val="1"/>
        </dgm:presLayoutVars>
      </dgm:prSet>
      <dgm:spPr/>
    </dgm:pt>
    <dgm:pt modelId="{948CBD16-FE7C-4600-9319-E6F2D137DEC6}" type="pres">
      <dgm:prSet presAssocID="{F9BAC4DF-6A47-45CD-A532-EDD816F88EA4}" presName="sibTrans" presStyleLbl="sibTrans2D1" presStyleIdx="0" presStyleCnt="0"/>
      <dgm:spPr/>
    </dgm:pt>
    <dgm:pt modelId="{EF61DD5F-DAF2-44C0-9D7E-54DBB77AEFF8}" type="pres">
      <dgm:prSet presAssocID="{EED4453E-AC4C-45F3-9A57-506A3CCE0041}" presName="compNode" presStyleCnt="0"/>
      <dgm:spPr/>
    </dgm:pt>
    <dgm:pt modelId="{8FDC10DE-2A38-41FD-90B5-F761CE1B935E}" type="pres">
      <dgm:prSet presAssocID="{EED4453E-AC4C-45F3-9A57-506A3CCE0041}" presName="iconBgRect" presStyleLbl="bgShp" presStyleIdx="4" presStyleCnt="8"/>
      <dgm:spPr/>
    </dgm:pt>
    <dgm:pt modelId="{6911215B-6855-4FF8-863C-453B41C42095}" type="pres">
      <dgm:prSet presAssocID="{EED4453E-AC4C-45F3-9A57-506A3CCE004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 mark"/>
        </a:ext>
      </dgm:extLst>
    </dgm:pt>
    <dgm:pt modelId="{CC769D51-19DB-4B44-AC50-E23B0450A76C}" type="pres">
      <dgm:prSet presAssocID="{EED4453E-AC4C-45F3-9A57-506A3CCE0041}" presName="spaceRect" presStyleCnt="0"/>
      <dgm:spPr/>
    </dgm:pt>
    <dgm:pt modelId="{5B4D0C70-4147-4147-B71A-A2EC45CE23DB}" type="pres">
      <dgm:prSet presAssocID="{EED4453E-AC4C-45F3-9A57-506A3CCE0041}" presName="textRect" presStyleLbl="revTx" presStyleIdx="4" presStyleCnt="8">
        <dgm:presLayoutVars>
          <dgm:chMax val="1"/>
          <dgm:chPref val="1"/>
        </dgm:presLayoutVars>
      </dgm:prSet>
      <dgm:spPr/>
    </dgm:pt>
    <dgm:pt modelId="{F21255E4-FC0F-42B2-B47E-1447BCF9A2CF}" type="pres">
      <dgm:prSet presAssocID="{9F1B3102-973F-4889-AF42-9F81CFA9C371}" presName="sibTrans" presStyleLbl="sibTrans2D1" presStyleIdx="0" presStyleCnt="0"/>
      <dgm:spPr/>
    </dgm:pt>
    <dgm:pt modelId="{A284E7E3-33CB-438D-8AFC-570F2E241A1B}" type="pres">
      <dgm:prSet presAssocID="{89BDEAA6-25AF-41FB-900E-C62EF30DE343}" presName="compNode" presStyleCnt="0"/>
      <dgm:spPr/>
    </dgm:pt>
    <dgm:pt modelId="{1E1F66E1-ADAF-4DFF-8A8A-10881EB46A03}" type="pres">
      <dgm:prSet presAssocID="{89BDEAA6-25AF-41FB-900E-C62EF30DE343}" presName="iconBgRect" presStyleLbl="bgShp" presStyleIdx="5" presStyleCnt="8"/>
      <dgm:spPr/>
    </dgm:pt>
    <dgm:pt modelId="{D4481A33-23CC-49CD-8A29-AAA8AF0FC48D}" type="pres">
      <dgm:prSet presAssocID="{89BDEAA6-25AF-41FB-900E-C62EF30DE34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5E20A1E4-2970-4B65-9569-0DF0B9187C37}" type="pres">
      <dgm:prSet presAssocID="{89BDEAA6-25AF-41FB-900E-C62EF30DE343}" presName="spaceRect" presStyleCnt="0"/>
      <dgm:spPr/>
    </dgm:pt>
    <dgm:pt modelId="{CFBD9E61-073C-433C-AC73-44D24A2143FF}" type="pres">
      <dgm:prSet presAssocID="{89BDEAA6-25AF-41FB-900E-C62EF30DE343}" presName="textRect" presStyleLbl="revTx" presStyleIdx="5" presStyleCnt="8">
        <dgm:presLayoutVars>
          <dgm:chMax val="1"/>
          <dgm:chPref val="1"/>
        </dgm:presLayoutVars>
      </dgm:prSet>
      <dgm:spPr/>
    </dgm:pt>
    <dgm:pt modelId="{3CF44639-7C5A-4167-B3FF-B3C21A1B6674}" type="pres">
      <dgm:prSet presAssocID="{544A826F-C661-4EAB-9E75-B770807FCE7E}" presName="sibTrans" presStyleLbl="sibTrans2D1" presStyleIdx="0" presStyleCnt="0"/>
      <dgm:spPr/>
    </dgm:pt>
    <dgm:pt modelId="{FEB57295-E707-4E7B-8768-EE9A0C6D5602}" type="pres">
      <dgm:prSet presAssocID="{170761BF-94DE-4265-9CF3-3FE77850F444}" presName="compNode" presStyleCnt="0"/>
      <dgm:spPr/>
    </dgm:pt>
    <dgm:pt modelId="{7892D0DC-E3BB-4BC2-B485-33A88342170D}" type="pres">
      <dgm:prSet presAssocID="{170761BF-94DE-4265-9CF3-3FE77850F444}" presName="iconBgRect" presStyleLbl="bgShp" presStyleIdx="6" presStyleCnt="8"/>
      <dgm:spPr/>
    </dgm:pt>
    <dgm:pt modelId="{A167D21C-9CEE-4961-B67C-49022ABBBC41}" type="pres">
      <dgm:prSet presAssocID="{170761BF-94DE-4265-9CF3-3FE77850F44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Questions"/>
        </a:ext>
      </dgm:extLst>
    </dgm:pt>
    <dgm:pt modelId="{6E0D43E4-D9A6-4456-9052-4D0CD1C28BD8}" type="pres">
      <dgm:prSet presAssocID="{170761BF-94DE-4265-9CF3-3FE77850F444}" presName="spaceRect" presStyleCnt="0"/>
      <dgm:spPr/>
    </dgm:pt>
    <dgm:pt modelId="{4DF833A7-5D9B-4E67-B53A-D8BC902C8183}" type="pres">
      <dgm:prSet presAssocID="{170761BF-94DE-4265-9CF3-3FE77850F444}" presName="textRect" presStyleLbl="revTx" presStyleIdx="6" presStyleCnt="8">
        <dgm:presLayoutVars>
          <dgm:chMax val="1"/>
          <dgm:chPref val="1"/>
        </dgm:presLayoutVars>
      </dgm:prSet>
      <dgm:spPr/>
    </dgm:pt>
    <dgm:pt modelId="{421BC25B-0583-4DDA-BB5A-9E2E5EF44F33}" type="pres">
      <dgm:prSet presAssocID="{FC6FCF94-2AE8-4708-BBB1-AB0CDABFB374}" presName="sibTrans" presStyleLbl="sibTrans2D1" presStyleIdx="0" presStyleCnt="0"/>
      <dgm:spPr/>
    </dgm:pt>
    <dgm:pt modelId="{EA697242-C000-41E3-944A-52F386E2902D}" type="pres">
      <dgm:prSet presAssocID="{DBF1872F-D891-4CE5-BDDD-6D29DDFBB9AF}" presName="compNode" presStyleCnt="0"/>
      <dgm:spPr/>
    </dgm:pt>
    <dgm:pt modelId="{A515EB76-94D2-441A-8C92-D2C60105F435}" type="pres">
      <dgm:prSet presAssocID="{DBF1872F-D891-4CE5-BDDD-6D29DDFBB9AF}" presName="iconBgRect" presStyleLbl="bgShp" presStyleIdx="7" presStyleCnt="8"/>
      <dgm:spPr/>
    </dgm:pt>
    <dgm:pt modelId="{1E229335-1491-44A7-B1B6-85DEAD7A8B9A}" type="pres">
      <dgm:prSet presAssocID="{DBF1872F-D891-4CE5-BDDD-6D29DDFBB9A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orest scene"/>
        </a:ext>
      </dgm:extLst>
    </dgm:pt>
    <dgm:pt modelId="{90A4D95D-C66C-4E34-B72B-0D634088B496}" type="pres">
      <dgm:prSet presAssocID="{DBF1872F-D891-4CE5-BDDD-6D29DDFBB9AF}" presName="spaceRect" presStyleCnt="0"/>
      <dgm:spPr/>
    </dgm:pt>
    <dgm:pt modelId="{73725580-2D5B-43F4-BAD3-8AB635C1E78A}" type="pres">
      <dgm:prSet presAssocID="{DBF1872F-D891-4CE5-BDDD-6D29DDFBB9AF}" presName="textRect" presStyleLbl="revTx" presStyleIdx="7" presStyleCnt="8" custScaleY="371150">
        <dgm:presLayoutVars>
          <dgm:chMax val="1"/>
          <dgm:chPref val="1"/>
        </dgm:presLayoutVars>
      </dgm:prSet>
      <dgm:spPr/>
    </dgm:pt>
  </dgm:ptLst>
  <dgm:cxnLst>
    <dgm:cxn modelId="{B4B5A607-C8CD-4A3B-8739-9BDEDA1406B1}" type="presOf" srcId="{B8994408-5513-46B3-A351-0D6A15EE7BE8}" destId="{3D0F2B44-EB58-413F-9261-2D3B98EF5A4D}" srcOrd="0" destOrd="0" presId="urn:microsoft.com/office/officeart/2018/2/layout/IconCircleList"/>
    <dgm:cxn modelId="{4BA8540D-0062-4C48-BB84-B1D4D1071AD5}" type="presOf" srcId="{3E4A4BDE-C8BF-4F15-AD62-20831511BBA2}" destId="{DEFB94DD-28A0-4F5B-8EFF-E954B1A4D1AB}" srcOrd="0" destOrd="0" presId="urn:microsoft.com/office/officeart/2018/2/layout/IconCircleList"/>
    <dgm:cxn modelId="{F84FA417-BC79-45F5-BD6D-B87FB0CA71AF}" type="presOf" srcId="{FC6FCF94-2AE8-4708-BBB1-AB0CDABFB374}" destId="{421BC25B-0583-4DDA-BB5A-9E2E5EF44F33}" srcOrd="0" destOrd="0" presId="urn:microsoft.com/office/officeart/2018/2/layout/IconCircleList"/>
    <dgm:cxn modelId="{4436BD39-FE8A-4249-9D7A-CCA83225B709}" srcId="{B8994408-5513-46B3-A351-0D6A15EE7BE8}" destId="{3E4A4BDE-C8BF-4F15-AD62-20831511BBA2}" srcOrd="0" destOrd="0" parTransId="{84F5F54C-1494-4D34-B56B-DBD899A9009C}" sibTransId="{FC1BD34D-6690-48F4-8EEC-892C0B611581}"/>
    <dgm:cxn modelId="{E324FA3D-9394-43CE-9D3C-8E8CC3B6A467}" type="presOf" srcId="{89BDEAA6-25AF-41FB-900E-C62EF30DE343}" destId="{CFBD9E61-073C-433C-AC73-44D24A2143FF}" srcOrd="0" destOrd="0" presId="urn:microsoft.com/office/officeart/2018/2/layout/IconCircleList"/>
    <dgm:cxn modelId="{C60E5C40-C5F9-4CB1-97A3-68E20EDA44D4}" type="presOf" srcId="{170761BF-94DE-4265-9CF3-3FE77850F444}" destId="{4DF833A7-5D9B-4E67-B53A-D8BC902C8183}" srcOrd="0" destOrd="0" presId="urn:microsoft.com/office/officeart/2018/2/layout/IconCircleList"/>
    <dgm:cxn modelId="{BCEA3149-73D6-4F01-B9BD-72894BC78F07}" type="presOf" srcId="{F9BAC4DF-6A47-45CD-A532-EDD816F88EA4}" destId="{948CBD16-FE7C-4600-9319-E6F2D137DEC6}" srcOrd="0" destOrd="0" presId="urn:microsoft.com/office/officeart/2018/2/layout/IconCircleList"/>
    <dgm:cxn modelId="{50F44C4B-1984-4D82-99F4-3EC9A943A5C7}" type="presOf" srcId="{0844FC61-A49B-4A46-820E-91C43197E0A6}" destId="{496E18E4-4699-4B5A-A6BA-35F7AC6EABA7}" srcOrd="0" destOrd="0" presId="urn:microsoft.com/office/officeart/2018/2/layout/IconCircleList"/>
    <dgm:cxn modelId="{3537604F-E507-4EB1-B708-15542A9E26A4}" type="presOf" srcId="{544A826F-C661-4EAB-9E75-B770807FCE7E}" destId="{3CF44639-7C5A-4167-B3FF-B3C21A1B6674}" srcOrd="0" destOrd="0" presId="urn:microsoft.com/office/officeart/2018/2/layout/IconCircleList"/>
    <dgm:cxn modelId="{04D39352-503C-453D-ADE6-ED8DC9283457}" type="presOf" srcId="{DBF1872F-D891-4CE5-BDDD-6D29DDFBB9AF}" destId="{73725580-2D5B-43F4-BAD3-8AB635C1E78A}" srcOrd="0" destOrd="0" presId="urn:microsoft.com/office/officeart/2018/2/layout/IconCircleList"/>
    <dgm:cxn modelId="{AF70AE64-7F73-4AAC-8073-63573B25CD2E}" type="presOf" srcId="{0E5E5E7B-3FC4-482B-B375-D4397E9239CD}" destId="{2C62EC6B-4117-4D79-9822-C07F39A229B8}" srcOrd="0" destOrd="0" presId="urn:microsoft.com/office/officeart/2018/2/layout/IconCircleList"/>
    <dgm:cxn modelId="{8FD5A968-A1A2-4FE6-BE37-B88694ADA5EA}" srcId="{B8994408-5513-46B3-A351-0D6A15EE7BE8}" destId="{89BDEAA6-25AF-41FB-900E-C62EF30DE343}" srcOrd="5" destOrd="0" parTransId="{E5A2511B-CE65-4FB8-A6CB-0A3517C01AAF}" sibTransId="{544A826F-C661-4EAB-9E75-B770807FCE7E}"/>
    <dgm:cxn modelId="{A0B3B876-BF5B-41F3-AA0A-2EEE9ABEDA75}" type="presOf" srcId="{9F1B3102-973F-4889-AF42-9F81CFA9C371}" destId="{F21255E4-FC0F-42B2-B47E-1447BCF9A2CF}" srcOrd="0" destOrd="0" presId="urn:microsoft.com/office/officeart/2018/2/layout/IconCircleList"/>
    <dgm:cxn modelId="{220D9EAA-036A-449E-8849-F9B320A3C412}" srcId="{B8994408-5513-46B3-A351-0D6A15EE7BE8}" destId="{170761BF-94DE-4265-9CF3-3FE77850F444}" srcOrd="6" destOrd="0" parTransId="{D3FB69E2-E3B7-4B3C-9A4B-87B268F26E0B}" sibTransId="{FC6FCF94-2AE8-4708-BBB1-AB0CDABFB374}"/>
    <dgm:cxn modelId="{ABD558AB-C3D9-4E79-A172-C1D119D00670}" type="presOf" srcId="{91EA5E5B-92FB-420A-9C51-F0FD61BEFFB0}" destId="{CDA10406-170D-4270-93C4-5D13BC04AB4D}" srcOrd="0" destOrd="0" presId="urn:microsoft.com/office/officeart/2018/2/layout/IconCircleList"/>
    <dgm:cxn modelId="{806639B8-F525-4559-85C2-C1D0BA464843}" type="presOf" srcId="{0CEEFA5A-9299-4341-B2E7-DF406E98FB1A}" destId="{95B031DA-0F4A-4A06-8CB6-5E53EFBBCA61}" srcOrd="0" destOrd="0" presId="urn:microsoft.com/office/officeart/2018/2/layout/IconCircleList"/>
    <dgm:cxn modelId="{D84F61B8-4003-4A41-A6A2-52DBBC392EA1}" type="presOf" srcId="{EED4453E-AC4C-45F3-9A57-506A3CCE0041}" destId="{5B4D0C70-4147-4147-B71A-A2EC45CE23DB}" srcOrd="0" destOrd="0" presId="urn:microsoft.com/office/officeart/2018/2/layout/IconCircleList"/>
    <dgm:cxn modelId="{601141BB-8141-4550-B993-7B006E4CD5A8}" srcId="{B8994408-5513-46B3-A351-0D6A15EE7BE8}" destId="{91EA5E5B-92FB-420A-9C51-F0FD61BEFFB0}" srcOrd="3" destOrd="0" parTransId="{926D80FD-6AE4-4FC5-94E1-45889AAC9830}" sibTransId="{F9BAC4DF-6A47-45CD-A532-EDD816F88EA4}"/>
    <dgm:cxn modelId="{65DBDBC4-D337-4C1E-A827-FBBB1FEAC854}" srcId="{B8994408-5513-46B3-A351-0D6A15EE7BE8}" destId="{2B580093-E13D-4EDE-80B4-B74218EDB3E6}" srcOrd="2" destOrd="0" parTransId="{2DC30DE4-1B78-4DE0-B7F7-D0300C802915}" sibTransId="{0CEEFA5A-9299-4341-B2E7-DF406E98FB1A}"/>
    <dgm:cxn modelId="{23A626C5-C16F-4602-87B2-74641FAC0B06}" srcId="{B8994408-5513-46B3-A351-0D6A15EE7BE8}" destId="{0844FC61-A49B-4A46-820E-91C43197E0A6}" srcOrd="1" destOrd="0" parTransId="{C453A575-D80B-4E32-8397-B2FFE71028D6}" sibTransId="{0E5E5E7B-3FC4-482B-B375-D4397E9239CD}"/>
    <dgm:cxn modelId="{9C5A64D1-33B1-4351-9B8D-BF7B0FC70846}" srcId="{B8994408-5513-46B3-A351-0D6A15EE7BE8}" destId="{EED4453E-AC4C-45F3-9A57-506A3CCE0041}" srcOrd="4" destOrd="0" parTransId="{2CCFEBCE-82B4-494A-ACD7-4421CA841478}" sibTransId="{9F1B3102-973F-4889-AF42-9F81CFA9C371}"/>
    <dgm:cxn modelId="{F3BF70EC-BC7D-4A4E-93E8-F9E5AE7FEF43}" type="presOf" srcId="{2B580093-E13D-4EDE-80B4-B74218EDB3E6}" destId="{252322BB-1744-4229-8B04-5B552837107D}" srcOrd="0" destOrd="0" presId="urn:microsoft.com/office/officeart/2018/2/layout/IconCircleList"/>
    <dgm:cxn modelId="{4EDDB8EC-A02C-4BE3-A79A-D3D903CD8EB1}" type="presOf" srcId="{FC1BD34D-6690-48F4-8EEC-892C0B611581}" destId="{1519439D-C240-44E0-8DB4-37DAA6CC98FB}" srcOrd="0" destOrd="0" presId="urn:microsoft.com/office/officeart/2018/2/layout/IconCircleList"/>
    <dgm:cxn modelId="{AE13C1F7-C660-44EE-AAB6-16513A70D298}" srcId="{B8994408-5513-46B3-A351-0D6A15EE7BE8}" destId="{DBF1872F-D891-4CE5-BDDD-6D29DDFBB9AF}" srcOrd="7" destOrd="0" parTransId="{A15FA693-7F7D-4E64-96C0-09A8215DE150}" sibTransId="{A1E3AB74-3CDA-4D38-87FE-5CDB8B41CFBC}"/>
    <dgm:cxn modelId="{E7C23805-CB9D-4094-A8CE-6B3934813C82}" type="presParOf" srcId="{3D0F2B44-EB58-413F-9261-2D3B98EF5A4D}" destId="{E7570ADD-A85F-4BB1-80BE-D2971EDCC47A}" srcOrd="0" destOrd="0" presId="urn:microsoft.com/office/officeart/2018/2/layout/IconCircleList"/>
    <dgm:cxn modelId="{0343D6F9-B0FD-450F-A3E0-FE2A6FBCFAC9}" type="presParOf" srcId="{E7570ADD-A85F-4BB1-80BE-D2971EDCC47A}" destId="{9958700E-18DE-49A1-B93E-4432E79818C6}" srcOrd="0" destOrd="0" presId="urn:microsoft.com/office/officeart/2018/2/layout/IconCircleList"/>
    <dgm:cxn modelId="{4D25E4C8-577F-4CFA-B0AD-879EEF8618FF}" type="presParOf" srcId="{9958700E-18DE-49A1-B93E-4432E79818C6}" destId="{392719D8-50AA-4863-A84B-9C3150582C1E}" srcOrd="0" destOrd="0" presId="urn:microsoft.com/office/officeart/2018/2/layout/IconCircleList"/>
    <dgm:cxn modelId="{91F83C2F-3AFE-4000-9C3B-CB1AF6D8CC87}" type="presParOf" srcId="{9958700E-18DE-49A1-B93E-4432E79818C6}" destId="{93453643-DF8B-4A71-B7F1-1078F392ADDB}" srcOrd="1" destOrd="0" presId="urn:microsoft.com/office/officeart/2018/2/layout/IconCircleList"/>
    <dgm:cxn modelId="{05B2ECFF-FF88-4444-A421-2851CBA13FA1}" type="presParOf" srcId="{9958700E-18DE-49A1-B93E-4432E79818C6}" destId="{B620DD78-4151-4225-80B5-E3509999100B}" srcOrd="2" destOrd="0" presId="urn:microsoft.com/office/officeart/2018/2/layout/IconCircleList"/>
    <dgm:cxn modelId="{EF7E2780-70BE-45E0-BFD5-AAD8E68E6220}" type="presParOf" srcId="{9958700E-18DE-49A1-B93E-4432E79818C6}" destId="{DEFB94DD-28A0-4F5B-8EFF-E954B1A4D1AB}" srcOrd="3" destOrd="0" presId="urn:microsoft.com/office/officeart/2018/2/layout/IconCircleList"/>
    <dgm:cxn modelId="{F2C05FEF-6E72-470E-A14E-1454EE9D0767}" type="presParOf" srcId="{E7570ADD-A85F-4BB1-80BE-D2971EDCC47A}" destId="{1519439D-C240-44E0-8DB4-37DAA6CC98FB}" srcOrd="1" destOrd="0" presId="urn:microsoft.com/office/officeart/2018/2/layout/IconCircleList"/>
    <dgm:cxn modelId="{E3DDACF4-1E3F-4CA3-9E26-5727E14CC49B}" type="presParOf" srcId="{E7570ADD-A85F-4BB1-80BE-D2971EDCC47A}" destId="{A6D5F89A-3EB5-4863-ADA3-A1AFCAC08152}" srcOrd="2" destOrd="0" presId="urn:microsoft.com/office/officeart/2018/2/layout/IconCircleList"/>
    <dgm:cxn modelId="{23AE9D64-7E28-4996-AE38-2B70FBC7A9ED}" type="presParOf" srcId="{A6D5F89A-3EB5-4863-ADA3-A1AFCAC08152}" destId="{CD6C40BD-8FBC-455C-B30E-0378928E615F}" srcOrd="0" destOrd="0" presId="urn:microsoft.com/office/officeart/2018/2/layout/IconCircleList"/>
    <dgm:cxn modelId="{BA8ABDF7-0083-48A9-AA5A-C06E3104F025}" type="presParOf" srcId="{A6D5F89A-3EB5-4863-ADA3-A1AFCAC08152}" destId="{EA253778-831B-42CD-82AA-7CB746B38E2D}" srcOrd="1" destOrd="0" presId="urn:microsoft.com/office/officeart/2018/2/layout/IconCircleList"/>
    <dgm:cxn modelId="{51979A1D-8B85-45B0-A421-463010936BCD}" type="presParOf" srcId="{A6D5F89A-3EB5-4863-ADA3-A1AFCAC08152}" destId="{FC814B3A-D53A-4B04-BD30-C5AFFA0FF1AC}" srcOrd="2" destOrd="0" presId="urn:microsoft.com/office/officeart/2018/2/layout/IconCircleList"/>
    <dgm:cxn modelId="{FA20FAC6-53A4-4A64-9712-C41671D8E340}" type="presParOf" srcId="{A6D5F89A-3EB5-4863-ADA3-A1AFCAC08152}" destId="{496E18E4-4699-4B5A-A6BA-35F7AC6EABA7}" srcOrd="3" destOrd="0" presId="urn:microsoft.com/office/officeart/2018/2/layout/IconCircleList"/>
    <dgm:cxn modelId="{8C9982DD-12F2-42AF-A716-F51E13D7337D}" type="presParOf" srcId="{E7570ADD-A85F-4BB1-80BE-D2971EDCC47A}" destId="{2C62EC6B-4117-4D79-9822-C07F39A229B8}" srcOrd="3" destOrd="0" presId="urn:microsoft.com/office/officeart/2018/2/layout/IconCircleList"/>
    <dgm:cxn modelId="{EFEE40F9-D4C8-433D-8E77-1E9BF8059B4C}" type="presParOf" srcId="{E7570ADD-A85F-4BB1-80BE-D2971EDCC47A}" destId="{5D914E38-9C6B-4299-9AB4-BDB32A65B161}" srcOrd="4" destOrd="0" presId="urn:microsoft.com/office/officeart/2018/2/layout/IconCircleList"/>
    <dgm:cxn modelId="{1F3B9664-BD16-4933-8567-0DD2931F976B}" type="presParOf" srcId="{5D914E38-9C6B-4299-9AB4-BDB32A65B161}" destId="{BDEB9EA5-3303-40B5-B9EB-A938DA2796F7}" srcOrd="0" destOrd="0" presId="urn:microsoft.com/office/officeart/2018/2/layout/IconCircleList"/>
    <dgm:cxn modelId="{2D708D42-0DF8-4E1B-BFFE-A8747ABE01FB}" type="presParOf" srcId="{5D914E38-9C6B-4299-9AB4-BDB32A65B161}" destId="{C7146678-AE94-4914-9B3A-BEDEC9459C31}" srcOrd="1" destOrd="0" presId="urn:microsoft.com/office/officeart/2018/2/layout/IconCircleList"/>
    <dgm:cxn modelId="{0172CBBD-BBB4-4F99-B9D3-67F6F3198F3B}" type="presParOf" srcId="{5D914E38-9C6B-4299-9AB4-BDB32A65B161}" destId="{022A319B-B2EC-4A74-94EE-F16445488BF7}" srcOrd="2" destOrd="0" presId="urn:microsoft.com/office/officeart/2018/2/layout/IconCircleList"/>
    <dgm:cxn modelId="{4A459249-666E-49FA-A837-481BAAA509DB}" type="presParOf" srcId="{5D914E38-9C6B-4299-9AB4-BDB32A65B161}" destId="{252322BB-1744-4229-8B04-5B552837107D}" srcOrd="3" destOrd="0" presId="urn:microsoft.com/office/officeart/2018/2/layout/IconCircleList"/>
    <dgm:cxn modelId="{171D5BE7-4F01-49E9-AF01-DD205D7D9950}" type="presParOf" srcId="{E7570ADD-A85F-4BB1-80BE-D2971EDCC47A}" destId="{95B031DA-0F4A-4A06-8CB6-5E53EFBBCA61}" srcOrd="5" destOrd="0" presId="urn:microsoft.com/office/officeart/2018/2/layout/IconCircleList"/>
    <dgm:cxn modelId="{69F107BC-469F-4C90-8D87-B9AA02589D9A}" type="presParOf" srcId="{E7570ADD-A85F-4BB1-80BE-D2971EDCC47A}" destId="{524CDACF-EF23-41F0-A632-71A36612B8FD}" srcOrd="6" destOrd="0" presId="urn:microsoft.com/office/officeart/2018/2/layout/IconCircleList"/>
    <dgm:cxn modelId="{A861E592-F79E-456C-85B3-634DFA3FBEB1}" type="presParOf" srcId="{524CDACF-EF23-41F0-A632-71A36612B8FD}" destId="{F6DB178E-811F-4CBF-BD2C-E895B3578EE2}" srcOrd="0" destOrd="0" presId="urn:microsoft.com/office/officeart/2018/2/layout/IconCircleList"/>
    <dgm:cxn modelId="{2BB25539-DB0C-4607-A516-68F5F0546395}" type="presParOf" srcId="{524CDACF-EF23-41F0-A632-71A36612B8FD}" destId="{38BDD173-E606-4830-8293-322A8E86C765}" srcOrd="1" destOrd="0" presId="urn:microsoft.com/office/officeart/2018/2/layout/IconCircleList"/>
    <dgm:cxn modelId="{D56EB069-C1C1-486B-A5C7-6BF0FA9C707A}" type="presParOf" srcId="{524CDACF-EF23-41F0-A632-71A36612B8FD}" destId="{5C35DC7A-E389-4278-B2F0-2FB74DC5D5E1}" srcOrd="2" destOrd="0" presId="urn:microsoft.com/office/officeart/2018/2/layout/IconCircleList"/>
    <dgm:cxn modelId="{370A5C40-543E-45E9-B069-4A7858D9EF4A}" type="presParOf" srcId="{524CDACF-EF23-41F0-A632-71A36612B8FD}" destId="{CDA10406-170D-4270-93C4-5D13BC04AB4D}" srcOrd="3" destOrd="0" presId="urn:microsoft.com/office/officeart/2018/2/layout/IconCircleList"/>
    <dgm:cxn modelId="{C41A776D-CACE-44F0-99D3-9987A52CD261}" type="presParOf" srcId="{E7570ADD-A85F-4BB1-80BE-D2971EDCC47A}" destId="{948CBD16-FE7C-4600-9319-E6F2D137DEC6}" srcOrd="7" destOrd="0" presId="urn:microsoft.com/office/officeart/2018/2/layout/IconCircleList"/>
    <dgm:cxn modelId="{07E68A9F-5EFE-4272-B94E-275561C7A009}" type="presParOf" srcId="{E7570ADD-A85F-4BB1-80BE-D2971EDCC47A}" destId="{EF61DD5F-DAF2-44C0-9D7E-54DBB77AEFF8}" srcOrd="8" destOrd="0" presId="urn:microsoft.com/office/officeart/2018/2/layout/IconCircleList"/>
    <dgm:cxn modelId="{7B646B70-ED6F-4E59-A4B1-18B8BE554E07}" type="presParOf" srcId="{EF61DD5F-DAF2-44C0-9D7E-54DBB77AEFF8}" destId="{8FDC10DE-2A38-41FD-90B5-F761CE1B935E}" srcOrd="0" destOrd="0" presId="urn:microsoft.com/office/officeart/2018/2/layout/IconCircleList"/>
    <dgm:cxn modelId="{2B48A576-22C6-493C-A27D-61F20D995277}" type="presParOf" srcId="{EF61DD5F-DAF2-44C0-9D7E-54DBB77AEFF8}" destId="{6911215B-6855-4FF8-863C-453B41C42095}" srcOrd="1" destOrd="0" presId="urn:microsoft.com/office/officeart/2018/2/layout/IconCircleList"/>
    <dgm:cxn modelId="{CD9A5492-56CC-4863-AA85-04A957B87AF3}" type="presParOf" srcId="{EF61DD5F-DAF2-44C0-9D7E-54DBB77AEFF8}" destId="{CC769D51-19DB-4B44-AC50-E23B0450A76C}" srcOrd="2" destOrd="0" presId="urn:microsoft.com/office/officeart/2018/2/layout/IconCircleList"/>
    <dgm:cxn modelId="{63B3D72E-48A8-4E26-84FB-F11B4F6FA97C}" type="presParOf" srcId="{EF61DD5F-DAF2-44C0-9D7E-54DBB77AEFF8}" destId="{5B4D0C70-4147-4147-B71A-A2EC45CE23DB}" srcOrd="3" destOrd="0" presId="urn:microsoft.com/office/officeart/2018/2/layout/IconCircleList"/>
    <dgm:cxn modelId="{F9C40A56-BA08-4E1A-9E63-2565EFD3AB54}" type="presParOf" srcId="{E7570ADD-A85F-4BB1-80BE-D2971EDCC47A}" destId="{F21255E4-FC0F-42B2-B47E-1447BCF9A2CF}" srcOrd="9" destOrd="0" presId="urn:microsoft.com/office/officeart/2018/2/layout/IconCircleList"/>
    <dgm:cxn modelId="{FAF8D038-ACE8-40A8-8D5F-AD4F8AF59AF1}" type="presParOf" srcId="{E7570ADD-A85F-4BB1-80BE-D2971EDCC47A}" destId="{A284E7E3-33CB-438D-8AFC-570F2E241A1B}" srcOrd="10" destOrd="0" presId="urn:microsoft.com/office/officeart/2018/2/layout/IconCircleList"/>
    <dgm:cxn modelId="{4D2F1DD5-8955-408A-90C2-B760BB0C017C}" type="presParOf" srcId="{A284E7E3-33CB-438D-8AFC-570F2E241A1B}" destId="{1E1F66E1-ADAF-4DFF-8A8A-10881EB46A03}" srcOrd="0" destOrd="0" presId="urn:microsoft.com/office/officeart/2018/2/layout/IconCircleList"/>
    <dgm:cxn modelId="{7FF6D503-D286-4DAE-98DA-FBDDB8FE085D}" type="presParOf" srcId="{A284E7E3-33CB-438D-8AFC-570F2E241A1B}" destId="{D4481A33-23CC-49CD-8A29-AAA8AF0FC48D}" srcOrd="1" destOrd="0" presId="urn:microsoft.com/office/officeart/2018/2/layout/IconCircleList"/>
    <dgm:cxn modelId="{354425C3-BDA3-4B6D-868F-3891ADACD51B}" type="presParOf" srcId="{A284E7E3-33CB-438D-8AFC-570F2E241A1B}" destId="{5E20A1E4-2970-4B65-9569-0DF0B9187C37}" srcOrd="2" destOrd="0" presId="urn:microsoft.com/office/officeart/2018/2/layout/IconCircleList"/>
    <dgm:cxn modelId="{C6118630-5F5A-4AF1-91BA-0AF1F47E7FA9}" type="presParOf" srcId="{A284E7E3-33CB-438D-8AFC-570F2E241A1B}" destId="{CFBD9E61-073C-433C-AC73-44D24A2143FF}" srcOrd="3" destOrd="0" presId="urn:microsoft.com/office/officeart/2018/2/layout/IconCircleList"/>
    <dgm:cxn modelId="{E76F8118-1447-4175-A2AE-8F68197477EB}" type="presParOf" srcId="{E7570ADD-A85F-4BB1-80BE-D2971EDCC47A}" destId="{3CF44639-7C5A-4167-B3FF-B3C21A1B6674}" srcOrd="11" destOrd="0" presId="urn:microsoft.com/office/officeart/2018/2/layout/IconCircleList"/>
    <dgm:cxn modelId="{E83447F6-6AE0-4FFF-A996-BE2C4413EA0E}" type="presParOf" srcId="{E7570ADD-A85F-4BB1-80BE-D2971EDCC47A}" destId="{FEB57295-E707-4E7B-8768-EE9A0C6D5602}" srcOrd="12" destOrd="0" presId="urn:microsoft.com/office/officeart/2018/2/layout/IconCircleList"/>
    <dgm:cxn modelId="{CD0BBED7-0684-48BE-A2BE-531255112462}" type="presParOf" srcId="{FEB57295-E707-4E7B-8768-EE9A0C6D5602}" destId="{7892D0DC-E3BB-4BC2-B485-33A88342170D}" srcOrd="0" destOrd="0" presId="urn:microsoft.com/office/officeart/2018/2/layout/IconCircleList"/>
    <dgm:cxn modelId="{386A1C94-1AB6-4CD2-B897-23F2DAEA1501}" type="presParOf" srcId="{FEB57295-E707-4E7B-8768-EE9A0C6D5602}" destId="{A167D21C-9CEE-4961-B67C-49022ABBBC41}" srcOrd="1" destOrd="0" presId="urn:microsoft.com/office/officeart/2018/2/layout/IconCircleList"/>
    <dgm:cxn modelId="{E88CFC15-E2A9-4EFF-B3F4-CAB96516ACC7}" type="presParOf" srcId="{FEB57295-E707-4E7B-8768-EE9A0C6D5602}" destId="{6E0D43E4-D9A6-4456-9052-4D0CD1C28BD8}" srcOrd="2" destOrd="0" presId="urn:microsoft.com/office/officeart/2018/2/layout/IconCircleList"/>
    <dgm:cxn modelId="{1F5C5223-0814-4380-A746-C0699AB605DE}" type="presParOf" srcId="{FEB57295-E707-4E7B-8768-EE9A0C6D5602}" destId="{4DF833A7-5D9B-4E67-B53A-D8BC902C8183}" srcOrd="3" destOrd="0" presId="urn:microsoft.com/office/officeart/2018/2/layout/IconCircleList"/>
    <dgm:cxn modelId="{1B52CFEA-0F5A-49C7-ACE9-D2FADB17387E}" type="presParOf" srcId="{E7570ADD-A85F-4BB1-80BE-D2971EDCC47A}" destId="{421BC25B-0583-4DDA-BB5A-9E2E5EF44F33}" srcOrd="13" destOrd="0" presId="urn:microsoft.com/office/officeart/2018/2/layout/IconCircleList"/>
    <dgm:cxn modelId="{19C3BA92-07F5-4BD4-87EB-6E5E9CAAC047}" type="presParOf" srcId="{E7570ADD-A85F-4BB1-80BE-D2971EDCC47A}" destId="{EA697242-C000-41E3-944A-52F386E2902D}" srcOrd="14" destOrd="0" presId="urn:microsoft.com/office/officeart/2018/2/layout/IconCircleList"/>
    <dgm:cxn modelId="{F3CD6019-C414-499D-A678-A9B1134FE91B}" type="presParOf" srcId="{EA697242-C000-41E3-944A-52F386E2902D}" destId="{A515EB76-94D2-441A-8C92-D2C60105F435}" srcOrd="0" destOrd="0" presId="urn:microsoft.com/office/officeart/2018/2/layout/IconCircleList"/>
    <dgm:cxn modelId="{D6A03F9E-E7BC-4C88-955C-9BE6FEA8B259}" type="presParOf" srcId="{EA697242-C000-41E3-944A-52F386E2902D}" destId="{1E229335-1491-44A7-B1B6-85DEAD7A8B9A}" srcOrd="1" destOrd="0" presId="urn:microsoft.com/office/officeart/2018/2/layout/IconCircleList"/>
    <dgm:cxn modelId="{E735576C-7B5F-4740-90C9-F253D15305CB}" type="presParOf" srcId="{EA697242-C000-41E3-944A-52F386E2902D}" destId="{90A4D95D-C66C-4E34-B72B-0D634088B496}" srcOrd="2" destOrd="0" presId="urn:microsoft.com/office/officeart/2018/2/layout/IconCircleList"/>
    <dgm:cxn modelId="{FEB613F3-AC1D-43F4-83AF-085B262FAF60}" type="presParOf" srcId="{EA697242-C000-41E3-944A-52F386E2902D}" destId="{73725580-2D5B-43F4-BAD3-8AB635C1E78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719D8-50AA-4863-A84B-9C3150582C1E}">
      <dsp:nvSpPr>
        <dsp:cNvPr id="0" name=""/>
        <dsp:cNvSpPr/>
      </dsp:nvSpPr>
      <dsp:spPr>
        <a:xfrm>
          <a:off x="178446" y="482834"/>
          <a:ext cx="681566" cy="6815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53643-DF8B-4A71-B7F1-1078F392ADDB}">
      <dsp:nvSpPr>
        <dsp:cNvPr id="0" name=""/>
        <dsp:cNvSpPr/>
      </dsp:nvSpPr>
      <dsp:spPr>
        <a:xfrm>
          <a:off x="264619" y="446963"/>
          <a:ext cx="395308" cy="3953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FB94DD-28A0-4F5B-8EFF-E954B1A4D1AB}">
      <dsp:nvSpPr>
        <dsp:cNvPr id="0" name=""/>
        <dsp:cNvSpPr/>
      </dsp:nvSpPr>
      <dsp:spPr>
        <a:xfrm>
          <a:off x="1006063" y="482834"/>
          <a:ext cx="1606550" cy="681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Situation</a:t>
          </a:r>
        </a:p>
      </dsp:txBody>
      <dsp:txXfrm>
        <a:off x="1006063" y="482834"/>
        <a:ext cx="1606550" cy="681566"/>
      </dsp:txXfrm>
    </dsp:sp>
    <dsp:sp modelId="{CD6C40BD-8FBC-455C-B30E-0378928E615F}">
      <dsp:nvSpPr>
        <dsp:cNvPr id="0" name=""/>
        <dsp:cNvSpPr/>
      </dsp:nvSpPr>
      <dsp:spPr>
        <a:xfrm>
          <a:off x="2892543" y="482834"/>
          <a:ext cx="681566" cy="6815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53778-831B-42CD-82AA-7CB746B38E2D}">
      <dsp:nvSpPr>
        <dsp:cNvPr id="0" name=""/>
        <dsp:cNvSpPr/>
      </dsp:nvSpPr>
      <dsp:spPr>
        <a:xfrm>
          <a:off x="3035672" y="625963"/>
          <a:ext cx="395308" cy="3953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6E18E4-4699-4B5A-A6BA-35F7AC6EABA7}">
      <dsp:nvSpPr>
        <dsp:cNvPr id="0" name=""/>
        <dsp:cNvSpPr/>
      </dsp:nvSpPr>
      <dsp:spPr>
        <a:xfrm>
          <a:off x="3720160" y="482834"/>
          <a:ext cx="1606550" cy="681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PowerCo is experiencing customer churn and aims to proactively identify clients at risk of leaving, using historical service and behavioral data.</a:t>
          </a:r>
        </a:p>
      </dsp:txBody>
      <dsp:txXfrm>
        <a:off x="3720160" y="482834"/>
        <a:ext cx="1606550" cy="681566"/>
      </dsp:txXfrm>
    </dsp:sp>
    <dsp:sp modelId="{BDEB9EA5-3303-40B5-B9EB-A938DA2796F7}">
      <dsp:nvSpPr>
        <dsp:cNvPr id="0" name=""/>
        <dsp:cNvSpPr/>
      </dsp:nvSpPr>
      <dsp:spPr>
        <a:xfrm>
          <a:off x="5606639" y="482834"/>
          <a:ext cx="681566" cy="6815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46678-AE94-4914-9B3A-BEDEC9459C31}">
      <dsp:nvSpPr>
        <dsp:cNvPr id="0" name=""/>
        <dsp:cNvSpPr/>
      </dsp:nvSpPr>
      <dsp:spPr>
        <a:xfrm>
          <a:off x="5749768" y="625963"/>
          <a:ext cx="395308" cy="3953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2322BB-1744-4229-8B04-5B552837107D}">
      <dsp:nvSpPr>
        <dsp:cNvPr id="0" name=""/>
        <dsp:cNvSpPr/>
      </dsp:nvSpPr>
      <dsp:spPr>
        <a:xfrm>
          <a:off x="6434256" y="482834"/>
          <a:ext cx="1606550" cy="681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Complication</a:t>
          </a:r>
        </a:p>
      </dsp:txBody>
      <dsp:txXfrm>
        <a:off x="6434256" y="482834"/>
        <a:ext cx="1606550" cy="681566"/>
      </dsp:txXfrm>
    </dsp:sp>
    <dsp:sp modelId="{F6DB178E-811F-4CBF-BD2C-E895B3578EE2}">
      <dsp:nvSpPr>
        <dsp:cNvPr id="0" name=""/>
        <dsp:cNvSpPr/>
      </dsp:nvSpPr>
      <dsp:spPr>
        <a:xfrm>
          <a:off x="8320736" y="482834"/>
          <a:ext cx="681566" cy="6815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DD173-E606-4830-8293-322A8E86C765}">
      <dsp:nvSpPr>
        <dsp:cNvPr id="0" name=""/>
        <dsp:cNvSpPr/>
      </dsp:nvSpPr>
      <dsp:spPr>
        <a:xfrm>
          <a:off x="8463865" y="625963"/>
          <a:ext cx="395308" cy="3953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A10406-170D-4270-93C4-5D13BC04AB4D}">
      <dsp:nvSpPr>
        <dsp:cNvPr id="0" name=""/>
        <dsp:cNvSpPr/>
      </dsp:nvSpPr>
      <dsp:spPr>
        <a:xfrm>
          <a:off x="9148352" y="482834"/>
          <a:ext cx="1606550" cy="681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Despite high overall satisfaction, a small but critical segment of clients has been churning, often without early indicators. Conventional metrics fail to provide actionable foresight on these patterns.</a:t>
          </a:r>
        </a:p>
      </dsp:txBody>
      <dsp:txXfrm>
        <a:off x="9148352" y="482834"/>
        <a:ext cx="1606550" cy="681566"/>
      </dsp:txXfrm>
    </dsp:sp>
    <dsp:sp modelId="{8FDC10DE-2A38-41FD-90B5-F761CE1B935E}">
      <dsp:nvSpPr>
        <dsp:cNvPr id="0" name=""/>
        <dsp:cNvSpPr/>
      </dsp:nvSpPr>
      <dsp:spPr>
        <a:xfrm>
          <a:off x="178446" y="2943939"/>
          <a:ext cx="681566" cy="6815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1215B-6855-4FF8-863C-453B41C42095}">
      <dsp:nvSpPr>
        <dsp:cNvPr id="0" name=""/>
        <dsp:cNvSpPr/>
      </dsp:nvSpPr>
      <dsp:spPr>
        <a:xfrm>
          <a:off x="321575" y="3087068"/>
          <a:ext cx="395308" cy="3953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4D0C70-4147-4147-B71A-A2EC45CE23DB}">
      <dsp:nvSpPr>
        <dsp:cNvPr id="0" name=""/>
        <dsp:cNvSpPr/>
      </dsp:nvSpPr>
      <dsp:spPr>
        <a:xfrm>
          <a:off x="1006063" y="2943939"/>
          <a:ext cx="1606550" cy="681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Question</a:t>
          </a:r>
        </a:p>
      </dsp:txBody>
      <dsp:txXfrm>
        <a:off x="1006063" y="2943939"/>
        <a:ext cx="1606550" cy="681566"/>
      </dsp:txXfrm>
    </dsp:sp>
    <dsp:sp modelId="{1E1F66E1-ADAF-4DFF-8A8A-10881EB46A03}">
      <dsp:nvSpPr>
        <dsp:cNvPr id="0" name=""/>
        <dsp:cNvSpPr/>
      </dsp:nvSpPr>
      <dsp:spPr>
        <a:xfrm>
          <a:off x="2892543" y="2943939"/>
          <a:ext cx="681566" cy="6815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481A33-23CC-49CD-8A29-AAA8AF0FC48D}">
      <dsp:nvSpPr>
        <dsp:cNvPr id="0" name=""/>
        <dsp:cNvSpPr/>
      </dsp:nvSpPr>
      <dsp:spPr>
        <a:xfrm>
          <a:off x="3035672" y="3087068"/>
          <a:ext cx="395308" cy="3953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BD9E61-073C-433C-AC73-44D24A2143FF}">
      <dsp:nvSpPr>
        <dsp:cNvPr id="0" name=""/>
        <dsp:cNvSpPr/>
      </dsp:nvSpPr>
      <dsp:spPr>
        <a:xfrm>
          <a:off x="3720160" y="2943939"/>
          <a:ext cx="1606550" cy="681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Can we build a model to predict churn risk and highlight the most influential drivers behind client attrition?</a:t>
          </a:r>
        </a:p>
      </dsp:txBody>
      <dsp:txXfrm>
        <a:off x="3720160" y="2943939"/>
        <a:ext cx="1606550" cy="681566"/>
      </dsp:txXfrm>
    </dsp:sp>
    <dsp:sp modelId="{7892D0DC-E3BB-4BC2-B485-33A88342170D}">
      <dsp:nvSpPr>
        <dsp:cNvPr id="0" name=""/>
        <dsp:cNvSpPr/>
      </dsp:nvSpPr>
      <dsp:spPr>
        <a:xfrm>
          <a:off x="5606639" y="2943939"/>
          <a:ext cx="681566" cy="6815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7D21C-9CEE-4961-B67C-49022ABBBC41}">
      <dsp:nvSpPr>
        <dsp:cNvPr id="0" name=""/>
        <dsp:cNvSpPr/>
      </dsp:nvSpPr>
      <dsp:spPr>
        <a:xfrm>
          <a:off x="5749768" y="3087068"/>
          <a:ext cx="395308" cy="39530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F833A7-5D9B-4E67-B53A-D8BC902C8183}">
      <dsp:nvSpPr>
        <dsp:cNvPr id="0" name=""/>
        <dsp:cNvSpPr/>
      </dsp:nvSpPr>
      <dsp:spPr>
        <a:xfrm>
          <a:off x="6434256" y="2943939"/>
          <a:ext cx="1606550" cy="681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Answer</a:t>
          </a:r>
        </a:p>
      </dsp:txBody>
      <dsp:txXfrm>
        <a:off x="6434256" y="2943939"/>
        <a:ext cx="1606550" cy="681566"/>
      </dsp:txXfrm>
    </dsp:sp>
    <dsp:sp modelId="{A515EB76-94D2-441A-8C92-D2C60105F435}">
      <dsp:nvSpPr>
        <dsp:cNvPr id="0" name=""/>
        <dsp:cNvSpPr/>
      </dsp:nvSpPr>
      <dsp:spPr>
        <a:xfrm>
          <a:off x="8320736" y="2943939"/>
          <a:ext cx="681566" cy="6815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29335-1491-44A7-B1B6-85DEAD7A8B9A}">
      <dsp:nvSpPr>
        <dsp:cNvPr id="0" name=""/>
        <dsp:cNvSpPr/>
      </dsp:nvSpPr>
      <dsp:spPr>
        <a:xfrm>
          <a:off x="8463865" y="3087068"/>
          <a:ext cx="395308" cy="39530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725580-2D5B-43F4-BAD3-8AB635C1E78A}">
      <dsp:nvSpPr>
        <dsp:cNvPr id="0" name=""/>
        <dsp:cNvSpPr/>
      </dsp:nvSpPr>
      <dsp:spPr>
        <a:xfrm>
          <a:off x="9148352" y="2019905"/>
          <a:ext cx="1606550" cy="2529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We engineered over 50 features from customer activity, pricing behavior, and contract metadata, and trained a Random Forest model achieving 90% accuracy. While churn events are rare, the model effectively identifies key predictors such as `cons_12m`, `net_margin`, and `months_activ`. These insights can guide targeted retention strategies for high-value clients at risk.</a:t>
          </a:r>
        </a:p>
      </dsp:txBody>
      <dsp:txXfrm>
        <a:off x="9148352" y="2019905"/>
        <a:ext cx="1606550" cy="25296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719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 id="2147483716"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6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0D72D1-AEC2-EB5F-4237-3120AF606E91}"/>
              </a:ext>
            </a:extLst>
          </p:cNvPr>
          <p:cNvSpPr>
            <a:spLocks noGrp="1"/>
          </p:cNvSpPr>
          <p:nvPr>
            <p:ph type="body" idx="1"/>
          </p:nvPr>
        </p:nvSpPr>
        <p:spPr/>
        <p:txBody>
          <a:bodyPr/>
          <a:lstStyle/>
          <a:p>
            <a:r>
              <a:rPr lang="en-US" dirty="0"/>
              <a:t>90.3% model accuracy using Random Forest classifier</a:t>
            </a:r>
          </a:p>
          <a:p>
            <a:endParaRPr lang="en-US" dirty="0"/>
          </a:p>
        </p:txBody>
      </p:sp>
      <p:sp>
        <p:nvSpPr>
          <p:cNvPr id="4" name="Subtitle 3">
            <a:extLst>
              <a:ext uri="{FF2B5EF4-FFF2-40B4-BE49-F238E27FC236}">
                <a16:creationId xmlns:a16="http://schemas.microsoft.com/office/drawing/2014/main" id="{25B39D07-2989-B34C-D1F2-8E3460DF528F}"/>
              </a:ext>
            </a:extLst>
          </p:cNvPr>
          <p:cNvSpPr>
            <a:spLocks noGrp="1"/>
          </p:cNvSpPr>
          <p:nvPr>
            <p:ph type="subTitle" idx="3"/>
          </p:nvPr>
        </p:nvSpPr>
        <p:spPr/>
        <p:txBody>
          <a:bodyPr/>
          <a:lstStyle/>
          <a:p>
            <a:r>
              <a:rPr lang="en-US" dirty="0"/>
              <a:t>Summary of key findings from churn model development</a:t>
            </a:r>
          </a:p>
          <a:p>
            <a:endParaRPr lang="en-US" dirty="0"/>
          </a:p>
        </p:txBody>
      </p:sp>
      <p:sp>
        <p:nvSpPr>
          <p:cNvPr id="5" name="Title 4">
            <a:extLst>
              <a:ext uri="{FF2B5EF4-FFF2-40B4-BE49-F238E27FC236}">
                <a16:creationId xmlns:a16="http://schemas.microsoft.com/office/drawing/2014/main" id="{8EA0EDC8-6059-B22A-3E0E-41936F30C476}"/>
              </a:ext>
            </a:extLst>
          </p:cNvPr>
          <p:cNvSpPr>
            <a:spLocks noGrp="1"/>
          </p:cNvSpPr>
          <p:nvPr>
            <p:ph type="ctrTitle"/>
          </p:nvPr>
        </p:nvSpPr>
        <p:spPr>
          <a:xfrm>
            <a:off x="1117415" y="1598064"/>
            <a:ext cx="6868800" cy="3426601"/>
          </a:xfrm>
        </p:spPr>
        <p:txBody>
          <a:bodyPr>
            <a:normAutofit fontScale="90000"/>
          </a:bodyPr>
          <a:lstStyle/>
          <a:p>
            <a:r>
              <a:rPr lang="en-US" dirty="0"/>
              <a:t>Customer Churn Prediction for PowerCo Using Machine Learning</a:t>
            </a:r>
            <a:br>
              <a:rPr lang="en-US" dirty="0"/>
            </a:br>
            <a:endParaRPr lang="en-US" dirty="0"/>
          </a:p>
        </p:txBody>
      </p:sp>
    </p:spTree>
    <p:extLst>
      <p:ext uri="{BB962C8B-B14F-4D97-AF65-F5344CB8AC3E}">
        <p14:creationId xmlns:p14="http://schemas.microsoft.com/office/powerpoint/2010/main" val="3744651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332399"/>
          </a:xfrm>
        </p:spPr>
        <p:txBody>
          <a:bodyPr wrap="square" anchor="t">
            <a:normAutofit/>
          </a:bodyPr>
          <a:lstStyle/>
          <a:p>
            <a:r>
              <a:t>Executive Summary</a:t>
            </a:r>
          </a:p>
        </p:txBody>
      </p:sp>
      <p:graphicFrame>
        <p:nvGraphicFramePr>
          <p:cNvPr id="5" name="Content Placeholder 2">
            <a:extLst>
              <a:ext uri="{FF2B5EF4-FFF2-40B4-BE49-F238E27FC236}">
                <a16:creationId xmlns:a16="http://schemas.microsoft.com/office/drawing/2014/main" id="{16E3D1C7-85E9-1412-A84D-F4C816AE70DB}"/>
              </a:ext>
            </a:extLst>
          </p:cNvPr>
          <p:cNvGraphicFramePr>
            <a:graphicFrameLocks noGrp="1"/>
          </p:cNvGraphicFramePr>
          <p:nvPr>
            <p:ph idx="1"/>
            <p:extLst>
              <p:ext uri="{D42A27DB-BD31-4B8C-83A1-F6EECF244321}">
                <p14:modId xmlns:p14="http://schemas.microsoft.com/office/powerpoint/2010/main" val="2569262132"/>
              </p:ext>
            </p:extLst>
          </p:nvPr>
        </p:nvGraphicFramePr>
        <p:xfrm>
          <a:off x="630000" y="1825624"/>
          <a:ext cx="10933350" cy="5032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graph with blue and white stripes&#10;&#10;AI-generated content may be incorrect.">
            <a:extLst>
              <a:ext uri="{FF2B5EF4-FFF2-40B4-BE49-F238E27FC236}">
                <a16:creationId xmlns:a16="http://schemas.microsoft.com/office/drawing/2014/main" id="{80AD3821-EE23-2E31-4A70-3717DFFB07D5}"/>
              </a:ext>
            </a:extLst>
          </p:cNvPr>
          <p:cNvPicPr>
            <a:picLocks noChangeAspect="1"/>
          </p:cNvPicPr>
          <p:nvPr/>
        </p:nvPicPr>
        <p:blipFill>
          <a:blip r:embed="rId7"/>
          <a:stretch>
            <a:fillRect/>
          </a:stretch>
        </p:blipFill>
        <p:spPr>
          <a:xfrm>
            <a:off x="7161376" y="0"/>
            <a:ext cx="5030624" cy="1905712"/>
          </a:xfrm>
          <a:prstGeom prst="rect">
            <a:avLst/>
          </a:prstGeom>
        </p:spPr>
      </p:pic>
    </p:spTree>
  </p:cSld>
  <p:clrMapOvr>
    <a:masterClrMapping/>
  </p:clrMapOvr>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Words>
  <Application>Microsoft Macintosh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Trebuchet MS</vt:lpstr>
      <vt:lpstr>BCG Grid 16:9</vt:lpstr>
      <vt:lpstr>Customer Churn Prediction for PowerCo Using Machine Learning </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Tamakloe, Mark-Daniels</cp:lastModifiedBy>
  <cp:revision>1</cp:revision>
  <dcterms:created xsi:type="dcterms:W3CDTF">2016-11-04T11:46:04Z</dcterms:created>
  <dcterms:modified xsi:type="dcterms:W3CDTF">2025-06-14T23:23:47Z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