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9132E3-1DDE-4FC2-B4EC-E8E3FE952578}" v="1" dt="2022-04-21T15:21:40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GALLAGHER" userId="61327463-4ff6-4f92-8146-05dfc8eb1c66" providerId="ADAL" clId="{4B45587B-7310-413C-B894-58ADA578E265}"/>
    <pc:docChg chg="custSel addSld delSld modSld modMainMaster">
      <pc:chgData name="MARK GALLAGHER" userId="61327463-4ff6-4f92-8146-05dfc8eb1c66" providerId="ADAL" clId="{4B45587B-7310-413C-B894-58ADA578E265}" dt="2022-03-27T12:37:34.796" v="46" actId="1076"/>
      <pc:docMkLst>
        <pc:docMk/>
      </pc:docMkLst>
      <pc:sldChg chg="modSp del">
        <pc:chgData name="MARK GALLAGHER" userId="61327463-4ff6-4f92-8146-05dfc8eb1c66" providerId="ADAL" clId="{4B45587B-7310-413C-B894-58ADA578E265}" dt="2022-03-27T12:32:30.886" v="5" actId="2696"/>
        <pc:sldMkLst>
          <pc:docMk/>
          <pc:sldMk cId="544577211" sldId="256"/>
        </pc:sldMkLst>
        <pc:spChg chg="mod">
          <ac:chgData name="MARK GALLAGHER" userId="61327463-4ff6-4f92-8146-05dfc8eb1c66" providerId="ADAL" clId="{4B45587B-7310-413C-B894-58ADA578E265}" dt="2022-03-27T12:30:21.191" v="4"/>
          <ac:spMkLst>
            <pc:docMk/>
            <pc:sldMk cId="544577211" sldId="256"/>
            <ac:spMk id="2" creationId="{7EE00437-CA06-41DE-84EC-0A93E991FEC0}"/>
          </ac:spMkLst>
        </pc:spChg>
      </pc:sldChg>
      <pc:sldChg chg="modSp new del">
        <pc:chgData name="MARK GALLAGHER" userId="61327463-4ff6-4f92-8146-05dfc8eb1c66" providerId="ADAL" clId="{4B45587B-7310-413C-B894-58ADA578E265}" dt="2022-03-27T12:29:42.560" v="2" actId="2696"/>
        <pc:sldMkLst>
          <pc:docMk/>
          <pc:sldMk cId="2987846741" sldId="257"/>
        </pc:sldMkLst>
        <pc:spChg chg="mod">
          <ac:chgData name="MARK GALLAGHER" userId="61327463-4ff6-4f92-8146-05dfc8eb1c66" providerId="ADAL" clId="{4B45587B-7310-413C-B894-58ADA578E265}" dt="2022-03-27T12:29:16.558" v="1"/>
          <ac:spMkLst>
            <pc:docMk/>
            <pc:sldMk cId="2987846741" sldId="257"/>
            <ac:spMk id="2" creationId="{71BB831B-EE2A-45D9-B75D-0C5468F532E4}"/>
          </ac:spMkLst>
        </pc:spChg>
      </pc:sldChg>
      <pc:sldChg chg="addSp modSp new mod modClrScheme chgLayout">
        <pc:chgData name="MARK GALLAGHER" userId="61327463-4ff6-4f92-8146-05dfc8eb1c66" providerId="ADAL" clId="{4B45587B-7310-413C-B894-58ADA578E265}" dt="2022-03-27T12:37:34.796" v="46" actId="1076"/>
        <pc:sldMkLst>
          <pc:docMk/>
          <pc:sldMk cId="3076760599" sldId="257"/>
        </pc:sldMkLst>
        <pc:spChg chg="add mod">
          <ac:chgData name="MARK GALLAGHER" userId="61327463-4ff6-4f92-8146-05dfc8eb1c66" providerId="ADAL" clId="{4B45587B-7310-413C-B894-58ADA578E265}" dt="2022-03-27T12:37:34.796" v="46" actId="1076"/>
          <ac:spMkLst>
            <pc:docMk/>
            <pc:sldMk cId="3076760599" sldId="257"/>
            <ac:spMk id="2" creationId="{49373193-79A4-46D4-9828-5FF18BE4C958}"/>
          </ac:spMkLst>
        </pc:spChg>
        <pc:spChg chg="add mod">
          <ac:chgData name="MARK GALLAGHER" userId="61327463-4ff6-4f92-8146-05dfc8eb1c66" providerId="ADAL" clId="{4B45587B-7310-413C-B894-58ADA578E265}" dt="2022-03-27T12:36:49.216" v="9" actId="700"/>
          <ac:spMkLst>
            <pc:docMk/>
            <pc:sldMk cId="3076760599" sldId="257"/>
            <ac:spMk id="3" creationId="{C8B2696D-72C5-4FB5-BF6D-DA5A2D5705F3}"/>
          </ac:spMkLst>
        </pc:spChg>
      </pc:sldChg>
      <pc:sldChg chg="new del">
        <pc:chgData name="MARK GALLAGHER" userId="61327463-4ff6-4f92-8146-05dfc8eb1c66" providerId="ADAL" clId="{4B45587B-7310-413C-B894-58ADA578E265}" dt="2022-03-27T12:32:46.550" v="7" actId="2696"/>
        <pc:sldMkLst>
          <pc:docMk/>
          <pc:sldMk cId="3057614767" sldId="258"/>
        </pc:sldMkLst>
      </pc:sldChg>
      <pc:sldMasterChg chg="setBg">
        <pc:chgData name="MARK GALLAGHER" userId="61327463-4ff6-4f92-8146-05dfc8eb1c66" providerId="ADAL" clId="{4B45587B-7310-413C-B894-58ADA578E265}" dt="2022-03-27T12:36:20.293" v="8"/>
        <pc:sldMasterMkLst>
          <pc:docMk/>
          <pc:sldMasterMk cId="4240121756" sldId="2147483767"/>
        </pc:sldMasterMkLst>
      </pc:sldMasterChg>
    </pc:docChg>
  </pc:docChgLst>
  <pc:docChgLst>
    <pc:chgData name="MARK GALLAGHER - STUDENT" userId="61327463-4ff6-4f92-8146-05dfc8eb1c66" providerId="ADAL" clId="{699132E3-1DDE-4FC2-B4EC-E8E3FE952578}"/>
    <pc:docChg chg="modSld">
      <pc:chgData name="MARK GALLAGHER - STUDENT" userId="61327463-4ff6-4f92-8146-05dfc8eb1c66" providerId="ADAL" clId="{699132E3-1DDE-4FC2-B4EC-E8E3FE952578}" dt="2022-04-21T15:21:59.267" v="5" actId="14100"/>
      <pc:docMkLst>
        <pc:docMk/>
      </pc:docMkLst>
      <pc:sldChg chg="addSp delSp modSp mod">
        <pc:chgData name="MARK GALLAGHER - STUDENT" userId="61327463-4ff6-4f92-8146-05dfc8eb1c66" providerId="ADAL" clId="{699132E3-1DDE-4FC2-B4EC-E8E3FE952578}" dt="2022-04-21T15:21:59.267" v="5" actId="14100"/>
        <pc:sldMkLst>
          <pc:docMk/>
          <pc:sldMk cId="3076760599" sldId="257"/>
        </pc:sldMkLst>
        <pc:spChg chg="del">
          <ac:chgData name="MARK GALLAGHER - STUDENT" userId="61327463-4ff6-4f92-8146-05dfc8eb1c66" providerId="ADAL" clId="{699132E3-1DDE-4FC2-B4EC-E8E3FE952578}" dt="2022-04-21T15:21:40.966" v="0" actId="931"/>
          <ac:spMkLst>
            <pc:docMk/>
            <pc:sldMk cId="3076760599" sldId="257"/>
            <ac:spMk id="3" creationId="{C8B2696D-72C5-4FB5-BF6D-DA5A2D5705F3}"/>
          </ac:spMkLst>
        </pc:spChg>
        <pc:picChg chg="add mod">
          <ac:chgData name="MARK GALLAGHER - STUDENT" userId="61327463-4ff6-4f92-8146-05dfc8eb1c66" providerId="ADAL" clId="{699132E3-1DDE-4FC2-B4EC-E8E3FE952578}" dt="2022-04-21T15:21:59.267" v="5" actId="14100"/>
          <ac:picMkLst>
            <pc:docMk/>
            <pc:sldMk cId="3076760599" sldId="257"/>
            <ac:picMk id="5" creationId="{E9BA56CE-1978-4FF6-AD83-E9951D8CC78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809B-A443-47C4-BF58-26AE289A7789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97EA-A456-4634-9840-9F5C38D7E0D9}" type="slidenum">
              <a:rPr lang="en-IE" smtClean="0"/>
              <a:t>‹#›</a:t>
            </a:fld>
            <a:endParaRPr lang="en-I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10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809B-A443-47C4-BF58-26AE289A7789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97EA-A456-4634-9840-9F5C38D7E0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347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809B-A443-47C4-BF58-26AE289A7789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97EA-A456-4634-9840-9F5C38D7E0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2426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809B-A443-47C4-BF58-26AE289A7789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97EA-A456-4634-9840-9F5C38D7E0D9}" type="slidenum">
              <a:rPr lang="en-IE" smtClean="0"/>
              <a:t>‹#›</a:t>
            </a:fld>
            <a:endParaRPr lang="en-I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1013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809B-A443-47C4-BF58-26AE289A7789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97EA-A456-4634-9840-9F5C38D7E0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64836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809B-A443-47C4-BF58-26AE289A7789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97EA-A456-4634-9840-9F5C38D7E0D9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4967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809B-A443-47C4-BF58-26AE289A7789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97EA-A456-4634-9840-9F5C38D7E0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8929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809B-A443-47C4-BF58-26AE289A7789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97EA-A456-4634-9840-9F5C38D7E0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3980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809B-A443-47C4-BF58-26AE289A7789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97EA-A456-4634-9840-9F5C38D7E0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230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809B-A443-47C4-BF58-26AE289A7789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97EA-A456-4634-9840-9F5C38D7E0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725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809B-A443-47C4-BF58-26AE289A7789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97EA-A456-4634-9840-9F5C38D7E0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643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809B-A443-47C4-BF58-26AE289A7789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97EA-A456-4634-9840-9F5C38D7E0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038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809B-A443-47C4-BF58-26AE289A7789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97EA-A456-4634-9840-9F5C38D7E0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810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809B-A443-47C4-BF58-26AE289A7789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97EA-A456-4634-9840-9F5C38D7E0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714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809B-A443-47C4-BF58-26AE289A7789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97EA-A456-4634-9840-9F5C38D7E0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303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809B-A443-47C4-BF58-26AE289A7789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97EA-A456-4634-9840-9F5C38D7E0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256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809B-A443-47C4-BF58-26AE289A7789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97EA-A456-4634-9840-9F5C38D7E0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49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51809B-A443-47C4-BF58-26AE289A7789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D2C97EA-A456-4634-9840-9F5C38D7E0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012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73193-79A4-46D4-9828-5FF18BE4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12525"/>
            <a:ext cx="8534400" cy="473275"/>
          </a:xfrm>
        </p:spPr>
        <p:txBody>
          <a:bodyPr>
            <a:noAutofit/>
          </a:bodyPr>
          <a:lstStyle/>
          <a:p>
            <a:r>
              <a:rPr lang="en-IE" sz="2000" dirty="0"/>
              <a:t>Crypto Pi NetWork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9BA56CE-1978-4FF6-AD83-E9951D8CC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4" y="685800"/>
            <a:ext cx="10011266" cy="6052930"/>
          </a:xfrm>
        </p:spPr>
      </p:pic>
    </p:spTree>
    <p:extLst>
      <p:ext uri="{BB962C8B-B14F-4D97-AF65-F5344CB8AC3E}">
        <p14:creationId xmlns:p14="http://schemas.microsoft.com/office/powerpoint/2010/main" val="307676059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AD048A0BBF2C448C934EEF49753436" ma:contentTypeVersion="14" ma:contentTypeDescription="Create a new document." ma:contentTypeScope="" ma:versionID="4631f4ca3ecdb2c2839111d699fcb98d">
  <xsd:schema xmlns:xsd="http://www.w3.org/2001/XMLSchema" xmlns:xs="http://www.w3.org/2001/XMLSchema" xmlns:p="http://schemas.microsoft.com/office/2006/metadata/properties" xmlns:ns3="aa346678-56a6-456f-9a38-432177ef9c3a" xmlns:ns4="112c7e96-3675-4162-94bd-d5cbb4681c6c" targetNamespace="http://schemas.microsoft.com/office/2006/metadata/properties" ma:root="true" ma:fieldsID="d21daf97a3f3bf87c33078af8ce4fe57" ns3:_="" ns4:_="">
    <xsd:import namespace="aa346678-56a6-456f-9a38-432177ef9c3a"/>
    <xsd:import namespace="112c7e96-3675-4162-94bd-d5cbb4681c6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346678-56a6-456f-9a38-432177ef9c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c7e96-3675-4162-94bd-d5cbb4681c6c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5DA09E-D55E-47A8-8617-7B11FDA92F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6C8DDD-D643-49F2-AFD8-058BF6E16A52}">
  <ds:schemaRefs>
    <ds:schemaRef ds:uri="http://purl.org/dc/dcmitype/"/>
    <ds:schemaRef ds:uri="aa346678-56a6-456f-9a38-432177ef9c3a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112c7e96-3675-4162-94bd-d5cbb4681c6c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F81E61F-2400-48FC-B62F-68FE9A5148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346678-56a6-456f-9a38-432177ef9c3a"/>
    <ds:schemaRef ds:uri="112c7e96-3675-4162-94bd-d5cbb4681c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Slice</vt:lpstr>
      <vt:lpstr>Crypto Pi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 Pi Network</dc:title>
  <dc:creator>MARK GALLAGHER</dc:creator>
  <cp:lastModifiedBy>MARK GALLAGHER - STUDENT</cp:lastModifiedBy>
  <cp:revision>1</cp:revision>
  <dcterms:created xsi:type="dcterms:W3CDTF">2022-03-27T12:24:18Z</dcterms:created>
  <dcterms:modified xsi:type="dcterms:W3CDTF">2022-04-21T15:22:06Z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0x010100B5AD048A0BBF2C448C934EEF49753436</vt:lpwstr>
  </property>
</Properties>
</file>