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9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8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6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0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2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8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1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09B39-87B4-5C2B-5FEA-1407D80E8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511309"/>
            <a:ext cx="9577116" cy="12219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MODEL DEPLOYMENT ON FLASK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6EED7D7-8884-668B-C69B-2D87241EE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553" y="2420471"/>
            <a:ext cx="5479065" cy="38844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Mark </a:t>
            </a:r>
            <a:r>
              <a:rPr lang="en-US" dirty="0" err="1"/>
              <a:t>kimuati</a:t>
            </a:r>
            <a:r>
              <a:rPr lang="en-US" dirty="0"/>
              <a:t> kitur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kiturmark@gmail.com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LISUM33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21, Tuesday, May 2024</a:t>
            </a:r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92E28F34-4C37-1226-31F8-2215D56C3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6" r="3" b="3"/>
          <a:stretch/>
        </p:blipFill>
        <p:spPr>
          <a:xfrm>
            <a:off x="7225552" y="1995117"/>
            <a:ext cx="4966447" cy="486288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5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Rolls of blueprints">
            <a:extLst>
              <a:ext uri="{FF2B5EF4-FFF2-40B4-BE49-F238E27FC236}">
                <a16:creationId xmlns:a16="http://schemas.microsoft.com/office/drawing/2014/main" id="{0D6C1162-0932-55FB-1AC2-DA67275DE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69" r="-1" b="-1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0F0909-E573-62BC-8DC1-E43E354F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>
            <a:normAutofit/>
          </a:bodyPr>
          <a:lstStyle/>
          <a:p>
            <a:r>
              <a:rPr lang="en-US" sz="3700"/>
              <a:t>Steps of model deployment in flask</a:t>
            </a:r>
            <a:endParaRPr lang="en-KE" sz="3700"/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BC03A-48FB-BD5E-359C-19C5B0C6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2" y="2206255"/>
            <a:ext cx="5487146" cy="41183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Build a machine model in Jupyter Notebook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HTML which will bring about appearance of the flask web app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flask app on python and deploy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 the model on web browser.</a:t>
            </a:r>
          </a:p>
          <a:p>
            <a:pPr marL="457200" indent="-457200">
              <a:buFont typeface="+mj-lt"/>
              <a:buAutoNum type="arabicPeriod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0350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3EA0A96-746F-41BD-8166-BDC3DD9A4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97E0F-9741-A1F1-88BE-06F6FC09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21448"/>
            <a:ext cx="7168486" cy="1709405"/>
          </a:xfrm>
        </p:spPr>
        <p:txBody>
          <a:bodyPr>
            <a:normAutofit/>
          </a:bodyPr>
          <a:lstStyle/>
          <a:p>
            <a:r>
              <a:rPr lang="en-US" dirty="0"/>
              <a:t>Building machine learning model</a:t>
            </a:r>
            <a:endParaRPr lang="en-KE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8DE28D-520A-4FD7-ADF5-64DFE5B74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953663"/>
            <a:ext cx="2875207" cy="19043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F9C36F8-C78D-4E50-96FB-2FAB9DBDD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3217" y="5716135"/>
            <a:ext cx="7748559" cy="114186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543BC9-5330-C704-F0D1-EF3BAEBC6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30853"/>
            <a:ext cx="7168487" cy="3803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Import 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Data modeling and feature extraction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Split 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Training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Parameters tuning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Retraining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Save the model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AB65DE9-0A16-A631-546F-4B92F4A33A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0" b="5"/>
          <a:stretch/>
        </p:blipFill>
        <p:spPr>
          <a:xfrm>
            <a:off x="7380514" y="2318053"/>
            <a:ext cx="4811486" cy="228941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3870A89-6F5F-E3CF-E696-56796D3E82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0" b="5"/>
          <a:stretch/>
        </p:blipFill>
        <p:spPr>
          <a:xfrm>
            <a:off x="7393732" y="4554482"/>
            <a:ext cx="4811485" cy="2289412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208AC90-BE2D-BB13-F0C0-1D73AD074F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1" b="-4"/>
          <a:stretch/>
        </p:blipFill>
        <p:spPr>
          <a:xfrm>
            <a:off x="7380515" y="8281"/>
            <a:ext cx="4811485" cy="229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1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3EA0A96-746F-41BD-8166-BDC3DD9A4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EE0BB-DB2F-ABC8-DBFA-B27EC252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21448"/>
            <a:ext cx="7168486" cy="1709405"/>
          </a:xfrm>
        </p:spPr>
        <p:txBody>
          <a:bodyPr>
            <a:normAutofit/>
          </a:bodyPr>
          <a:lstStyle/>
          <a:p>
            <a:r>
              <a:rPr lang="en-US" dirty="0"/>
              <a:t>Building HTML</a:t>
            </a:r>
            <a:endParaRPr lang="en-KE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8DE28D-520A-4FD7-ADF5-64DFE5B74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953663"/>
            <a:ext cx="2875207" cy="19043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9C36F8-C78D-4E50-96FB-2FAB9DBDD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3217" y="5716135"/>
            <a:ext cx="7748559" cy="114186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7E27E25F-38A4-4B15-88AE-2A8447FD7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30853"/>
            <a:ext cx="7168487" cy="3803125"/>
          </a:xfrm>
        </p:spPr>
        <p:txBody>
          <a:bodyPr>
            <a:normAutofit/>
          </a:bodyPr>
          <a:lstStyle/>
          <a:p>
            <a:r>
              <a:rPr lang="en-US" dirty="0"/>
              <a:t>Make header and title of the web app</a:t>
            </a:r>
          </a:p>
          <a:p>
            <a:r>
              <a:rPr lang="en-US" dirty="0"/>
              <a:t>Create inputs for features</a:t>
            </a:r>
          </a:p>
          <a:p>
            <a:r>
              <a:rPr lang="en-US" dirty="0"/>
              <a:t>Make button for prediction</a:t>
            </a:r>
          </a:p>
          <a:p>
            <a:endParaRPr lang="en-US" dirty="0"/>
          </a:p>
        </p:txBody>
      </p:sp>
      <p:pic>
        <p:nvPicPr>
          <p:cNvPr id="11" name="Content Placeholder 10" descr="A screen shot of a computer">
            <a:extLst>
              <a:ext uri="{FF2B5EF4-FFF2-40B4-BE49-F238E27FC236}">
                <a16:creationId xmlns:a16="http://schemas.microsoft.com/office/drawing/2014/main" id="{012D570D-56E6-C7A6-4B06-2C7B4867F6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0" b="5"/>
          <a:stretch/>
        </p:blipFill>
        <p:spPr>
          <a:xfrm>
            <a:off x="8974667" y="-1"/>
            <a:ext cx="3217333" cy="2289412"/>
          </a:xfrm>
          <a:prstGeom prst="rect">
            <a:avLst/>
          </a:prstGeom>
        </p:spPr>
      </p:pic>
      <p:pic>
        <p:nvPicPr>
          <p:cNvPr id="17" name="Picture 1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81451F7-C398-F107-F1BE-E520ECF507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0" b="5"/>
          <a:stretch/>
        </p:blipFill>
        <p:spPr>
          <a:xfrm>
            <a:off x="8974667" y="2275764"/>
            <a:ext cx="3217333" cy="2289412"/>
          </a:xfrm>
          <a:prstGeom prst="rect">
            <a:avLst/>
          </a:prstGeom>
        </p:spPr>
      </p:pic>
      <p:pic>
        <p:nvPicPr>
          <p:cNvPr id="14" name="Picture 1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9C7F63D-1CAC-0FFD-7F05-F5DE035877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1" b="-4"/>
          <a:stretch/>
        </p:blipFill>
        <p:spPr>
          <a:xfrm>
            <a:off x="8974667" y="4565175"/>
            <a:ext cx="3217333" cy="229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2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6976C6-6E4C-EA6E-DF53-47A5A8626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2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1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13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5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7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197727-DA33-B04E-BA8E-01CF7C6E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/>
              <a:t>Building flask app</a:t>
            </a:r>
            <a:endParaRPr lang="en-KE" dirty="0"/>
          </a:p>
        </p:txBody>
      </p:sp>
      <p:cxnSp>
        <p:nvCxnSpPr>
          <p:cNvPr id="46" name="Straight Connector 19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AB509F-8EA5-6184-5B72-D208EAE4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/>
          </a:bodyPr>
          <a:lstStyle/>
          <a:p>
            <a:r>
              <a:rPr lang="en-US" dirty="0"/>
              <a:t>Import all necessary libraries</a:t>
            </a:r>
          </a:p>
          <a:p>
            <a:r>
              <a:rPr lang="en-US" dirty="0"/>
              <a:t>Instantiating app</a:t>
            </a:r>
          </a:p>
          <a:p>
            <a:r>
              <a:rPr lang="en-US" dirty="0"/>
              <a:t>Create a function for predicting</a:t>
            </a:r>
          </a:p>
        </p:txBody>
      </p:sp>
      <p:cxnSp>
        <p:nvCxnSpPr>
          <p:cNvPr id="47" name="Straight Connector 21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A3B52D2-4383-0565-43F8-3D850B2A8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11" y="1583474"/>
            <a:ext cx="6435018" cy="51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5526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LeftStep">
      <a:dk1>
        <a:srgbClr val="000000"/>
      </a:dk1>
      <a:lt1>
        <a:srgbClr val="FFFFFF"/>
      </a:lt1>
      <a:dk2>
        <a:srgbClr val="1B302A"/>
      </a:dk2>
      <a:lt2>
        <a:srgbClr val="F3F1F0"/>
      </a:lt2>
      <a:accent1>
        <a:srgbClr val="43AEBF"/>
      </a:accent1>
      <a:accent2>
        <a:srgbClr val="33B490"/>
      </a:accent2>
      <a:accent3>
        <a:srgbClr val="3FB563"/>
      </a:accent3>
      <a:accent4>
        <a:srgbClr val="44B834"/>
      </a:accent4>
      <a:accent5>
        <a:srgbClr val="79AF3D"/>
      </a:accent5>
      <a:accent6>
        <a:srgbClr val="A1A830"/>
      </a:accent6>
      <a:hlink>
        <a:srgbClr val="BF5241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Univers Condensed Light</vt:lpstr>
      <vt:lpstr>Walbaum Display Light</vt:lpstr>
      <vt:lpstr>AngleLinesVTI</vt:lpstr>
      <vt:lpstr>MODEL DEPLOYMENT ON FLASK</vt:lpstr>
      <vt:lpstr>Steps of model deployment in flask</vt:lpstr>
      <vt:lpstr>Building machine learning model</vt:lpstr>
      <vt:lpstr>Building HTML</vt:lpstr>
      <vt:lpstr>PowerPoint Presentation</vt:lpstr>
      <vt:lpstr>Building flask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DEPLOYMENT ON FLASK</dc:title>
  <dc:creator>kimu mark</dc:creator>
  <cp:lastModifiedBy>kimu mark</cp:lastModifiedBy>
  <cp:revision>1</cp:revision>
  <dcterms:created xsi:type="dcterms:W3CDTF">2024-05-21T08:29:02Z</dcterms:created>
  <dcterms:modified xsi:type="dcterms:W3CDTF">2024-05-21T09:41:09Z</dcterms:modified>
</cp:coreProperties>
</file>