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1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2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5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5590F-1865-404F-B610-429D43894FAF}" type="datetimeFigureOut">
              <a:rPr lang="en-US" smtClean="0"/>
              <a:t>1/31/15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A90A-BD4C-074E-AC6F-DE23A8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649227" y="3552008"/>
            <a:ext cx="209324" cy="2093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6334" y="251222"/>
            <a:ext cx="812179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summary</a:t>
            </a:r>
          </a:p>
          <a:p>
            <a:endParaRPr lang="en-US" sz="800" b="1" dirty="0" smtClean="0"/>
          </a:p>
          <a:p>
            <a:r>
              <a:rPr lang="en-US" dirty="0" smtClean="0"/>
              <a:t>x.  Basic HH model in a N by N gird.</a:t>
            </a:r>
          </a:p>
          <a:p>
            <a:r>
              <a:rPr lang="en-US" dirty="0" smtClean="0"/>
              <a:t>x.  All cells are </a:t>
            </a:r>
            <a:r>
              <a:rPr lang="en-US" u="sng" dirty="0" smtClean="0"/>
              <a:t>excitatory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x.  Connectivity is either neighbor-to-neighbor (all 8 neighbors), or small world, which is mostly neighbor-to-neighbor with a few random connections.</a:t>
            </a:r>
          </a:p>
          <a:p>
            <a:r>
              <a:rPr lang="en-US" dirty="0" smtClean="0"/>
              <a:t>x.  The boundary is “no flux”, so we always drop the outer perimeter before displaying the results.</a:t>
            </a:r>
          </a:p>
          <a:p>
            <a:r>
              <a:rPr lang="en-US" dirty="0" smtClean="0"/>
              <a:t>x.  Start with an active neuron at the upper left corner.</a:t>
            </a:r>
          </a:p>
          <a:p>
            <a:r>
              <a:rPr lang="en-US" dirty="0" smtClean="0"/>
              <a:t>x.  Estimate the LFP as the summed synaptic input to each neuron.  Sum these LFPs over small sub-squares to approximate population activity.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1991" y="3391490"/>
            <a:ext cx="2525851" cy="2525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8346" y="3529933"/>
            <a:ext cx="2199015" cy="2248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58456" y="3529933"/>
            <a:ext cx="809388" cy="12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1563" y="3287338"/>
            <a:ext cx="192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 source here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05271" y="3656670"/>
            <a:ext cx="893119" cy="237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8390" y="3472004"/>
            <a:ext cx="231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gnore boundary.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06256" y="3543890"/>
            <a:ext cx="594193" cy="6152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200449" y="3529933"/>
            <a:ext cx="594193" cy="6152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94642" y="3543890"/>
            <a:ext cx="594193" cy="6152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6256" y="4173069"/>
            <a:ext cx="594193" cy="6152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62012" y="4380171"/>
            <a:ext cx="809388" cy="12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643" y="3894980"/>
            <a:ext cx="20803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 the population activity by summing the LFP over smaller “sub-squares” (in yellow).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9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245"/>
            <a:ext cx="594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Neighbor-to-neighbor connectivity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98876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Plot of voltage(color) of each HH cell over 2-dim space.  Red is an action potential spike. Each subplot is a frame in time – here time is in milliseconds, but I don’t think time/space can be meaningfully compared directly to </a:t>
            </a:r>
            <a:r>
              <a:rPr lang="en-US" i="1" dirty="0" err="1" smtClean="0"/>
              <a:t>ECoG</a:t>
            </a:r>
            <a:r>
              <a:rPr lang="en-US" i="1" dirty="0" smtClean="0"/>
              <a:t> results.  Note activity starts in upper left corner then spreads.</a:t>
            </a:r>
            <a:endParaRPr lang="en-US" i="1" dirty="0"/>
          </a:p>
        </p:txBody>
      </p:sp>
      <p:pic>
        <p:nvPicPr>
          <p:cNvPr id="8" name="Picture 7" descr="Screen shot 2015-01-31 at 4.49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931"/>
            <a:ext cx="9144000" cy="31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913"/>
            <a:ext cx="594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Neighbor-to-neighbor connectivity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65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Plot of “LFP” averaged over sub-squares.  The sub-squares are [5-by-5].  There are 25 total sub-squares.  Notice the orderly “recruitment”</a:t>
            </a:r>
          </a:p>
        </p:txBody>
      </p:sp>
      <p:pic>
        <p:nvPicPr>
          <p:cNvPr id="7" name="Picture 6" descr="Screen shot 2015-01-31 at 4.49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88" y="1301877"/>
            <a:ext cx="64389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97245"/>
            <a:ext cx="594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Small-world connectivity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988765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Plot of voltage(color) of each HH cell over 2-dim space. Red is an action potential spike. Each subplot is a frame in time – here time is in milliseconds. Note activity starts in upper left corner then spreads.  Note at “time=30”, there’s the emergence of activity at other points in space.  The spatial pattern is “</a:t>
            </a:r>
            <a:r>
              <a:rPr lang="en-US" i="1" u="sng" dirty="0" smtClean="0"/>
              <a:t>disorderly</a:t>
            </a:r>
            <a:r>
              <a:rPr lang="en-US" i="1" dirty="0" smtClean="0"/>
              <a:t>”.</a:t>
            </a:r>
            <a:endParaRPr lang="en-US" i="1" dirty="0"/>
          </a:p>
        </p:txBody>
      </p:sp>
      <p:pic>
        <p:nvPicPr>
          <p:cNvPr id="12" name="Picture 11" descr="Screen shot 2015-01-31 at 5.0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3164"/>
            <a:ext cx="9144000" cy="319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7913"/>
            <a:ext cx="594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Small-world connectivity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1654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Plot of “LFP” averaged over sub-squares. The sub-squares are [5-by-5]. Notice, examining these spatial data in time, the “recruitment” still looks orderly.  Also, notice that with small world connectivity, the recruitment looks a little </a:t>
            </a:r>
            <a:r>
              <a:rPr lang="en-US" i="1" u="sng" dirty="0" smtClean="0"/>
              <a:t>faster</a:t>
            </a:r>
            <a:r>
              <a:rPr lang="en-US" i="1" dirty="0" smtClean="0"/>
              <a:t> …</a:t>
            </a:r>
          </a:p>
        </p:txBody>
      </p:sp>
      <p:pic>
        <p:nvPicPr>
          <p:cNvPr id="12" name="Picture 11" descr="Screen shot 2015-01-31 at 5.04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98" y="1437569"/>
            <a:ext cx="6388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501"/>
            <a:ext cx="594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Small-world connectivity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4903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Here are two runs of the same small-world connectivity.  So, the “anatomy” is the same, but the recruitment can differ from run to run.</a:t>
            </a:r>
            <a:endParaRPr lang="en-US" i="1" dirty="0"/>
          </a:p>
        </p:txBody>
      </p:sp>
      <p:pic>
        <p:nvPicPr>
          <p:cNvPr id="7" name="Picture 6" descr="Screen shot 2015-01-31 at 5.0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282"/>
            <a:ext cx="7912473" cy="2770337"/>
          </a:xfrm>
          <a:prstGeom prst="rect">
            <a:avLst/>
          </a:prstGeom>
        </p:spPr>
      </p:pic>
      <p:pic>
        <p:nvPicPr>
          <p:cNvPr id="8" name="Picture 7" descr="Screen shot 2015-01-31 at 5.11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5382"/>
            <a:ext cx="7912473" cy="27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1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431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Kramer</dc:creator>
  <cp:lastModifiedBy>Mark Kramer</cp:lastModifiedBy>
  <cp:revision>17</cp:revision>
  <dcterms:created xsi:type="dcterms:W3CDTF">2015-01-31T20:24:01Z</dcterms:created>
  <dcterms:modified xsi:type="dcterms:W3CDTF">2015-01-31T22:17:42Z</dcterms:modified>
</cp:coreProperties>
</file>