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5" r:id="rId4"/>
    <p:sldId id="264" r:id="rId5"/>
    <p:sldId id="262" r:id="rId6"/>
    <p:sldId id="263" r:id="rId7"/>
    <p:sldId id="266" r:id="rId8"/>
    <p:sldId id="267" r:id="rId9"/>
    <p:sldId id="268" r:id="rId10"/>
    <p:sldId id="274" r:id="rId11"/>
    <p:sldId id="275" r:id="rId12"/>
    <p:sldId id="277" r:id="rId13"/>
    <p:sldId id="276" r:id="rId14"/>
    <p:sldId id="269" r:id="rId15"/>
    <p:sldId id="272" r:id="rId16"/>
    <p:sldId id="273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14"/>
  </p:normalViewPr>
  <p:slideViewPr>
    <p:cSldViewPr snapToGrid="0" snapToObjects="1">
      <p:cViewPr>
        <p:scale>
          <a:sx n="75" d="100"/>
          <a:sy n="75" d="100"/>
        </p:scale>
        <p:origin x="44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A9FA1-DB80-3E49-B37E-8B3CBCE2397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05D04-056D-0148-9147-96BC2EBC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5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4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9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7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2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12C2-7BA9-6E4C-85E5-9F807E6BD8D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images-na.ssl-images-amazon.com/images/I/71VYB7pCbqL._SL1001_.jpg">
            <a:extLst>
              <a:ext uri="{FF2B5EF4-FFF2-40B4-BE49-F238E27FC236}">
                <a16:creationId xmlns:a16="http://schemas.microsoft.com/office/drawing/2014/main" id="{D91B8009-EE17-4DCA-9BE4-25C1091A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65" y="-1482581"/>
            <a:ext cx="10435070" cy="982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55649" y="-108976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00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9507" y="-101460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30839" y="-74619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687" y="-97703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31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03053" y="-71042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30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5649" y="-23083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38833" y="-12317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55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5264" y="-12317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18215" y="20250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4500" y="19890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54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5649" y="53351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7731" y="76434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8663" y="133432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5006" y="76434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7</a:t>
            </a:r>
            <a:r>
              <a:rPr lang="en-US" sz="2400" b="1">
                <a:solidFill>
                  <a:srgbClr val="0070C0"/>
                </a:solidFill>
              </a:rPr>
              <a:t>1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32915" y="129674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55649" y="139244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89506" y="161428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54077" y="229760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38833" y="158424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83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03053" y="229760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82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55649" y="215678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84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52328" y="247884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85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8703" y="245379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91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55649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92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55994" y="-32211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03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71283" y="18637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18812" y="83507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64357" y="157171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233381" y="238938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64345" y="78939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957277" y="146523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05100" y="23580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45311" y="218629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26394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38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63648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60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00902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75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00152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86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289140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08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205459" y="401805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09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920987" y="479014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502765" y="552019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71283" y="619874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32243" y="669834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66912" y="705460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9906" y="727735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70987" y="404817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39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30745" y="487471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45310" y="557568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30839" y="614531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73919" y="646092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58187" y="416690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61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5874" y="504665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62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88258" y="557500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63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33512" y="410361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76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25104" y="474261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77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20492" y="389766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87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74003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90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73253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81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91505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68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02385" y="215678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69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91432" y="-37458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29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9061" y="14673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28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8758" y="81652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664880" y="152459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61942" y="229760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99233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84621" y="392155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23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58530" y="474261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51709" y="545620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98686" y="608416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55649" y="736342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16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838833" y="727735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15409" y="702518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73635" y="660698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55649" y="656540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33811" y="644496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60018" y="608416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204854" y="552969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33989" y="482532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70598" y="400273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49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755649" y="5767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64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47124" y="556224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99696" y="497656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204853" y="412849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132373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50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97591" y="222951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51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641719" y="14824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52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17210" y="7392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53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55649" y="494363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128353" y="402013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18927" y="471279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755649" y="412507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31934" y="384713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196534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64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88044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64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188404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85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212631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CC8598-A203-43AA-AFFB-3C3E2A134BEC}"/>
              </a:ext>
            </a:extLst>
          </p:cNvPr>
          <p:cNvSpPr txBox="1"/>
          <p:nvPr/>
        </p:nvSpPr>
        <p:spPr>
          <a:xfrm>
            <a:off x="5230474" y="2772221"/>
            <a:ext cx="17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SPARE</a:t>
            </a:r>
          </a:p>
        </p:txBody>
      </p:sp>
    </p:spTree>
    <p:extLst>
      <p:ext uri="{BB962C8B-B14F-4D97-AF65-F5344CB8AC3E}">
        <p14:creationId xmlns:p14="http://schemas.microsoft.com/office/powerpoint/2010/main" val="243025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solidFill>
              <a:srgbClr val="FFFF00"/>
            </a:solidFill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/>
                <a:t>84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85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64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58434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353829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solidFill>
              <a:srgbClr val="FFFF00"/>
            </a:solidFill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27016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00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298491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49" y="0"/>
            <a:ext cx="728330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46852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43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85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3387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solidFill>
              <a:srgbClr val="FFFF00"/>
            </a:solidFill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64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26959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solidFill>
              <a:srgbClr val="FFFF00"/>
            </a:solidFill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64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189794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solidFill>
              <a:srgbClr val="FFFF00"/>
            </a:solidFill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</a:t>
              </a:r>
              <a:r>
                <a:rPr lang="en-US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85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64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61669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solidFill>
              <a:srgbClr val="FFFF00"/>
            </a:solidFill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99585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207111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8099</TotalTime>
  <Words>1318</Words>
  <Application>Microsoft Office PowerPoint</Application>
  <PresentationFormat>Widescreen</PresentationFormat>
  <Paragraphs>1318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Olson</dc:creator>
  <cp:lastModifiedBy>Mark Olson</cp:lastModifiedBy>
  <cp:revision>28</cp:revision>
  <dcterms:created xsi:type="dcterms:W3CDTF">2018-01-04T20:50:18Z</dcterms:created>
  <dcterms:modified xsi:type="dcterms:W3CDTF">2018-02-07T05:08:16Z</dcterms:modified>
</cp:coreProperties>
</file>