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5" r:id="rId4"/>
    <p:sldId id="264" r:id="rId5"/>
    <p:sldId id="262" r:id="rId6"/>
    <p:sldId id="263" r:id="rId7"/>
    <p:sldId id="266" r:id="rId8"/>
    <p:sldId id="267" r:id="rId9"/>
    <p:sldId id="268" r:id="rId10"/>
    <p:sldId id="269" r:id="rId11"/>
    <p:sldId id="272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14"/>
  </p:normalViewPr>
  <p:slideViewPr>
    <p:cSldViewPr snapToGrid="0" snapToObjects="1">
      <p:cViewPr varScale="1">
        <p:scale>
          <a:sx n="106" d="100"/>
          <a:sy n="106" d="100"/>
        </p:scale>
        <p:origin x="7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A9FA1-DB80-3E49-B37E-8B3CBCE23973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05D04-056D-0148-9147-96BC2EBC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12C2-7BA9-6E4C-85E5-9F807E6BD8D7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5120-7C4D-F24B-8B89-EC9EDCF7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mages-na.ssl-images-amazon.com/images/I/71VYB7pCbqL._SL1001_.jpg">
            <a:extLst>
              <a:ext uri="{FF2B5EF4-FFF2-40B4-BE49-F238E27FC236}">
                <a16:creationId xmlns:a16="http://schemas.microsoft.com/office/drawing/2014/main" id="{D91B8009-EE17-4DCA-9BE4-25C1091A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65" y="-1482581"/>
            <a:ext cx="10435070" cy="98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5649" y="-10897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9507" y="-101460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0839" y="-74619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687" y="-97703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3053" y="-71042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30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649" y="-2308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833" y="-12317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5264" y="-12317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8215" y="2025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4500" y="1989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5649" y="53351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7731" y="76434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8663" y="133432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5006" y="7643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</a:t>
            </a:r>
            <a:r>
              <a:rPr lang="en-US" sz="2400" b="1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2915" y="129674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55649" y="13924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9506" y="161428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54077" y="2297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38833" y="158424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03053" y="22976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5649" y="215678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2328" y="24788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85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68703" y="245379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5649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92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55994" y="-32211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03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71283" y="18637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18812" y="83507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64357" y="157171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33381" y="238938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64345" y="7893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7277" y="14652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05100" y="23580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5311" y="218629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26394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3648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0090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00152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89140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05459" y="401805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09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20987" y="479014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02765" y="55201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71283" y="619874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32243" y="669834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66912" y="705460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06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70987" y="404817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30745" y="48747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45310" y="55756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30839" y="614531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73919" y="64609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58187" y="416690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5874" y="504665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8258" y="557500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33512" y="41036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25104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20492" y="389766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7400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325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91505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68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2385" y="21567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69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91432" y="-3745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29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9061" y="14673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78758" y="81652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64880" y="152459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61942" y="22976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9923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84621" y="392155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58530" y="474261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1709" y="545620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98686" y="608416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55649" y="73634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16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38833" y="727735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15409" y="702518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73635" y="660698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5649" y="656540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33811" y="644496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0018" y="60841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204854" y="55296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33989" y="482532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70598" y="400273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55649" y="5767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64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7124" y="556224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99696" y="497656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204853" y="412849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2373" y="31685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97591" y="222951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41719" y="14824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17210" y="7392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55649" y="494363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28353" y="402013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18927" y="4712797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55649" y="41250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31934" y="384713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9653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/>
                <a:t>84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58434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5382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7016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63020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4030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49" y="0"/>
            <a:ext cx="72833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4685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4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338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695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189794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</a:t>
              </a:r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64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61669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solidFill>
              <a:srgbClr val="FFFF00"/>
            </a:solidFill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84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9958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8465" y="-1482581"/>
            <a:ext cx="10435070" cy="9823161"/>
            <a:chOff x="878465" y="-1482581"/>
            <a:chExt cx="10435070" cy="9823161"/>
          </a:xfrm>
        </p:grpSpPr>
        <p:pic>
          <p:nvPicPr>
            <p:cNvPr id="4" name="Picture 3" descr="https://images-na.ssl-images-amazon.com/images/I/71VYB7pCbqL._SL1001_.jpg">
              <a:extLst>
                <a:ext uri="{FF2B5EF4-FFF2-40B4-BE49-F238E27FC236}">
                  <a16:creationId xmlns:a16="http://schemas.microsoft.com/office/drawing/2014/main" id="{D91B8009-EE17-4DCA-9BE4-25C1091AF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5" y="-1482581"/>
              <a:ext cx="10435070" cy="982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55649" y="-108976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00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9507" y="-101460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0839" y="-74619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1687" y="-97703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3053" y="-71042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30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5649" y="-2308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833" y="-12317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5264" y="-12317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8215" y="2025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4500" y="198906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649" y="53351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7731" y="76434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8663" y="133432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5006" y="7643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/>
                <a:t>1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32915" y="129674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55649" y="13924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89506" y="161428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4077" y="2297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38833" y="158424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3053" y="2297602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55649" y="215678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52328" y="24788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8703" y="245379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49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55994" y="-32211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03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71283" y="18637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518812" y="83507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64357" y="157171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33381" y="238938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64345" y="789395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7277" y="14652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05100" y="23580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45311" y="218629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59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26394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38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63648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0090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75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00152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289140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205459" y="401805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20987" y="479014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02765" y="55201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71283" y="619874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2243" y="669834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6912" y="705460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9906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270987" y="404817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39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30745" y="48747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45310" y="55756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30839" y="614531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73919" y="64609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8187" y="416690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15874" y="504665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8258" y="557500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3512" y="410361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25104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20492" y="3897663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400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90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3253" y="316858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1505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2385" y="21567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69</a:t>
              </a:r>
              <a:endParaRPr lang="en-US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1432" y="-3745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29</a:t>
              </a:r>
              <a:endParaRPr lang="en-US" sz="24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9061" y="14673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758" y="81652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64880" y="152459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1942" y="22976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9923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84621" y="392155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23</a:t>
              </a:r>
              <a:endParaRPr lang="en-US" sz="24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58530" y="474261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1709" y="5456201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98686" y="608416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20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55649" y="73634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16</a:t>
              </a:r>
              <a:endParaRPr lang="en-US" sz="2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38833" y="727735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5409" y="702518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73635" y="6606982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19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55649" y="656540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33811" y="6444968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45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60018" y="60841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46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4854" y="55296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47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33989" y="482532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48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98" y="400273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49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5649" y="57673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64</a:t>
              </a:r>
              <a:endParaRPr lang="en-US" sz="2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47124" y="556224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99696" y="4976564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66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04853" y="412849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67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32373" y="3168584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7591" y="2229515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719" y="14824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17210" y="739289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755649" y="494363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28353" y="4020133"/>
              <a:ext cx="495649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r>
                <a:rPr lang="en-US" dirty="0"/>
                <a:t>80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18927" y="4712797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55649" y="4125070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88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1934" y="3847136"/>
              <a:ext cx="49564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89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919685" y="3075056"/>
            <a:ext cx="12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Phys</a:t>
            </a:r>
          </a:p>
        </p:txBody>
      </p:sp>
    </p:spTree>
    <p:extLst>
      <p:ext uri="{BB962C8B-B14F-4D97-AF65-F5344CB8AC3E}">
        <p14:creationId xmlns:p14="http://schemas.microsoft.com/office/powerpoint/2010/main" val="20711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1129</Words>
  <Application>Microsoft Office PowerPoint</Application>
  <PresentationFormat>Widescreen</PresentationFormat>
  <Paragraphs>1129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24</cp:revision>
  <dcterms:created xsi:type="dcterms:W3CDTF">2018-01-04T20:50:18Z</dcterms:created>
  <dcterms:modified xsi:type="dcterms:W3CDTF">2018-01-07T05:56:43Z</dcterms:modified>
</cp:coreProperties>
</file>