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8" autoAdjust="0"/>
    <p:restoredTop sz="94660"/>
  </p:normalViewPr>
  <p:slideViewPr>
    <p:cSldViewPr snapToGrid="0">
      <p:cViewPr>
        <p:scale>
          <a:sx n="230" d="100"/>
          <a:sy n="230" d="100"/>
        </p:scale>
        <p:origin x="-1176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5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3075-147F-4D70-B682-2162DEF7F9C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D1F2-25A5-49E6-A4F1-B4F91784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5C722-030D-481F-8D47-4704F5F4B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68" y="1043641"/>
            <a:ext cx="5769864" cy="4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3</cp:revision>
  <cp:lastPrinted>2018-05-05T15:23:05Z</cp:lastPrinted>
  <dcterms:created xsi:type="dcterms:W3CDTF">2018-05-05T15:07:26Z</dcterms:created>
  <dcterms:modified xsi:type="dcterms:W3CDTF">2018-05-05T15:26:01Z</dcterms:modified>
</cp:coreProperties>
</file>