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5" r:id="rId4"/>
    <p:sldId id="264" r:id="rId5"/>
    <p:sldId id="262" r:id="rId6"/>
    <p:sldId id="263" r:id="rId7"/>
    <p:sldId id="266" r:id="rId8"/>
    <p:sldId id="267" r:id="rId9"/>
    <p:sldId id="268" r:id="rId10"/>
    <p:sldId id="274" r:id="rId11"/>
    <p:sldId id="275" r:id="rId12"/>
    <p:sldId id="277" r:id="rId13"/>
    <p:sldId id="276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14"/>
  </p:normalViewPr>
  <p:slideViewPr>
    <p:cSldViewPr snapToGrid="0" snapToObjects="1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A9FA1-DB80-3E49-B37E-8B3CBCE23973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05D04-056D-0148-9147-96BC2EBC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12C2-7BA9-6E4C-85E5-9F807E6BD8D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mages-na.ssl-images-amazon.com/images/I/71VYB7pCbqL._SL1001_.jpg">
            <a:extLst>
              <a:ext uri="{FF2B5EF4-FFF2-40B4-BE49-F238E27FC236}">
                <a16:creationId xmlns:a16="http://schemas.microsoft.com/office/drawing/2014/main" id="{D91B8009-EE17-4DCA-9BE4-25C1091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5" y="-1482581"/>
            <a:ext cx="10435070" cy="98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5649" y="-10897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9507" y="-101460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0839" y="-74619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687" y="-97703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3053" y="-71042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30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649" y="-2308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833" y="-12317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5264" y="-12317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8215" y="2025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4500" y="1989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649" y="53351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7731" y="76434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8663" y="133432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5006" y="7643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</a:t>
            </a:r>
            <a:r>
              <a:rPr lang="en-US" sz="2400" b="1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2915" y="129674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55649" y="13924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9506" y="161428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4077" y="2297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38833" y="158424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3053" y="22976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5649" y="215678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2328" y="24788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8703" y="245379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5649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92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55994" y="-32211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71283" y="18637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18812" y="83507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64357" y="157171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33381" y="238938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64345" y="7893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7277" y="14652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05100" y="23580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5311" y="218629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26394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3648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0090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0015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89140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05459" y="401805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20987" y="47901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02765" y="55201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71283" y="619874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32243" y="669834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66912" y="7054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06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70987" y="404817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30745" y="48747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45310" y="55756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30839" y="614531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73919" y="64609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58187" y="416690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5874" y="504665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8258" y="557500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33512" y="41036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25104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0492" y="389766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400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25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91505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2385" y="21567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69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91432" y="-3745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29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9061" y="1467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8758" y="8165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64880" y="152459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61942" y="22976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9923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84621" y="392155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58530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1709" y="54562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98686" y="608416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55649" y="73634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38833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15409" y="70251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3635" y="66069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5649" y="656540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33811" y="644496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0018" y="60841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04854" y="55296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33989" y="48253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70598" y="400273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55649" y="5767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64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7124" y="556224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99696" y="49765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04853" y="41284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237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97591" y="222951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41719" y="14824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7210" y="7392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55649" y="494363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28353" y="40201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18927" y="47127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55649" y="41250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31934" y="384713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9653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88044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88404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12631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C8598-A203-43AA-AFFB-3C3E2A134BEC}"/>
              </a:ext>
            </a:extLst>
          </p:cNvPr>
          <p:cNvSpPr txBox="1"/>
          <p:nvPr/>
        </p:nvSpPr>
        <p:spPr>
          <a:xfrm>
            <a:off x="5230474" y="2772221"/>
            <a:ext cx="17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SPARE</a:t>
            </a:r>
          </a:p>
        </p:txBody>
      </p:sp>
    </p:spTree>
    <p:extLst>
      <p:ext uri="{BB962C8B-B14F-4D97-AF65-F5344CB8AC3E}">
        <p14:creationId xmlns:p14="http://schemas.microsoft.com/office/powerpoint/2010/main" val="243025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/>
                <a:t>84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5843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5382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701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49" y="0"/>
            <a:ext cx="72833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4685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4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38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695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89794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</a:t>
              </a:r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61669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9958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0711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1224</Words>
  <Application>Microsoft Office PowerPoint</Application>
  <PresentationFormat>Widescreen</PresentationFormat>
  <Paragraphs>1224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26</cp:revision>
  <dcterms:created xsi:type="dcterms:W3CDTF">2018-01-04T20:50:18Z</dcterms:created>
  <dcterms:modified xsi:type="dcterms:W3CDTF">2018-01-13T19:39:33Z</dcterms:modified>
</cp:coreProperties>
</file>