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4" r:id="rId2"/>
    <p:sldId id="262" r:id="rId3"/>
    <p:sldId id="260" r:id="rId4"/>
    <p:sldId id="259" r:id="rId5"/>
    <p:sldId id="261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9" y="718010"/>
            <a:ext cx="5472401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Build FOOF Rubber Band Gun SW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357" y="2131719"/>
            <a:ext cx="2228641" cy="1185353"/>
          </a:xfrm>
        </p:spPr>
        <p:txBody>
          <a:bodyPr anchor="ctr">
            <a:normAutofit/>
          </a:bodyPr>
          <a:lstStyle/>
          <a:p>
            <a:pPr algn="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… the AWESOME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1EF4A-0534-4D1E-B1A2-6966B860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82674" y="407422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4060437" y="547402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68804" y="346374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6041902" y="6237018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27098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85008" y="48159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22172" y="547876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8354979" y="3571111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stCxn id="87" idx="0"/>
            <a:endCxn id="4" idx="0"/>
          </p:cNvCxnSpPr>
          <p:nvPr/>
        </p:nvCxnSpPr>
        <p:spPr>
          <a:xfrm rot="16200000" flipV="1">
            <a:off x="4450803" y="-317951"/>
            <a:ext cx="1030413" cy="7489605"/>
          </a:xfrm>
          <a:prstGeom prst="curvedConnector3">
            <a:avLst>
              <a:gd name="adj1" fmla="val 18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59871" y="2763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04740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19185" y="551359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79189" y="6210143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Arduino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“Arduino Nano”</a:t>
            </a:r>
          </a:p>
          <a:p>
            <a:r>
              <a:rPr lang="en-US" dirty="0"/>
              <a:t>Processor “ATmega328P (Old Bootloader)”</a:t>
            </a:r>
          </a:p>
          <a:p>
            <a:r>
              <a:rPr lang="en-US" dirty="0"/>
              <a:t>Programmer “AVRISP </a:t>
            </a:r>
            <a:r>
              <a:rPr lang="en-US" dirty="0" err="1"/>
              <a:t>mkll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304D-7E10-4353-93E1-9CB6FB2D32BD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3254" y="4325112"/>
            <a:ext cx="2089286" cy="172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53239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327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Build FOOF Rubber Band Gun SW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  <vt:lpstr>FOOF Rubber Band Gun Arduino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21</cp:revision>
  <cp:lastPrinted>2020-03-21T00:47:53Z</cp:lastPrinted>
  <dcterms:created xsi:type="dcterms:W3CDTF">2020-02-15T16:39:51Z</dcterms:created>
  <dcterms:modified xsi:type="dcterms:W3CDTF">2020-03-21T00:54:30Z</dcterms:modified>
</cp:coreProperties>
</file>