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4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10" y="718010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734" y="718009"/>
            <a:ext cx="2228641" cy="1185353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2D621B-3FB5-4654-BDDE-8835E5923ADE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75AB254-050D-4C61-80DF-A4C873407919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58094EE-9530-43D3-A384-C014C814FCDD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CA6AB5F-58B0-4EAC-B8F0-EBF685581A1D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ED894F-F920-4CB1-A1D5-1A5A19E4948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580A8BB-4469-4009-A7A3-8FED895C514A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059DB7F-FCD2-479C-9F05-87214943F290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65711F-9143-44FF-9F4C-E87AFCBA528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2E0358-D0A8-49C2-A50C-E6336C2AB7CF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89CBD0-9E2A-440E-9996-D30AF672E1A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B2B4EA-DEA5-4E7C-96DC-1DB3CFE32156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3175DD-9BB2-4157-BB52-716C728AA2C3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2C32A7-86AD-4FAE-9ABF-D022ECEA8D29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5EAF497-DA66-46C8-A56D-462925D6E07D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9B34C6-9ABC-441A-8F4C-C1395F4703A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AEBB35-1D44-43EC-B119-788177549DC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79CE77-7FD4-40E4-9B25-6B4D1DFCAFB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17103B5-1A5B-4D4A-872D-0FCC2339AA06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3F7D15-0645-4C60-B1BA-977853859F2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Pullups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3D0B09-87FD-410D-8807-C3AADA73172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99E9C19-5AC8-4818-B5EB-DB1020B876C0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229D717-F24E-46F7-B91B-CF4DC3FC91D2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60B7C89-0D45-4B32-9DAD-1DB8F803B94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7D51CB-119F-4E0D-A150-E16C8C73843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824456E-D99B-461B-B438-CE22CA8F6CC1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73DF57A-C283-45DB-865C-F0048FB7DBE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0F5F83C-AD4F-4568-AFAD-6795A439ABF4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7289FC8-4A25-491A-A455-591CB61A7A8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4700BB-A1B0-4F9C-8CC7-DF3BD1008FB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853CE06-58A4-40E8-B641-F0886B673DC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CF67960-F533-41F0-B33F-CD83F81C0C8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593E7B1-A9C8-4F11-9094-1EC56096B31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8057D7F-04D7-4FCD-B694-9605BBDC5A6A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BE265F-17E0-47C9-96D4-BCB6F1F283F9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EEE2D3-F735-4C4A-B8CE-98C28F2981D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6584730-88C4-4BF8-BB29-09A24599293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485C72-98EA-47D9-BF36-C25EE82DF142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0254EB-2BE2-4236-A0FE-AD158495750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398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CA484-907A-40CB-80D0-C331E13A2FF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6C0F0FB-17C8-4A4F-A57C-51010B45C3DB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C3FB076-19CC-4792-B596-BCDCD2D853A5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6D6B72-9F92-4CBB-9EE9-97F509462FD5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85C330B-66FF-4E24-BD3B-A0C23A097963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F9E6C57-0BFF-4A3C-B9D5-E549753EE716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2600BEC-AB0B-4AC2-88FF-84EE08420D2E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AAB088-D964-4F4D-A087-72CF131A296B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FE81932-FB26-4A86-A806-574F6F290CA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B5AFCDC-1CB0-4288-8120-2B5983C143D9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18E3734-FCBE-40BE-9E13-5E93E9CC0E32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D1D96FF-FFD3-4276-9C18-C020F48BA388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E5FE36A-5F9C-4E9A-8AB0-F8DEBE2AC67F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7F25F5-AF6F-4833-B320-6C39CDCAF43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1E91B96-2808-498D-B905-6DA3ECD4715E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0098C0-9BF2-420D-979C-478D3CBAD5B6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90595C-2784-474E-999B-EB1CEF680A3E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CC8706-FCAB-41DC-941A-7B6EC7D33D7C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05B22B8-4B48-4C9A-B221-D67D53C69CB6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FOOF RBG Wiring</vt:lpstr>
      <vt:lpstr>FOOF RBG Electronics Compartment</vt:lpstr>
      <vt:lpstr>FOOF RBG Power</vt:lpstr>
      <vt:lpstr>FOOF RBG Ground</vt:lpstr>
      <vt:lpstr>FOOF RBG Pullups</vt:lpstr>
      <vt:lpstr>FOOF RBG USB Connector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5</cp:revision>
  <cp:lastPrinted>2020-03-21T01:25:00Z</cp:lastPrinted>
  <dcterms:created xsi:type="dcterms:W3CDTF">2020-03-21T00:51:22Z</dcterms:created>
  <dcterms:modified xsi:type="dcterms:W3CDTF">2020-03-21T01:25:27Z</dcterms:modified>
</cp:coreProperties>
</file>