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D4499-D17A-4717-B0FF-165071491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A4BF4-BA31-483C-B00D-6EC9B586A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11639596" cy="2387600"/>
          </a:xfrm>
        </p:spPr>
        <p:txBody>
          <a:bodyPr>
            <a:normAutofit/>
          </a:bodyPr>
          <a:lstStyle/>
          <a:p>
            <a:r>
              <a:rPr lang="en-US" sz="5100" dirty="0"/>
              <a:t>Build FOOF Rubber Band Gun SW</a:t>
            </a:r>
          </a:p>
          <a:p>
            <a:pPr algn="l"/>
            <a:endParaRPr lang="en-US" sz="4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9CBDC-360A-4AF7-A5F7-99311DA8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100" dirty="0"/>
              <a:t>… the AWESOME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6F70C-7E42-4613-9195-A954A8C364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7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384-1F64-48D3-9D6E-6D21BE2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0592"/>
            <a:ext cx="10168128" cy="117957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State Machine and Factory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75D05-ED83-4E3F-A2AB-A3A8E93F1CD5}"/>
              </a:ext>
            </a:extLst>
          </p:cNvPr>
          <p:cNvSpPr/>
          <p:nvPr/>
        </p:nvSpPr>
        <p:spPr>
          <a:xfrm>
            <a:off x="655721" y="2111543"/>
            <a:ext cx="18648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848AC7-F224-4801-908A-5F09C075F52F}"/>
              </a:ext>
            </a:extLst>
          </p:cNvPr>
          <p:cNvSpPr/>
          <p:nvPr/>
        </p:nvSpPr>
        <p:spPr>
          <a:xfrm>
            <a:off x="3194383" y="2630454"/>
            <a:ext cx="2322097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makeStateTable.py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1A8B-89E7-4A0A-B86A-2B49D8F3B2AC}"/>
              </a:ext>
            </a:extLst>
          </p:cNvPr>
          <p:cNvSpPr/>
          <p:nvPr/>
        </p:nvSpPr>
        <p:spPr>
          <a:xfrm>
            <a:off x="5745080" y="252663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Table 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716964-E7A8-4F2F-B22F-50045D6DB9B4}"/>
              </a:ext>
            </a:extLst>
          </p:cNvPr>
          <p:cNvSpPr/>
          <p:nvPr/>
        </p:nvSpPr>
        <p:spPr>
          <a:xfrm>
            <a:off x="7676147" y="2630453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7BAF-D87A-472D-9A96-FBAF426C9787}"/>
              </a:ext>
            </a:extLst>
          </p:cNvPr>
          <p:cNvSpPr/>
          <p:nvPr/>
        </p:nvSpPr>
        <p:spPr>
          <a:xfrm>
            <a:off x="9117933" y="2528640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EFAC33EA-DEF3-4FC0-943A-A271959ED89C}"/>
              </a:ext>
            </a:extLst>
          </p:cNvPr>
          <p:cNvSpPr/>
          <p:nvPr/>
        </p:nvSpPr>
        <p:spPr>
          <a:xfrm flipV="1">
            <a:off x="6412833" y="3549320"/>
            <a:ext cx="1167062" cy="96252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AA117-326D-4966-A2DB-1EA558477DE1}"/>
              </a:ext>
            </a:extLst>
          </p:cNvPr>
          <p:cNvSpPr txBox="1"/>
          <p:nvPr/>
        </p:nvSpPr>
        <p:spPr>
          <a:xfrm>
            <a:off x="6555003" y="4072695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58E3B-6AAF-4C22-8602-5DADB609CEC8}"/>
              </a:ext>
            </a:extLst>
          </p:cNvPr>
          <p:cNvSpPr/>
          <p:nvPr/>
        </p:nvSpPr>
        <p:spPr>
          <a:xfrm>
            <a:off x="7802480" y="3749619"/>
            <a:ext cx="1864895" cy="101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</a:t>
            </a:r>
          </a:p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A11A4-0F96-4243-AC19-1C91F393921A}"/>
              </a:ext>
            </a:extLst>
          </p:cNvPr>
          <p:cNvSpPr/>
          <p:nvPr/>
        </p:nvSpPr>
        <p:spPr>
          <a:xfrm>
            <a:off x="4870785" y="5350520"/>
            <a:ext cx="2021302" cy="83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FactorySettings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EFEF-95C7-48F2-83E4-F403A2C423F5}"/>
              </a:ext>
            </a:extLst>
          </p:cNvPr>
          <p:cNvSpPr/>
          <p:nvPr/>
        </p:nvSpPr>
        <p:spPr>
          <a:xfrm>
            <a:off x="655721" y="4862081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015D6E-E8F0-4014-8A24-D928D75C0313}"/>
              </a:ext>
            </a:extLst>
          </p:cNvPr>
          <p:cNvSpPr/>
          <p:nvPr/>
        </p:nvSpPr>
        <p:spPr>
          <a:xfrm>
            <a:off x="3276598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129755-6FEF-4170-B219-60CFBB88B471}"/>
              </a:ext>
            </a:extLst>
          </p:cNvPr>
          <p:cNvSpPr/>
          <p:nvPr/>
        </p:nvSpPr>
        <p:spPr>
          <a:xfrm>
            <a:off x="655721" y="2958540"/>
            <a:ext cx="1804739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‘Rules’ in Spreadsheet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CBA9E-F930-4889-9AD6-1440EBEA0E64}"/>
              </a:ext>
            </a:extLst>
          </p:cNvPr>
          <p:cNvSpPr/>
          <p:nvPr/>
        </p:nvSpPr>
        <p:spPr>
          <a:xfrm>
            <a:off x="655720" y="5718876"/>
            <a:ext cx="1804739" cy="86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LEDpatterns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A9E78D-2BD4-46ED-B30E-17B329CAF651}"/>
              </a:ext>
            </a:extLst>
          </p:cNvPr>
          <p:cNvSpPr/>
          <p:nvPr/>
        </p:nvSpPr>
        <p:spPr>
          <a:xfrm>
            <a:off x="2667000" y="2215361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3D3222-8A3C-423B-B380-4B24D06AF094}"/>
              </a:ext>
            </a:extLst>
          </p:cNvPr>
          <p:cNvSpPr/>
          <p:nvPr/>
        </p:nvSpPr>
        <p:spPr>
          <a:xfrm>
            <a:off x="2667000" y="5116975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B2748B-8849-47CF-AACE-666422D4D729}"/>
              </a:ext>
            </a:extLst>
          </p:cNvPr>
          <p:cNvSpPr/>
          <p:nvPr/>
        </p:nvSpPr>
        <p:spPr>
          <a:xfrm>
            <a:off x="7067451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D7CC1-3EF3-4AA4-9C3D-81D021EEEF44}"/>
              </a:ext>
            </a:extLst>
          </p:cNvPr>
          <p:cNvSpPr/>
          <p:nvPr/>
        </p:nvSpPr>
        <p:spPr>
          <a:xfrm>
            <a:off x="8560276" y="5433421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3CBC-153D-4D34-9A5C-DBEEDFA9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 err="1"/>
              <a:t>eSpeak</a:t>
            </a:r>
            <a:r>
              <a:rPr lang="en-US" b="1" dirty="0"/>
              <a:t> and Sound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4DAF5-60EC-4A32-A6AD-3FD8E708CF8C}"/>
              </a:ext>
            </a:extLst>
          </p:cNvPr>
          <p:cNvSpPr/>
          <p:nvPr/>
        </p:nvSpPr>
        <p:spPr>
          <a:xfrm>
            <a:off x="2458879" y="2533968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B39B40-66F3-4C85-B1DC-CC2A28823B17}"/>
              </a:ext>
            </a:extLst>
          </p:cNvPr>
          <p:cNvSpPr/>
          <p:nvPr/>
        </p:nvSpPr>
        <p:spPr>
          <a:xfrm>
            <a:off x="4391526" y="2661759"/>
            <a:ext cx="217169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RobotSounds.py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3AF1D-AD3B-49A9-92C7-208A302DF32F}"/>
              </a:ext>
            </a:extLst>
          </p:cNvPr>
          <p:cNvSpPr/>
          <p:nvPr/>
        </p:nvSpPr>
        <p:spPr>
          <a:xfrm>
            <a:off x="6740693" y="251660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eSpeak</a:t>
            </a:r>
            <a:r>
              <a:rPr lang="en-US" dirty="0"/>
              <a:t> script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0FD07254-7505-465E-9BFC-97945425E464}"/>
              </a:ext>
            </a:extLst>
          </p:cNvPr>
          <p:cNvSpPr/>
          <p:nvPr/>
        </p:nvSpPr>
        <p:spPr>
          <a:xfrm rot="5400000">
            <a:off x="9291926" y="2198536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23E7-B140-415A-8FC6-31BF011235F5}"/>
              </a:ext>
            </a:extLst>
          </p:cNvPr>
          <p:cNvSpPr txBox="1"/>
          <p:nvPr/>
        </p:nvSpPr>
        <p:spPr>
          <a:xfrm>
            <a:off x="8825150" y="2709749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bash.exe and </a:t>
            </a:r>
            <a:r>
              <a:rPr lang="en-US" dirty="0" err="1">
                <a:solidFill>
                  <a:schemeClr val="bg1"/>
                </a:solidFill>
              </a:rPr>
              <a:t>eSpeak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090F8-2D96-41E6-A043-A2B7AF0C570E}"/>
              </a:ext>
            </a:extLst>
          </p:cNvPr>
          <p:cNvSpPr/>
          <p:nvPr/>
        </p:nvSpPr>
        <p:spPr>
          <a:xfrm>
            <a:off x="7774405" y="3702260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raw_*.wav Files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375974-BBEE-4EE7-AD0E-DC55CE07C5FC}"/>
              </a:ext>
            </a:extLst>
          </p:cNvPr>
          <p:cNvSpPr/>
          <p:nvPr/>
        </p:nvSpPr>
        <p:spPr>
          <a:xfrm flipH="1">
            <a:off x="5769128" y="3847414"/>
            <a:ext cx="1776678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4171-BAC4-40FD-B134-44EE9D9F4859}"/>
              </a:ext>
            </a:extLst>
          </p:cNvPr>
          <p:cNvSpPr/>
          <p:nvPr/>
        </p:nvSpPr>
        <p:spPr>
          <a:xfrm>
            <a:off x="3731794" y="3704809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*.wav Files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6E3898A-DDAD-40EF-A7B3-4DA36B1E388A}"/>
              </a:ext>
            </a:extLst>
          </p:cNvPr>
          <p:cNvSpPr/>
          <p:nvPr/>
        </p:nvSpPr>
        <p:spPr>
          <a:xfrm rot="16200000" flipH="1">
            <a:off x="1173631" y="3419975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1EA4E-14BD-40FB-B75C-B2E90327DA59}"/>
              </a:ext>
            </a:extLst>
          </p:cNvPr>
          <p:cNvSpPr txBox="1"/>
          <p:nvPr/>
        </p:nvSpPr>
        <p:spPr>
          <a:xfrm>
            <a:off x="2115388" y="39102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copyem.py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145A-8D17-496C-95C8-BDA7A1D16BF9}"/>
              </a:ext>
            </a:extLst>
          </p:cNvPr>
          <p:cNvSpPr/>
          <p:nvPr/>
        </p:nvSpPr>
        <p:spPr>
          <a:xfrm>
            <a:off x="2931695" y="4901731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docopyem</a:t>
            </a:r>
            <a:r>
              <a:rPr lang="en-US" dirty="0"/>
              <a:t> script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B8E5DC-67BB-4952-8566-F048B4901CC2}"/>
              </a:ext>
            </a:extLst>
          </p:cNvPr>
          <p:cNvSpPr/>
          <p:nvPr/>
        </p:nvSpPr>
        <p:spPr>
          <a:xfrm>
            <a:off x="4770533" y="5075864"/>
            <a:ext cx="188093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28345E-3514-464B-862E-AE2EFAA954A3}"/>
              </a:ext>
            </a:extLst>
          </p:cNvPr>
          <p:cNvSpPr/>
          <p:nvPr/>
        </p:nvSpPr>
        <p:spPr>
          <a:xfrm>
            <a:off x="764005" y="2529614"/>
            <a:ext cx="1351383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Reformat</a:t>
            </a:r>
          </a:p>
          <a:p>
            <a:pPr algn="ctr"/>
            <a:r>
              <a:rPr lang="en-US" dirty="0"/>
              <a:t>SD Card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3011C7-7325-4C58-83F2-15B4D266C01B}"/>
              </a:ext>
            </a:extLst>
          </p:cNvPr>
          <p:cNvSpPr/>
          <p:nvPr/>
        </p:nvSpPr>
        <p:spPr>
          <a:xfrm>
            <a:off x="6805863" y="4936688"/>
            <a:ext cx="2019287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SD Card</a:t>
            </a:r>
          </a:p>
          <a:p>
            <a:pPr algn="ctr"/>
            <a:r>
              <a:rPr lang="en-US" dirty="0"/>
              <a:t>in YX5200</a:t>
            </a:r>
          </a:p>
        </p:txBody>
      </p:sp>
    </p:spTree>
    <p:extLst>
      <p:ext uri="{BB962C8B-B14F-4D97-AF65-F5344CB8AC3E}">
        <p14:creationId xmlns:p14="http://schemas.microsoft.com/office/powerpoint/2010/main" val="217715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E72C-C061-49D1-9B33-021B547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Debug Tools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C7B1E-75A1-4AA2-A88E-E04AEA42C08E}"/>
              </a:ext>
            </a:extLst>
          </p:cNvPr>
          <p:cNvSpPr/>
          <p:nvPr/>
        </p:nvSpPr>
        <p:spPr>
          <a:xfrm>
            <a:off x="545858" y="2371542"/>
            <a:ext cx="1992805" cy="12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RBG_SciFi_StatesAndInputs.h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RBG_SciFi.ino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6BB023-6ACB-4C9C-976B-5D7E334BC41E}"/>
              </a:ext>
            </a:extLst>
          </p:cNvPr>
          <p:cNvSpPr/>
          <p:nvPr/>
        </p:nvSpPr>
        <p:spPr>
          <a:xfrm>
            <a:off x="2646946" y="2789754"/>
            <a:ext cx="2556712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RBG_debuggable.py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328B7-9712-4840-B9BC-31382EDB7B30}"/>
              </a:ext>
            </a:extLst>
          </p:cNvPr>
          <p:cNvSpPr/>
          <p:nvPr/>
        </p:nvSpPr>
        <p:spPr>
          <a:xfrm>
            <a:off x="5276274" y="2725812"/>
            <a:ext cx="1407268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*.</a:t>
            </a:r>
            <a:r>
              <a:rPr lang="en-US" dirty="0" err="1"/>
              <a:t>cpp</a:t>
            </a:r>
            <a:r>
              <a:rPr lang="en-US" dirty="0"/>
              <a:t>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AE6991-7A07-4063-B417-44808C024C46}"/>
              </a:ext>
            </a:extLst>
          </p:cNvPr>
          <p:cNvSpPr/>
          <p:nvPr/>
        </p:nvSpPr>
        <p:spPr>
          <a:xfrm>
            <a:off x="6866021" y="2485846"/>
            <a:ext cx="2783306" cy="1105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2019</a:t>
            </a:r>
          </a:p>
          <a:p>
            <a:pPr algn="ctr"/>
            <a:r>
              <a:rPr lang="en-US" dirty="0"/>
              <a:t>Console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39DAB7-75E2-43DA-8CE0-CECD0E75482E}"/>
              </a:ext>
            </a:extLst>
          </p:cNvPr>
          <p:cNvSpPr/>
          <p:nvPr/>
        </p:nvSpPr>
        <p:spPr>
          <a:xfrm>
            <a:off x="9879933" y="2662650"/>
            <a:ext cx="1766210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 State Transitions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B6A0C4-65BE-46E0-A3AB-4843F76C461D}"/>
              </a:ext>
            </a:extLst>
          </p:cNvPr>
          <p:cNvSpPr/>
          <p:nvPr/>
        </p:nvSpPr>
        <p:spPr>
          <a:xfrm>
            <a:off x="545858" y="4234776"/>
            <a:ext cx="1766210" cy="84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RBG with Debug Options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3FB1BD-D306-4289-BF7E-F4F8C9510538}"/>
              </a:ext>
            </a:extLst>
          </p:cNvPr>
          <p:cNvSpPr/>
          <p:nvPr/>
        </p:nvSpPr>
        <p:spPr>
          <a:xfrm>
            <a:off x="2470481" y="4092373"/>
            <a:ext cx="2636924" cy="11273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“COM” output</a:t>
            </a:r>
          </a:p>
          <a:p>
            <a:pPr algn="ctr"/>
            <a:r>
              <a:rPr lang="en-US" dirty="0"/>
              <a:t>To debug2.txt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DD364-9BD0-41D5-8702-06BB9A514447}"/>
              </a:ext>
            </a:extLst>
          </p:cNvPr>
          <p:cNvSpPr/>
          <p:nvPr/>
        </p:nvSpPr>
        <p:spPr>
          <a:xfrm>
            <a:off x="2945730" y="5404679"/>
            <a:ext cx="2150431" cy="11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  <a:p>
            <a:pPr algn="ctr"/>
            <a:r>
              <a:rPr lang="en-US" dirty="0"/>
              <a:t>“grep” statements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9BC42A2-853D-4EEC-A2EB-BF6B62A297B2}"/>
              </a:ext>
            </a:extLst>
          </p:cNvPr>
          <p:cNvSpPr/>
          <p:nvPr/>
        </p:nvSpPr>
        <p:spPr>
          <a:xfrm>
            <a:off x="5271836" y="4385167"/>
            <a:ext cx="403058" cy="18886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7F26A4-8B51-41D2-AF80-B0DDE9F3D942}"/>
              </a:ext>
            </a:extLst>
          </p:cNvPr>
          <p:cNvSpPr/>
          <p:nvPr/>
        </p:nvSpPr>
        <p:spPr>
          <a:xfrm>
            <a:off x="5801225" y="5098653"/>
            <a:ext cx="1331496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B8244-C715-48A5-91A7-F9E5F02EB905}"/>
              </a:ext>
            </a:extLst>
          </p:cNvPr>
          <p:cNvSpPr/>
          <p:nvPr/>
        </p:nvSpPr>
        <p:spPr>
          <a:xfrm>
            <a:off x="7345277" y="4921566"/>
            <a:ext cx="2150431" cy="81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DEEE1-E57C-4B5C-A288-79DC9CC24ED7}"/>
              </a:ext>
            </a:extLst>
          </p:cNvPr>
          <p:cNvSpPr/>
          <p:nvPr/>
        </p:nvSpPr>
        <p:spPr>
          <a:xfrm>
            <a:off x="9781247" y="4872610"/>
            <a:ext cx="1864895" cy="9137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Sort, </a:t>
            </a:r>
          </a:p>
          <a:p>
            <a:pPr algn="ctr"/>
            <a:r>
              <a:rPr lang="en-US" dirty="0"/>
              <a:t>Remove dups,</a:t>
            </a:r>
          </a:p>
          <a:p>
            <a:pPr algn="ctr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3208996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209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Calibri</vt:lpstr>
      <vt:lpstr>AccentBoxVTI</vt:lpstr>
      <vt:lpstr>Build FOOF Rubber Band Gun SW </vt:lpstr>
      <vt:lpstr> FOOF Rubber Band Gun State Machine and Factory Settings </vt:lpstr>
      <vt:lpstr> FOOF Rubber Band Gun eSpeak and Sound Files </vt:lpstr>
      <vt:lpstr>FOOF Rubber Band Gun Debug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FOOF Rubber Band Gun SW</dc:title>
  <dc:creator>Mark Olson</dc:creator>
  <cp:lastModifiedBy>Mark Olson</cp:lastModifiedBy>
  <cp:revision>10</cp:revision>
  <dcterms:created xsi:type="dcterms:W3CDTF">2020-02-15T16:39:51Z</dcterms:created>
  <dcterms:modified xsi:type="dcterms:W3CDTF">2020-02-15T18:03:10Z</dcterms:modified>
</cp:coreProperties>
</file>