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112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52485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7010400" y="4886369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  <a:p>
            <a:pPr algn="ctr"/>
            <a:r>
              <a:rPr lang="en-US" dirty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Build FOOF Rubber Band Gun SW </vt:lpstr>
      <vt:lpstr> FOOF Rubber Band Gun State Machine and Factory Settings </vt:lpstr>
      <vt:lpstr> FOOF Rubber Band Gun eSpeak and Sound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6</cp:revision>
  <dcterms:created xsi:type="dcterms:W3CDTF">2020-02-15T16:39:51Z</dcterms:created>
  <dcterms:modified xsi:type="dcterms:W3CDTF">2020-02-15T17:26:08Z</dcterms:modified>
</cp:coreProperties>
</file>