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rduino.cc/hc/en-us/articles/360016785580-Error-avrdude-stk500-getsync-attempt-X-of-10-not-in-sync-resp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C25B1-C004-4F15-828D-FBB1BD0E3CB0}"/>
              </a:ext>
            </a:extLst>
          </p:cNvPr>
          <p:cNvSpPr txBox="1"/>
          <p:nvPr/>
        </p:nvSpPr>
        <p:spPr>
          <a:xfrm>
            <a:off x="856209" y="171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Oct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93895" y="407422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3993111" y="54740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16594" y="3463740"/>
            <a:ext cx="58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5926708" y="6107211"/>
            <a:ext cx="661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38319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96229" y="481591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33393" y="547876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745407" y="3623008"/>
            <a:ext cx="57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71092" y="276332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15961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30406" y="55135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23127" y="6175613"/>
            <a:ext cx="631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BAF05-2AF5-4DAA-B15D-9F9B112C9F2E}"/>
              </a:ext>
            </a:extLst>
          </p:cNvPr>
          <p:cNvSpPr txBox="1"/>
          <p:nvPr/>
        </p:nvSpPr>
        <p:spPr>
          <a:xfrm>
            <a:off x="6199632" y="3560124"/>
            <a:ext cx="5877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your Arduino NANO was purchased earlier than 2018 you have the older official version of Nano. In this case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 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select: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(Old Bootloader)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try to compile your sketch again. It is also recommended to update Arduino AVR Core 1.16.21 or later through Boards Manager.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 have the newer version of the Nano board (manufactured in 2018 or later), make sure you have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Arduino AVR Boards 1.6.21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or newer installed. Check this in Arduino IDE: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Board &gt; Boards Manager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 </a:t>
            </a:r>
            <a:r>
              <a:rPr lang="en-US" b="1" i="1" dirty="0">
                <a:solidFill>
                  <a:srgbClr val="333333"/>
                </a:solidFill>
                <a:effectLst/>
                <a:latin typeface="-apple-system"/>
              </a:rPr>
              <a:t>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9E93-1987-46E4-B621-FADC6CDD2616}"/>
              </a:ext>
            </a:extLst>
          </p:cNvPr>
          <p:cNvSpPr txBox="1"/>
          <p:nvPr/>
        </p:nvSpPr>
        <p:spPr>
          <a:xfrm>
            <a:off x="5320146" y="2163556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https://support.arduino.cc/hc/en-us/articles/360016785580-Error-avrdude-stk500-getsync-attempt-X-of-10-not-in-sync-resp-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avrdude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stk500_getsync() attempt X of 10: not in sync: resp=</a:t>
            </a:r>
          </a:p>
        </p:txBody>
      </p:sp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526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31</cp:revision>
  <cp:lastPrinted>2020-03-21T00:47:53Z</cp:lastPrinted>
  <dcterms:created xsi:type="dcterms:W3CDTF">2020-02-15T16:39:51Z</dcterms:created>
  <dcterms:modified xsi:type="dcterms:W3CDTF">2020-10-31T06:13:35Z</dcterms:modified>
</cp:coreProperties>
</file>