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4" r:id="rId2"/>
    <p:sldId id="262" r:id="rId3"/>
    <p:sldId id="260" r:id="rId4"/>
    <p:sldId id="259" r:id="rId5"/>
    <p:sldId id="261" r:id="rId6"/>
    <p:sldId id="263" r:id="rId7"/>
    <p:sldId id="265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9" y="718010"/>
            <a:ext cx="8293807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Build FOOF Rubber Band Gun SW</a:t>
            </a:r>
            <a:br>
              <a:rPr lang="en-US" sz="2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dirty="0"/>
              <a:t>https://github.com/Mark-MDO47/RubberBandGun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67" y="647333"/>
            <a:ext cx="2228641" cy="387383"/>
          </a:xfrm>
        </p:spPr>
        <p:txBody>
          <a:bodyPr anchor="ctr">
            <a:normAutofit/>
          </a:bodyPr>
          <a:lstStyle/>
          <a:p>
            <a:pPr algn="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… the AWESOME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1EF4A-0534-4D1E-B1A2-6966B860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82674" y="407422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4060437" y="547402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68804" y="346374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6041902" y="6237018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27098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85008" y="48159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22172" y="547876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8354979" y="3571111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stCxn id="87" idx="0"/>
            <a:endCxn id="4" idx="0"/>
          </p:cNvCxnSpPr>
          <p:nvPr/>
        </p:nvCxnSpPr>
        <p:spPr>
          <a:xfrm rot="16200000" flipV="1">
            <a:off x="4450803" y="-317951"/>
            <a:ext cx="1030413" cy="7489605"/>
          </a:xfrm>
          <a:prstGeom prst="curvedConnector3">
            <a:avLst>
              <a:gd name="adj1" fmla="val 18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59871" y="2763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04740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19185" y="551359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79189" y="6210143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Arduino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“Arduino Nano”</a:t>
            </a:r>
          </a:p>
          <a:p>
            <a:r>
              <a:rPr lang="en-US" dirty="0"/>
              <a:t>Processor “ATmega328P (Old Bootloader)”</a:t>
            </a:r>
          </a:p>
          <a:p>
            <a:r>
              <a:rPr lang="en-US" dirty="0"/>
              <a:t>Programmer “AVRISP </a:t>
            </a:r>
            <a:r>
              <a:rPr lang="en-US" dirty="0" err="1"/>
              <a:t>mkll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304D-7E10-4353-93E1-9CB6FB2D32BD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3254" y="4325112"/>
            <a:ext cx="2089286" cy="172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532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Programming Arduino for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75" y="3643522"/>
            <a:ext cx="4037102" cy="131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Connections to program the KCX-BT-EMITTER</a:t>
            </a:r>
          </a:p>
          <a:p>
            <a:r>
              <a:rPr lang="en-US" sz="1000" dirty="0"/>
              <a:t>See RubberBandGun_wiring.pdf</a:t>
            </a:r>
          </a:p>
          <a:p>
            <a:r>
              <a:rPr lang="en-US" sz="1000" dirty="0"/>
              <a:t>See ProgrammingArduino_SerialMonitor_SampleOutput.pdf</a:t>
            </a:r>
          </a:p>
          <a:p>
            <a:r>
              <a:rPr lang="en-US" sz="1000" dirty="0"/>
              <a:t>See </a:t>
            </a:r>
            <a:r>
              <a:rPr lang="en-US" sz="1000" dirty="0" err="1"/>
              <a:t>ProgrammingArduino.ino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F5C12-ADF8-4B05-8E93-AEC36CE91A1A}"/>
              </a:ext>
            </a:extLst>
          </p:cNvPr>
          <p:cNvSpPr/>
          <p:nvPr/>
        </p:nvSpPr>
        <p:spPr>
          <a:xfrm>
            <a:off x="4722395" y="2267953"/>
            <a:ext cx="6491234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38489-A34F-4ACA-BE82-DC274CB73572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A0749C-E01A-4583-B163-FA92E15AFD1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E9B18-5C12-4524-9B5A-7338D2871FFA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D3CCD17-FC9F-4E55-8EE8-3153FCBD427F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A448-5997-47B2-B5E8-40B9E042408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E3830A-B487-4B2A-9459-E8B04E665EBD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C5745F-4EC3-432A-9698-D7AA9F25C14A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F9FBF6-49D3-45A3-8095-E279AAF75D0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944F93-E570-4F8A-98B3-17D84DEDFEC1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CA00CE-F432-40AA-A88E-8AECE0915AB2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E496F6-F1DC-4EB1-A0B8-79C411F166D4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8FD470-6289-4C73-B8F6-BE0C175CF66C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248137-2717-4EA3-BBAE-BB59B05B3A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9065A9-663E-4B88-950F-207B23255325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BD8906-09AA-461E-84D4-F30D0BED9178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E5BDBB-E101-4EBF-B271-275E8025917D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E00938-E70D-4273-9B0F-1EBB063F295F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3F658-7F20-41CB-82F4-CD1E40CCF915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B4914D-2AB2-49F4-8ACE-F669F9F6D67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3469C-B5E3-4850-A601-11AD41D4BBCB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83FCE-AF0E-4EAF-89D5-421E40656273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0745D1-29C7-4D8D-8FD7-54778457E517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DA5D87-A5F5-41FF-9E5B-BA8DCA2D83B5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33B9B-7E8B-4845-B636-05948F6F81E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4AD4F3-A33E-447C-B6B1-BB4804E55FA9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7CA1D-1BAC-48E6-B333-C8E69C238C03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1082DF-47E4-4746-9F65-F9CC44CB7624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D12F2A-1262-45F6-9303-EA90AEA4C8CA}"/>
              </a:ext>
            </a:extLst>
          </p:cNvPr>
          <p:cNvGrpSpPr/>
          <p:nvPr/>
        </p:nvGrpSpPr>
        <p:grpSpPr>
          <a:xfrm rot="16019730">
            <a:off x="9227780" y="4363881"/>
            <a:ext cx="534377" cy="189534"/>
            <a:chOff x="9382567" y="3220117"/>
            <a:chExt cx="534377" cy="189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19EAF8-3FE6-4254-9BEE-C5331042D628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5B925E-A2CA-42F7-B52C-5017BAB5F06A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31ED77-EBE9-473C-9F4A-00083603A923}"/>
              </a:ext>
            </a:extLst>
          </p:cNvPr>
          <p:cNvSpPr/>
          <p:nvPr/>
        </p:nvSpPr>
        <p:spPr>
          <a:xfrm rot="20513597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0D38F-85CB-449C-B536-E537606B3102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8881DB-3E86-439C-9FDE-52D09AF68151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652637-5C03-40F0-B695-30A6E3AB22A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4FD21A-F125-4BA5-A023-3A28F82D3892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3495F2B-8FCE-446D-8B24-ACAE63D3707C}"/>
              </a:ext>
            </a:extLst>
          </p:cNvPr>
          <p:cNvSpPr/>
          <p:nvPr/>
        </p:nvSpPr>
        <p:spPr>
          <a:xfrm rot="5400000">
            <a:off x="7853957" y="5102742"/>
            <a:ext cx="1126941" cy="50800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</a:t>
            </a:r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0B4BA7-DFB4-4F73-8617-4CBE043770F3}"/>
              </a:ext>
            </a:extLst>
          </p:cNvPr>
          <p:cNvCxnSpPr>
            <a:endCxn id="40" idx="0"/>
          </p:cNvCxnSpPr>
          <p:nvPr/>
        </p:nvCxnSpPr>
        <p:spPr>
          <a:xfrm>
            <a:off x="8653486" y="4962053"/>
            <a:ext cx="988881" cy="300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002E0D-FFDA-4212-A4C1-D47E37E7FB5C}"/>
              </a:ext>
            </a:extLst>
          </p:cNvPr>
          <p:cNvSpPr txBox="1"/>
          <p:nvPr/>
        </p:nvSpPr>
        <p:spPr>
          <a:xfrm>
            <a:off x="8802618" y="5096123"/>
            <a:ext cx="6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wires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94BD1C-2593-49F2-BF89-6F318F52CB20}"/>
              </a:ext>
            </a:extLst>
          </p:cNvPr>
          <p:cNvSpPr/>
          <p:nvPr/>
        </p:nvSpPr>
        <p:spPr>
          <a:xfrm>
            <a:off x="8350269" y="478715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71344A-A62F-440E-8A13-661F78F244AB}"/>
              </a:ext>
            </a:extLst>
          </p:cNvPr>
          <p:cNvSpPr/>
          <p:nvPr/>
        </p:nvSpPr>
        <p:spPr>
          <a:xfrm>
            <a:off x="6394784" y="3783932"/>
            <a:ext cx="2033628" cy="1004636"/>
          </a:xfrm>
          <a:custGeom>
            <a:avLst/>
            <a:gdLst>
              <a:gd name="connsiteX0" fmla="*/ 2009274 w 2033628"/>
              <a:gd name="connsiteY0" fmla="*/ 1004636 h 1004636"/>
              <a:gd name="connsiteX1" fmla="*/ 1750595 w 2033628"/>
              <a:gd name="connsiteY1" fmla="*/ 348915 h 1004636"/>
              <a:gd name="connsiteX2" fmla="*/ 0 w 2033628"/>
              <a:gd name="connsiteY2" fmla="*/ 0 h 100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3628" h="1004636">
                <a:moveTo>
                  <a:pt x="2009274" y="1004636"/>
                </a:moveTo>
                <a:cubicBezTo>
                  <a:pt x="2047374" y="760495"/>
                  <a:pt x="2085474" y="516354"/>
                  <a:pt x="1750595" y="348915"/>
                </a:cubicBezTo>
                <a:cubicBezTo>
                  <a:pt x="1415716" y="181476"/>
                  <a:pt x="295776" y="60158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6A16-A414-41BA-ABBF-74B0C55D2D3C}"/>
              </a:ext>
            </a:extLst>
          </p:cNvPr>
          <p:cNvSpPr txBox="1"/>
          <p:nvPr/>
        </p:nvSpPr>
        <p:spPr>
          <a:xfrm>
            <a:off x="7072979" y="395631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pic>
        <p:nvPicPr>
          <p:cNvPr id="1028" name="Picture 4" descr="Image result for free clip art laptop">
            <a:extLst>
              <a:ext uri="{FF2B5EF4-FFF2-40B4-BE49-F238E27FC236}">
                <a16:creationId xmlns:a16="http://schemas.microsoft.com/office/drawing/2014/main" id="{7F60D823-696C-4383-A952-1755FFB2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68" y="2991666"/>
            <a:ext cx="1314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tooth Speakers, ZoeeTree S1Pro Speaker Bluetooth Wireless with 20W HD Sound &amp; Deep Bass, IPX7 Waterproof Speaker with 36Hours, 100Ft Wireless Range, Portable Speakers for Home, Outdoors, Travel">
            <a:extLst>
              <a:ext uri="{FF2B5EF4-FFF2-40B4-BE49-F238E27FC236}">
                <a16:creationId xmlns:a16="http://schemas.microsoft.com/office/drawing/2014/main" id="{B65D2C01-14EA-4E28-BAF3-C6C76097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34" y="4877621"/>
            <a:ext cx="83343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49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382</Words>
  <Application>Microsoft Office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Build FOOF Rubber Band Gun SW https://github.com/Mark-MDO47/RubberBandGun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  <vt:lpstr>FOOF Rubber Band Gun Arduino Setup</vt:lpstr>
      <vt:lpstr>FOOF Rubber Band Gun Programming Arduino for 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24</cp:revision>
  <cp:lastPrinted>2020-03-21T00:47:53Z</cp:lastPrinted>
  <dcterms:created xsi:type="dcterms:W3CDTF">2020-02-15T16:39:51Z</dcterms:created>
  <dcterms:modified xsi:type="dcterms:W3CDTF">2020-09-10T18:01:12Z</dcterms:modified>
</cp:coreProperties>
</file>