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64" r:id="rId2"/>
    <p:sldId id="262" r:id="rId3"/>
    <p:sldId id="260" r:id="rId4"/>
    <p:sldId id="259" r:id="rId5"/>
    <p:sldId id="261" r:id="rId6"/>
    <p:sldId id="263" r:id="rId7"/>
    <p:sldId id="266" r:id="rId8"/>
    <p:sldId id="265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2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2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rduino.cc/hc/en-us/articles/360016785580-Error-avrdude-stk500-getsync-attempt-X-of-10-not-in-sync-resp-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38B0B8-D3AD-4CAE-B1E2-958B2740B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7D547-B15E-4841-A32C-0CC6B990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09" y="718010"/>
            <a:ext cx="8293807" cy="1185353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Build FOOF Rubber Band Gun SW</a:t>
            </a:r>
            <a:br>
              <a:rPr lang="en-US" sz="2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000" dirty="0"/>
              <a:t>https://github.com/Mark-MDO47/RubberBandGun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4F969-9835-44EF-9222-43883CE01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67" y="647333"/>
            <a:ext cx="2228641" cy="387383"/>
          </a:xfrm>
        </p:spPr>
        <p:txBody>
          <a:bodyPr anchor="ctr">
            <a:normAutofit/>
          </a:bodyPr>
          <a:lstStyle/>
          <a:p>
            <a:pPr algn="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… the AWESOME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1EF4A-0534-4D1E-B1A2-6966B8603D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4C25B1-C004-4F15-828D-FBB1BD0E3CB0}"/>
              </a:ext>
            </a:extLst>
          </p:cNvPr>
          <p:cNvSpPr txBox="1"/>
          <p:nvPr/>
        </p:nvSpPr>
        <p:spPr>
          <a:xfrm>
            <a:off x="856209" y="171869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24 Oct </a:t>
            </a:r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3583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FE68-54F0-4B6A-BBFC-7815E231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Operation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EA31C0-23EB-4D98-9C2A-CF128B8A0A01}"/>
              </a:ext>
            </a:extLst>
          </p:cNvPr>
          <p:cNvSpPr/>
          <p:nvPr/>
        </p:nvSpPr>
        <p:spPr>
          <a:xfrm>
            <a:off x="782053" y="2911645"/>
            <a:ext cx="878305" cy="926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Pwr</a:t>
            </a:r>
            <a:endParaRPr lang="en-US" dirty="0"/>
          </a:p>
          <a:p>
            <a:pPr algn="ctr"/>
            <a:r>
              <a:rPr lang="en-US" dirty="0"/>
              <a:t>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E3FA327-4CE7-40DA-9491-45D57CE7685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660358" y="3374861"/>
            <a:ext cx="890335" cy="112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CEF1F5-F159-468C-A23E-A4995C7F7A72}"/>
              </a:ext>
            </a:extLst>
          </p:cNvPr>
          <p:cNvSpPr txBox="1"/>
          <p:nvPr/>
        </p:nvSpPr>
        <p:spPr>
          <a:xfrm>
            <a:off x="1607869" y="3195499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is the</a:t>
            </a:r>
          </a:p>
          <a:p>
            <a:r>
              <a:rPr lang="en-US" sz="1000" dirty="0"/>
              <a:t>FOOF RBG…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87D02-FE9E-47AD-BDBD-2F0315DA44A5}"/>
              </a:ext>
            </a:extLst>
          </p:cNvPr>
          <p:cNvSpPr/>
          <p:nvPr/>
        </p:nvSpPr>
        <p:spPr>
          <a:xfrm>
            <a:off x="2550693" y="2898104"/>
            <a:ext cx="944479" cy="9760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9E68DEC-090E-4AE1-A432-C4E254FDACE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495172" y="3386136"/>
            <a:ext cx="806163" cy="9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962281-67C2-4B42-9091-99459C9BBA64}"/>
              </a:ext>
            </a:extLst>
          </p:cNvPr>
          <p:cNvSpPr/>
          <p:nvPr/>
        </p:nvSpPr>
        <p:spPr>
          <a:xfrm>
            <a:off x="4301335" y="2805766"/>
            <a:ext cx="1183673" cy="11795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0A745C-7EEE-4534-A1AB-D26D6A7ABE4E}"/>
              </a:ext>
            </a:extLst>
          </p:cNvPr>
          <p:cNvSpPr txBox="1"/>
          <p:nvPr/>
        </p:nvSpPr>
        <p:spPr>
          <a:xfrm>
            <a:off x="3675688" y="3195499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Only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0416BCC-D95B-4E6F-8851-4FAC3FB0A541}"/>
              </a:ext>
            </a:extLst>
          </p:cNvPr>
          <p:cNvCxnSpPr>
            <a:cxnSpLocks/>
            <a:stCxn id="8" idx="4"/>
            <a:endCxn id="25" idx="1"/>
          </p:cNvCxnSpPr>
          <p:nvPr/>
        </p:nvCxnSpPr>
        <p:spPr>
          <a:xfrm rot="16200000" flipH="1">
            <a:off x="3361954" y="3535145"/>
            <a:ext cx="784828" cy="1462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81FC50-4B5C-49EF-BFF8-BBF4313000E0}"/>
              </a:ext>
            </a:extLst>
          </p:cNvPr>
          <p:cNvSpPr txBox="1"/>
          <p:nvPr/>
        </p:nvSpPr>
        <p:spPr>
          <a:xfrm>
            <a:off x="3393895" y="4074221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EA9E2A-8FD3-4331-8003-369ABAB000C5}"/>
              </a:ext>
            </a:extLst>
          </p:cNvPr>
          <p:cNvSpPr/>
          <p:nvPr/>
        </p:nvSpPr>
        <p:spPr>
          <a:xfrm>
            <a:off x="4301335" y="4473374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7F6F619-D1E6-4EFE-AB58-D98529F8FE20}"/>
              </a:ext>
            </a:extLst>
          </p:cNvPr>
          <p:cNvCxnSpPr>
            <a:cxnSpLocks/>
            <a:stCxn id="25" idx="7"/>
            <a:endCxn id="39" idx="2"/>
          </p:cNvCxnSpPr>
          <p:nvPr/>
        </p:nvCxnSpPr>
        <p:spPr>
          <a:xfrm rot="5400000" flipH="1" flipV="1">
            <a:off x="5104438" y="3360238"/>
            <a:ext cx="1570821" cy="1026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FABC0A3-C85A-4920-927B-CEA46FCFE14A}"/>
              </a:ext>
            </a:extLst>
          </p:cNvPr>
          <p:cNvCxnSpPr>
            <a:cxnSpLocks/>
            <a:stCxn id="25" idx="6"/>
            <a:endCxn id="40" idx="2"/>
          </p:cNvCxnSpPr>
          <p:nvPr/>
        </p:nvCxnSpPr>
        <p:spPr>
          <a:xfrm flipV="1">
            <a:off x="5560970" y="4412300"/>
            <a:ext cx="842225" cy="6948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E7E390C-69DE-436C-8BF6-3AE0C2C293FC}"/>
              </a:ext>
            </a:extLst>
          </p:cNvPr>
          <p:cNvCxnSpPr>
            <a:cxnSpLocks/>
            <a:stCxn id="25" idx="5"/>
            <a:endCxn id="41" idx="2"/>
          </p:cNvCxnSpPr>
          <p:nvPr/>
        </p:nvCxnSpPr>
        <p:spPr>
          <a:xfrm rot="16200000" flipH="1">
            <a:off x="5797350" y="5134402"/>
            <a:ext cx="184997" cy="1026694"/>
          </a:xfrm>
          <a:prstGeom prst="curvedConnector4">
            <a:avLst>
              <a:gd name="adj1" fmla="val 123570"/>
              <a:gd name="adj2" fmla="val 58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F181DE-AD2E-4355-B9D6-3892B6DCEF0F}"/>
              </a:ext>
            </a:extLst>
          </p:cNvPr>
          <p:cNvSpPr txBox="1"/>
          <p:nvPr/>
        </p:nvSpPr>
        <p:spPr>
          <a:xfrm>
            <a:off x="3675688" y="253395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Done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7F6C46-7E5C-49B3-AC72-CD268990235E}"/>
              </a:ext>
            </a:extLst>
          </p:cNvPr>
          <p:cNvSpPr/>
          <p:nvPr/>
        </p:nvSpPr>
        <p:spPr>
          <a:xfrm>
            <a:off x="6403195" y="2454425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LED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E5006C-9BF9-427B-8F99-FA1BF8E36735}"/>
              </a:ext>
            </a:extLst>
          </p:cNvPr>
          <p:cNvSpPr/>
          <p:nvPr/>
        </p:nvSpPr>
        <p:spPr>
          <a:xfrm>
            <a:off x="6403195" y="3778551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Cfg</a:t>
            </a:r>
            <a:endParaRPr lang="en-US" dirty="0"/>
          </a:p>
          <a:p>
            <a:pPr algn="ctr"/>
            <a:r>
              <a:rPr lang="en-US" dirty="0"/>
              <a:t>Reset</a:t>
            </a:r>
          </a:p>
          <a:p>
            <a:pPr algn="ctr"/>
            <a:r>
              <a:rPr lang="en-US" dirty="0"/>
              <a:t>Copy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74864C-B865-4B6B-85EC-CB43B6405499}"/>
              </a:ext>
            </a:extLst>
          </p:cNvPr>
          <p:cNvSpPr/>
          <p:nvPr/>
        </p:nvSpPr>
        <p:spPr>
          <a:xfrm>
            <a:off x="6403195" y="5106499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8643AA5-2CE9-4006-9FDA-6E3CA6003577}"/>
              </a:ext>
            </a:extLst>
          </p:cNvPr>
          <p:cNvSpPr/>
          <p:nvPr/>
        </p:nvSpPr>
        <p:spPr>
          <a:xfrm>
            <a:off x="8084508" y="2618903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</a:t>
            </a:r>
          </a:p>
          <a:p>
            <a:pPr algn="ctr"/>
            <a:r>
              <a:rPr lang="en-US" dirty="0"/>
              <a:t>What</a:t>
            </a:r>
          </a:p>
          <a:p>
            <a:pPr algn="ctr"/>
            <a:r>
              <a:rPr lang="en-US" dirty="0"/>
              <a:t>Choose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66DDB-D199-4F7B-9807-02D101FEE713}"/>
              </a:ext>
            </a:extLst>
          </p:cNvPr>
          <p:cNvSpPr txBox="1"/>
          <p:nvPr/>
        </p:nvSpPr>
        <p:spPr>
          <a:xfrm>
            <a:off x="3993111" y="5474022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8768440-713F-491F-8999-6A7DA93A9CF6}"/>
              </a:ext>
            </a:extLst>
          </p:cNvPr>
          <p:cNvCxnSpPr>
            <a:cxnSpLocks/>
            <a:stCxn id="25" idx="3"/>
            <a:endCxn id="4" idx="4"/>
          </p:cNvCxnSpPr>
          <p:nvPr/>
        </p:nvCxnSpPr>
        <p:spPr>
          <a:xfrm rot="5400000" flipH="1">
            <a:off x="1994918" y="3064365"/>
            <a:ext cx="1717174" cy="3264598"/>
          </a:xfrm>
          <a:prstGeom prst="curvedConnector3">
            <a:avLst>
              <a:gd name="adj1" fmla="val -14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88BE839-FD7C-4FB6-9A78-58C789B7A0A9}"/>
              </a:ext>
            </a:extLst>
          </p:cNvPr>
          <p:cNvSpPr txBox="1"/>
          <p:nvPr/>
        </p:nvSpPr>
        <p:spPr>
          <a:xfrm>
            <a:off x="5788806" y="2205127"/>
            <a:ext cx="609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D6089D6-D1E4-4327-9A9E-7E7DBB793518}"/>
              </a:ext>
            </a:extLst>
          </p:cNvPr>
          <p:cNvCxnSpPr>
            <a:cxnSpLocks/>
            <a:stCxn id="39" idx="1"/>
            <a:endCxn id="4" idx="0"/>
          </p:cNvCxnSpPr>
          <p:nvPr/>
        </p:nvCxnSpPr>
        <p:spPr>
          <a:xfrm rot="16200000" flipH="1" flipV="1">
            <a:off x="3768635" y="92616"/>
            <a:ext cx="271599" cy="5366458"/>
          </a:xfrm>
          <a:prstGeom prst="curvedConnector3">
            <a:avLst>
              <a:gd name="adj1" fmla="val -152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44ABA875-6D5F-402C-95E2-DFE06CF846D2}"/>
              </a:ext>
            </a:extLst>
          </p:cNvPr>
          <p:cNvCxnSpPr>
            <a:cxnSpLocks/>
            <a:stCxn id="40" idx="1"/>
            <a:endCxn id="4" idx="0"/>
          </p:cNvCxnSpPr>
          <p:nvPr/>
        </p:nvCxnSpPr>
        <p:spPr>
          <a:xfrm rot="16200000" flipV="1">
            <a:off x="3378172" y="754680"/>
            <a:ext cx="1052527" cy="5366458"/>
          </a:xfrm>
          <a:prstGeom prst="curvedConnector3">
            <a:avLst>
              <a:gd name="adj1" fmla="val 158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0976F0-65FF-47F1-8F99-311E8F19193E}"/>
              </a:ext>
            </a:extLst>
          </p:cNvPr>
          <p:cNvSpPr txBox="1"/>
          <p:nvPr/>
        </p:nvSpPr>
        <p:spPr>
          <a:xfrm>
            <a:off x="6116594" y="3463740"/>
            <a:ext cx="586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340D14-2934-4856-B3B0-805F866417DA}"/>
              </a:ext>
            </a:extLst>
          </p:cNvPr>
          <p:cNvSpPr txBox="1"/>
          <p:nvPr/>
        </p:nvSpPr>
        <p:spPr>
          <a:xfrm>
            <a:off x="5926708" y="6107211"/>
            <a:ext cx="6610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718E71E3-47CE-40A4-A881-71F55F974209}"/>
              </a:ext>
            </a:extLst>
          </p:cNvPr>
          <p:cNvCxnSpPr>
            <a:cxnSpLocks/>
            <a:stCxn id="41" idx="3"/>
            <a:endCxn id="4" idx="4"/>
          </p:cNvCxnSpPr>
          <p:nvPr/>
        </p:nvCxnSpPr>
        <p:spPr>
          <a:xfrm rot="5400000" flipH="1">
            <a:off x="2729285" y="2329998"/>
            <a:ext cx="2350299" cy="5366458"/>
          </a:xfrm>
          <a:prstGeom prst="curvedConnector3">
            <a:avLst>
              <a:gd name="adj1" fmla="val -17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B544E5-1189-46F6-AE2F-28CA7F3569E3}"/>
              </a:ext>
            </a:extLst>
          </p:cNvPr>
          <p:cNvSpPr txBox="1"/>
          <p:nvPr/>
        </p:nvSpPr>
        <p:spPr>
          <a:xfrm>
            <a:off x="7912850" y="2176320"/>
            <a:ext cx="609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64B18D26-1808-4390-89AF-5DB15B5AA0C0}"/>
              </a:ext>
            </a:extLst>
          </p:cNvPr>
          <p:cNvCxnSpPr>
            <a:cxnSpLocks/>
            <a:stCxn id="45" idx="0"/>
            <a:endCxn id="4" idx="0"/>
          </p:cNvCxnSpPr>
          <p:nvPr/>
        </p:nvCxnSpPr>
        <p:spPr>
          <a:xfrm rot="16200000" flipH="1" flipV="1">
            <a:off x="4821395" y="-981286"/>
            <a:ext cx="292742" cy="7493120"/>
          </a:xfrm>
          <a:prstGeom prst="curvedConnector3">
            <a:avLst>
              <a:gd name="adj1" fmla="val -178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BDE2C4F-27B1-4904-831E-35FCAD2490F6}"/>
              </a:ext>
            </a:extLst>
          </p:cNvPr>
          <p:cNvSpPr txBox="1"/>
          <p:nvPr/>
        </p:nvSpPr>
        <p:spPr>
          <a:xfrm>
            <a:off x="5138319" y="4138455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0B90A6-E22F-4A8F-871C-74D634E615FF}"/>
              </a:ext>
            </a:extLst>
          </p:cNvPr>
          <p:cNvSpPr txBox="1"/>
          <p:nvPr/>
        </p:nvSpPr>
        <p:spPr>
          <a:xfrm>
            <a:off x="5496229" y="481591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0FFEF1-2F60-4BD7-B11F-939232D2788B}"/>
              </a:ext>
            </a:extLst>
          </p:cNvPr>
          <p:cNvSpPr txBox="1"/>
          <p:nvPr/>
        </p:nvSpPr>
        <p:spPr>
          <a:xfrm>
            <a:off x="5333393" y="5478764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1C68C86A-FB52-4BB0-83B7-785DD45AAFC7}"/>
              </a:ext>
            </a:extLst>
          </p:cNvPr>
          <p:cNvCxnSpPr>
            <a:cxnSpLocks/>
            <a:stCxn id="39" idx="6"/>
            <a:endCxn id="45" idx="1"/>
          </p:cNvCxnSpPr>
          <p:nvPr/>
        </p:nvCxnSpPr>
        <p:spPr>
          <a:xfrm>
            <a:off x="7662830" y="3088174"/>
            <a:ext cx="42167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7285AC2-1EF2-4FB6-A8C6-A45D97571152}"/>
              </a:ext>
            </a:extLst>
          </p:cNvPr>
          <p:cNvSpPr/>
          <p:nvPr/>
        </p:nvSpPr>
        <p:spPr>
          <a:xfrm>
            <a:off x="8080993" y="3942058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Fctry</a:t>
            </a:r>
            <a:r>
              <a:rPr lang="en-US" dirty="0"/>
              <a:t> </a:t>
            </a:r>
            <a:r>
              <a:rPr lang="en-US" dirty="0" err="1"/>
              <a:t>Rst</a:t>
            </a:r>
            <a:endParaRPr lang="en-US" dirty="0"/>
          </a:p>
          <a:p>
            <a:pPr algn="ctr"/>
            <a:r>
              <a:rPr lang="en-US" dirty="0"/>
              <a:t>Copy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EC10DDEA-E45D-48DE-AC05-B009F2B99ECC}"/>
              </a:ext>
            </a:extLst>
          </p:cNvPr>
          <p:cNvCxnSpPr>
            <a:cxnSpLocks/>
            <a:stCxn id="40" idx="6"/>
            <a:endCxn id="87" idx="1"/>
          </p:cNvCxnSpPr>
          <p:nvPr/>
        </p:nvCxnSpPr>
        <p:spPr>
          <a:xfrm flipV="1">
            <a:off x="7662830" y="4411329"/>
            <a:ext cx="418163" cy="9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B05968C-E9A0-44BA-99C5-EC32F376B1B1}"/>
              </a:ext>
            </a:extLst>
          </p:cNvPr>
          <p:cNvSpPr/>
          <p:nvPr/>
        </p:nvSpPr>
        <p:spPr>
          <a:xfrm>
            <a:off x="8080993" y="5271601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Credits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FA51279-6790-4FD1-9B6F-BC686CA34A8E}"/>
              </a:ext>
            </a:extLst>
          </p:cNvPr>
          <p:cNvCxnSpPr>
            <a:cxnSpLocks/>
            <a:stCxn id="41" idx="6"/>
            <a:endCxn id="92" idx="1"/>
          </p:cNvCxnSpPr>
          <p:nvPr/>
        </p:nvCxnSpPr>
        <p:spPr>
          <a:xfrm>
            <a:off x="7662830" y="5740248"/>
            <a:ext cx="418163" cy="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B84DDF8-C185-4840-A796-EF1D9FB5F36C}"/>
              </a:ext>
            </a:extLst>
          </p:cNvPr>
          <p:cNvSpPr txBox="1"/>
          <p:nvPr/>
        </p:nvSpPr>
        <p:spPr>
          <a:xfrm>
            <a:off x="7745407" y="3623008"/>
            <a:ext cx="570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A48B217E-6FE8-410B-BB4A-C5588ABA30AB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>
            <a:off x="1221207" y="2911645"/>
            <a:ext cx="6857983" cy="1226810"/>
          </a:xfrm>
          <a:prstGeom prst="curvedConnector4">
            <a:avLst>
              <a:gd name="adj1" fmla="val 1096"/>
              <a:gd name="adj2" fmla="val 169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63B8BDE-8593-46ED-BBB0-FFD108DC3826}"/>
              </a:ext>
            </a:extLst>
          </p:cNvPr>
          <p:cNvSpPr txBox="1"/>
          <p:nvPr/>
        </p:nvSpPr>
        <p:spPr>
          <a:xfrm>
            <a:off x="9271092" y="276332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F35365-DC87-487D-AD39-9C0C9C6841C2}"/>
              </a:ext>
            </a:extLst>
          </p:cNvPr>
          <p:cNvSpPr txBox="1"/>
          <p:nvPr/>
        </p:nvSpPr>
        <p:spPr>
          <a:xfrm>
            <a:off x="9415961" y="4138455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682B67-2266-4B33-A716-FADDA89ED2BB}"/>
              </a:ext>
            </a:extLst>
          </p:cNvPr>
          <p:cNvSpPr txBox="1"/>
          <p:nvPr/>
        </p:nvSpPr>
        <p:spPr>
          <a:xfrm>
            <a:off x="9430406" y="551359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E3B989-9DDA-4D95-B64F-47552A6FFAF3}"/>
              </a:ext>
            </a:extLst>
          </p:cNvPr>
          <p:cNvSpPr txBox="1"/>
          <p:nvPr/>
        </p:nvSpPr>
        <p:spPr>
          <a:xfrm>
            <a:off x="8023127" y="6175613"/>
            <a:ext cx="6316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30DA6FD1-50F6-4866-AD27-01991F68F968}"/>
              </a:ext>
            </a:extLst>
          </p:cNvPr>
          <p:cNvCxnSpPr>
            <a:cxnSpLocks/>
            <a:stCxn id="92" idx="2"/>
            <a:endCxn id="4" idx="4"/>
          </p:cNvCxnSpPr>
          <p:nvPr/>
        </p:nvCxnSpPr>
        <p:spPr>
          <a:xfrm rot="5400000" flipH="1">
            <a:off x="3779976" y="1279308"/>
            <a:ext cx="2372066" cy="7489605"/>
          </a:xfrm>
          <a:prstGeom prst="curvedConnector3">
            <a:avLst>
              <a:gd name="adj1" fmla="val -2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8163B1-59ED-4F77-A197-A049E5BAB557}"/>
              </a:ext>
            </a:extLst>
          </p:cNvPr>
          <p:cNvSpPr/>
          <p:nvPr/>
        </p:nvSpPr>
        <p:spPr>
          <a:xfrm>
            <a:off x="10553529" y="3943624"/>
            <a:ext cx="878305" cy="926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</a:t>
            </a:r>
          </a:p>
          <a:p>
            <a:pPr algn="ctr"/>
            <a:r>
              <a:rPr lang="en-US" dirty="0"/>
              <a:t>It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22CA8DEF-07A6-47E7-9132-29A71A50E146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9297411" y="3136303"/>
            <a:ext cx="1384743" cy="942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C085CEE-6527-4711-BB28-5CECEA5C102F}"/>
              </a:ext>
            </a:extLst>
          </p:cNvPr>
          <p:cNvCxnSpPr>
            <a:cxnSpLocks/>
            <a:stCxn id="92" idx="3"/>
            <a:endCxn id="111" idx="3"/>
          </p:cNvCxnSpPr>
          <p:nvPr/>
        </p:nvCxnSpPr>
        <p:spPr>
          <a:xfrm flipV="1">
            <a:off x="9340628" y="4734383"/>
            <a:ext cx="1341526" cy="1006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7CA0E024-AF2F-4574-B675-475F8B88770B}"/>
              </a:ext>
            </a:extLst>
          </p:cNvPr>
          <p:cNvCxnSpPr>
            <a:cxnSpLocks/>
            <a:stCxn id="87" idx="3"/>
            <a:endCxn id="111" idx="2"/>
          </p:cNvCxnSpPr>
          <p:nvPr/>
        </p:nvCxnSpPr>
        <p:spPr>
          <a:xfrm flipV="1">
            <a:off x="9340628" y="4406840"/>
            <a:ext cx="1212901" cy="4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1B8045E7-E2C8-4319-BAEE-404914B3539B}"/>
              </a:ext>
            </a:extLst>
          </p:cNvPr>
          <p:cNvCxnSpPr>
            <a:cxnSpLocks/>
            <a:stCxn id="111" idx="6"/>
            <a:endCxn id="4" idx="4"/>
          </p:cNvCxnSpPr>
          <p:nvPr/>
        </p:nvCxnSpPr>
        <p:spPr>
          <a:xfrm flipH="1" flipV="1">
            <a:off x="1221206" y="3838077"/>
            <a:ext cx="10210628" cy="568763"/>
          </a:xfrm>
          <a:prstGeom prst="curvedConnector4">
            <a:avLst>
              <a:gd name="adj1" fmla="val -2239"/>
              <a:gd name="adj2" fmla="val -41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E1CA26F-BD62-49F4-8B7D-9E20C01C1A6C}"/>
              </a:ext>
            </a:extLst>
          </p:cNvPr>
          <p:cNvCxnSpPr>
            <a:cxnSpLocks/>
            <a:stCxn id="12" idx="1"/>
            <a:endCxn id="4" idx="0"/>
          </p:cNvCxnSpPr>
          <p:nvPr/>
        </p:nvCxnSpPr>
        <p:spPr>
          <a:xfrm rot="16200000" flipV="1">
            <a:off x="2814510" y="1318341"/>
            <a:ext cx="66866" cy="3253474"/>
          </a:xfrm>
          <a:prstGeom prst="curvedConnector3">
            <a:avLst>
              <a:gd name="adj1" fmla="val 600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3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384-1F64-48D3-9D6E-6D21BE20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0592"/>
            <a:ext cx="10168128" cy="117957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State Machine and Factory Settings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75D05-ED83-4E3F-A2AB-A3A8E93F1CD5}"/>
              </a:ext>
            </a:extLst>
          </p:cNvPr>
          <p:cNvSpPr/>
          <p:nvPr/>
        </p:nvSpPr>
        <p:spPr>
          <a:xfrm>
            <a:off x="655721" y="2111543"/>
            <a:ext cx="18648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848AC7-F224-4801-908A-5F09C075F52F}"/>
              </a:ext>
            </a:extLst>
          </p:cNvPr>
          <p:cNvSpPr/>
          <p:nvPr/>
        </p:nvSpPr>
        <p:spPr>
          <a:xfrm>
            <a:off x="3194383" y="2630454"/>
            <a:ext cx="2322097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makeStateTable.py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21A8B-89E7-4A0A-B86A-2B49D8F3B2AC}"/>
              </a:ext>
            </a:extLst>
          </p:cNvPr>
          <p:cNvSpPr/>
          <p:nvPr/>
        </p:nvSpPr>
        <p:spPr>
          <a:xfrm>
            <a:off x="5745080" y="252663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Table 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716964-E7A8-4F2F-B22F-50045D6DB9B4}"/>
              </a:ext>
            </a:extLst>
          </p:cNvPr>
          <p:cNvSpPr/>
          <p:nvPr/>
        </p:nvSpPr>
        <p:spPr>
          <a:xfrm>
            <a:off x="7676147" y="2630453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7BAF-D87A-472D-9A96-FBAF426C9787}"/>
              </a:ext>
            </a:extLst>
          </p:cNvPr>
          <p:cNvSpPr/>
          <p:nvPr/>
        </p:nvSpPr>
        <p:spPr>
          <a:xfrm>
            <a:off x="9117933" y="2528640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EFAC33EA-DEF3-4FC0-943A-A271959ED89C}"/>
              </a:ext>
            </a:extLst>
          </p:cNvPr>
          <p:cNvSpPr/>
          <p:nvPr/>
        </p:nvSpPr>
        <p:spPr>
          <a:xfrm flipV="1">
            <a:off x="6412833" y="3549320"/>
            <a:ext cx="1167062" cy="96252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AA117-326D-4966-A2DB-1EA558477DE1}"/>
              </a:ext>
            </a:extLst>
          </p:cNvPr>
          <p:cNvSpPr txBox="1"/>
          <p:nvPr/>
        </p:nvSpPr>
        <p:spPr>
          <a:xfrm>
            <a:off x="6555003" y="4072695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 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58E3B-6AAF-4C22-8602-5DADB609CEC8}"/>
              </a:ext>
            </a:extLst>
          </p:cNvPr>
          <p:cNvSpPr/>
          <p:nvPr/>
        </p:nvSpPr>
        <p:spPr>
          <a:xfrm>
            <a:off x="7802480" y="3749619"/>
            <a:ext cx="1864895" cy="101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</a:t>
            </a:r>
          </a:p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A11A4-0F96-4243-AC19-1C91F393921A}"/>
              </a:ext>
            </a:extLst>
          </p:cNvPr>
          <p:cNvSpPr/>
          <p:nvPr/>
        </p:nvSpPr>
        <p:spPr>
          <a:xfrm>
            <a:off x="4870785" y="5350520"/>
            <a:ext cx="2021302" cy="83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FactorySettings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EFEF-95C7-48F2-83E4-F403A2C423F5}"/>
              </a:ext>
            </a:extLst>
          </p:cNvPr>
          <p:cNvSpPr/>
          <p:nvPr/>
        </p:nvSpPr>
        <p:spPr>
          <a:xfrm>
            <a:off x="655721" y="4862081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015D6E-E8F0-4014-8A24-D928D75C0313}"/>
              </a:ext>
            </a:extLst>
          </p:cNvPr>
          <p:cNvSpPr/>
          <p:nvPr/>
        </p:nvSpPr>
        <p:spPr>
          <a:xfrm>
            <a:off x="3276598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129755-6FEF-4170-B219-60CFBB88B471}"/>
              </a:ext>
            </a:extLst>
          </p:cNvPr>
          <p:cNvSpPr/>
          <p:nvPr/>
        </p:nvSpPr>
        <p:spPr>
          <a:xfrm>
            <a:off x="655721" y="2958540"/>
            <a:ext cx="1804739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‘Rules’ in Spreadsheet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CBA9E-F930-4889-9AD6-1440EBEA0E64}"/>
              </a:ext>
            </a:extLst>
          </p:cNvPr>
          <p:cNvSpPr/>
          <p:nvPr/>
        </p:nvSpPr>
        <p:spPr>
          <a:xfrm>
            <a:off x="655720" y="5718876"/>
            <a:ext cx="1804739" cy="862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LEDpatterns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A9E78D-2BD4-46ED-B30E-17B329CAF651}"/>
              </a:ext>
            </a:extLst>
          </p:cNvPr>
          <p:cNvSpPr/>
          <p:nvPr/>
        </p:nvSpPr>
        <p:spPr>
          <a:xfrm>
            <a:off x="2667000" y="2215361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F3D3222-8A3C-423B-B380-4B24D06AF094}"/>
              </a:ext>
            </a:extLst>
          </p:cNvPr>
          <p:cNvSpPr/>
          <p:nvPr/>
        </p:nvSpPr>
        <p:spPr>
          <a:xfrm>
            <a:off x="2667000" y="5116975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B2748B-8849-47CF-AACE-666422D4D729}"/>
              </a:ext>
            </a:extLst>
          </p:cNvPr>
          <p:cNvSpPr/>
          <p:nvPr/>
        </p:nvSpPr>
        <p:spPr>
          <a:xfrm>
            <a:off x="7067451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D7CC1-3EF3-4AA4-9C3D-81D021EEEF44}"/>
              </a:ext>
            </a:extLst>
          </p:cNvPr>
          <p:cNvSpPr/>
          <p:nvPr/>
        </p:nvSpPr>
        <p:spPr>
          <a:xfrm>
            <a:off x="8560276" y="5433421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3CBC-153D-4D34-9A5C-DBEEDFA9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 err="1"/>
              <a:t>eSpeak</a:t>
            </a:r>
            <a:r>
              <a:rPr lang="en-US" b="1" dirty="0"/>
              <a:t> and Sound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4DAF5-60EC-4A32-A6AD-3FD8E708CF8C}"/>
              </a:ext>
            </a:extLst>
          </p:cNvPr>
          <p:cNvSpPr/>
          <p:nvPr/>
        </p:nvSpPr>
        <p:spPr>
          <a:xfrm>
            <a:off x="2458879" y="2533968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B39B40-66F3-4C85-B1DC-CC2A28823B17}"/>
              </a:ext>
            </a:extLst>
          </p:cNvPr>
          <p:cNvSpPr/>
          <p:nvPr/>
        </p:nvSpPr>
        <p:spPr>
          <a:xfrm>
            <a:off x="4391526" y="2661759"/>
            <a:ext cx="217169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RobotSounds.py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3AF1D-AD3B-49A9-92C7-208A302DF32F}"/>
              </a:ext>
            </a:extLst>
          </p:cNvPr>
          <p:cNvSpPr/>
          <p:nvPr/>
        </p:nvSpPr>
        <p:spPr>
          <a:xfrm>
            <a:off x="6740693" y="251660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eSpeak</a:t>
            </a:r>
            <a:r>
              <a:rPr lang="en-US" dirty="0"/>
              <a:t> script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0FD07254-7505-465E-9BFC-97945425E464}"/>
              </a:ext>
            </a:extLst>
          </p:cNvPr>
          <p:cNvSpPr/>
          <p:nvPr/>
        </p:nvSpPr>
        <p:spPr>
          <a:xfrm rot="5400000">
            <a:off x="9291926" y="2198536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23E7-B140-415A-8FC6-31BF011235F5}"/>
              </a:ext>
            </a:extLst>
          </p:cNvPr>
          <p:cNvSpPr txBox="1"/>
          <p:nvPr/>
        </p:nvSpPr>
        <p:spPr>
          <a:xfrm>
            <a:off x="8825150" y="2709749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bash.exe and </a:t>
            </a:r>
            <a:r>
              <a:rPr lang="en-US" dirty="0" err="1">
                <a:solidFill>
                  <a:schemeClr val="bg1"/>
                </a:solidFill>
              </a:rPr>
              <a:t>eSpeak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090F8-2D96-41E6-A043-A2B7AF0C570E}"/>
              </a:ext>
            </a:extLst>
          </p:cNvPr>
          <p:cNvSpPr/>
          <p:nvPr/>
        </p:nvSpPr>
        <p:spPr>
          <a:xfrm>
            <a:off x="7774405" y="3702260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raw_*.wav Files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375974-BBEE-4EE7-AD0E-DC55CE07C5FC}"/>
              </a:ext>
            </a:extLst>
          </p:cNvPr>
          <p:cNvSpPr/>
          <p:nvPr/>
        </p:nvSpPr>
        <p:spPr>
          <a:xfrm flipH="1">
            <a:off x="5769128" y="3847414"/>
            <a:ext cx="1776678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4171-BAC4-40FD-B134-44EE9D9F4859}"/>
              </a:ext>
            </a:extLst>
          </p:cNvPr>
          <p:cNvSpPr/>
          <p:nvPr/>
        </p:nvSpPr>
        <p:spPr>
          <a:xfrm>
            <a:off x="3731794" y="3704809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*.wav Files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6E3898A-DDAD-40EF-A7B3-4DA36B1E388A}"/>
              </a:ext>
            </a:extLst>
          </p:cNvPr>
          <p:cNvSpPr/>
          <p:nvPr/>
        </p:nvSpPr>
        <p:spPr>
          <a:xfrm rot="16200000" flipH="1">
            <a:off x="1173631" y="3419975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1EA4E-14BD-40FB-B75C-B2E90327DA59}"/>
              </a:ext>
            </a:extLst>
          </p:cNvPr>
          <p:cNvSpPr txBox="1"/>
          <p:nvPr/>
        </p:nvSpPr>
        <p:spPr>
          <a:xfrm>
            <a:off x="2115388" y="39102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copyem.py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3145A-8D17-496C-95C8-BDA7A1D16BF9}"/>
              </a:ext>
            </a:extLst>
          </p:cNvPr>
          <p:cNvSpPr/>
          <p:nvPr/>
        </p:nvSpPr>
        <p:spPr>
          <a:xfrm>
            <a:off x="2931695" y="4901731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docopyem</a:t>
            </a:r>
            <a:r>
              <a:rPr lang="en-US" dirty="0"/>
              <a:t> script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B8E5DC-67BB-4952-8566-F048B4901CC2}"/>
              </a:ext>
            </a:extLst>
          </p:cNvPr>
          <p:cNvSpPr/>
          <p:nvPr/>
        </p:nvSpPr>
        <p:spPr>
          <a:xfrm>
            <a:off x="4770533" y="5075864"/>
            <a:ext cx="188093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28345E-3514-464B-862E-AE2EFAA954A3}"/>
              </a:ext>
            </a:extLst>
          </p:cNvPr>
          <p:cNvSpPr/>
          <p:nvPr/>
        </p:nvSpPr>
        <p:spPr>
          <a:xfrm>
            <a:off x="764005" y="2529614"/>
            <a:ext cx="1351383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Reformat</a:t>
            </a:r>
          </a:p>
          <a:p>
            <a:pPr algn="ctr"/>
            <a:r>
              <a:rPr lang="en-US" dirty="0"/>
              <a:t>SD Card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3011C7-7325-4C58-83F2-15B4D266C01B}"/>
              </a:ext>
            </a:extLst>
          </p:cNvPr>
          <p:cNvSpPr/>
          <p:nvPr/>
        </p:nvSpPr>
        <p:spPr>
          <a:xfrm>
            <a:off x="6805863" y="4936688"/>
            <a:ext cx="2019287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SD Card</a:t>
            </a:r>
          </a:p>
          <a:p>
            <a:pPr algn="ctr"/>
            <a:r>
              <a:rPr lang="en-US" dirty="0"/>
              <a:t>in YX5200</a:t>
            </a:r>
          </a:p>
        </p:txBody>
      </p:sp>
    </p:spTree>
    <p:extLst>
      <p:ext uri="{BB962C8B-B14F-4D97-AF65-F5344CB8AC3E}">
        <p14:creationId xmlns:p14="http://schemas.microsoft.com/office/powerpoint/2010/main" val="21771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E72C-C061-49D1-9B33-021B5478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Debug Tools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C7B1E-75A1-4AA2-A88E-E04AEA42C08E}"/>
              </a:ext>
            </a:extLst>
          </p:cNvPr>
          <p:cNvSpPr/>
          <p:nvPr/>
        </p:nvSpPr>
        <p:spPr>
          <a:xfrm>
            <a:off x="545858" y="2371542"/>
            <a:ext cx="1992805" cy="12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RBG_SciFi_StatesAndInputs.h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RBG_SciFi.ino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6BB023-6ACB-4C9C-976B-5D7E334BC41E}"/>
              </a:ext>
            </a:extLst>
          </p:cNvPr>
          <p:cNvSpPr/>
          <p:nvPr/>
        </p:nvSpPr>
        <p:spPr>
          <a:xfrm>
            <a:off x="2646946" y="2789754"/>
            <a:ext cx="2556712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VS_debuggable.py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328B7-9712-4840-B9BC-31382EDB7B30}"/>
              </a:ext>
            </a:extLst>
          </p:cNvPr>
          <p:cNvSpPr/>
          <p:nvPr/>
        </p:nvSpPr>
        <p:spPr>
          <a:xfrm>
            <a:off x="5276274" y="2725812"/>
            <a:ext cx="1407268" cy="5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*.</a:t>
            </a:r>
            <a:r>
              <a:rPr lang="en-US" dirty="0" err="1"/>
              <a:t>cpp</a:t>
            </a:r>
            <a:r>
              <a:rPr lang="en-US" dirty="0"/>
              <a:t>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AE6991-7A07-4063-B417-44808C024C46}"/>
              </a:ext>
            </a:extLst>
          </p:cNvPr>
          <p:cNvSpPr/>
          <p:nvPr/>
        </p:nvSpPr>
        <p:spPr>
          <a:xfrm>
            <a:off x="6866021" y="2485846"/>
            <a:ext cx="2783306" cy="1105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2019</a:t>
            </a:r>
          </a:p>
          <a:p>
            <a:pPr algn="ctr"/>
            <a:r>
              <a:rPr lang="en-US" dirty="0"/>
              <a:t>Console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39DAB7-75E2-43DA-8CE0-CECD0E75482E}"/>
              </a:ext>
            </a:extLst>
          </p:cNvPr>
          <p:cNvSpPr/>
          <p:nvPr/>
        </p:nvSpPr>
        <p:spPr>
          <a:xfrm>
            <a:off x="9879933" y="2662650"/>
            <a:ext cx="1766210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 State Transitions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B6A0C4-65BE-46E0-A3AB-4843F76C461D}"/>
              </a:ext>
            </a:extLst>
          </p:cNvPr>
          <p:cNvSpPr/>
          <p:nvPr/>
        </p:nvSpPr>
        <p:spPr>
          <a:xfrm>
            <a:off x="545858" y="4234776"/>
            <a:ext cx="1766210" cy="842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RBG with Debug Options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3FB1BD-D306-4289-BF7E-F4F8C9510538}"/>
              </a:ext>
            </a:extLst>
          </p:cNvPr>
          <p:cNvSpPr/>
          <p:nvPr/>
        </p:nvSpPr>
        <p:spPr>
          <a:xfrm>
            <a:off x="2470481" y="4092373"/>
            <a:ext cx="2636924" cy="11273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“COM” output</a:t>
            </a:r>
          </a:p>
          <a:p>
            <a:pPr algn="ctr"/>
            <a:r>
              <a:rPr lang="en-US" dirty="0"/>
              <a:t>To debug2.txt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DD364-9BD0-41D5-8702-06BB9A514447}"/>
              </a:ext>
            </a:extLst>
          </p:cNvPr>
          <p:cNvSpPr/>
          <p:nvPr/>
        </p:nvSpPr>
        <p:spPr>
          <a:xfrm>
            <a:off x="2945730" y="5404679"/>
            <a:ext cx="2150431" cy="11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  <a:p>
            <a:pPr algn="ctr"/>
            <a:r>
              <a:rPr lang="en-US" dirty="0"/>
              <a:t>“grep” statements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9BC42A2-853D-4EEC-A2EB-BF6B62A297B2}"/>
              </a:ext>
            </a:extLst>
          </p:cNvPr>
          <p:cNvSpPr/>
          <p:nvPr/>
        </p:nvSpPr>
        <p:spPr>
          <a:xfrm>
            <a:off x="5271836" y="4385167"/>
            <a:ext cx="403058" cy="18886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7F26A4-8B51-41D2-AF80-B0DDE9F3D942}"/>
              </a:ext>
            </a:extLst>
          </p:cNvPr>
          <p:cNvSpPr/>
          <p:nvPr/>
        </p:nvSpPr>
        <p:spPr>
          <a:xfrm>
            <a:off x="5801225" y="5098653"/>
            <a:ext cx="1331496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7B8244-C715-48A5-91A7-F9E5F02EB905}"/>
              </a:ext>
            </a:extLst>
          </p:cNvPr>
          <p:cNvSpPr/>
          <p:nvPr/>
        </p:nvSpPr>
        <p:spPr>
          <a:xfrm>
            <a:off x="7345277" y="4921566"/>
            <a:ext cx="2150431" cy="81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CDEEE1-E57C-4B5C-A288-79DC9CC24ED7}"/>
              </a:ext>
            </a:extLst>
          </p:cNvPr>
          <p:cNvSpPr/>
          <p:nvPr/>
        </p:nvSpPr>
        <p:spPr>
          <a:xfrm>
            <a:off x="9781247" y="4872610"/>
            <a:ext cx="1864895" cy="9137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Sort, </a:t>
            </a:r>
          </a:p>
          <a:p>
            <a:pPr algn="ctr"/>
            <a:r>
              <a:rPr lang="en-US" dirty="0"/>
              <a:t>Remove dups,</a:t>
            </a:r>
          </a:p>
          <a:p>
            <a:pPr algn="ctr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3208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2C3-2933-48F5-923A-A6570DE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 err="1"/>
              <a:t>RBG_SciFi.ino</a:t>
            </a:r>
            <a:r>
              <a:rPr lang="en-US" dirty="0"/>
              <a:t> Arduino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8F56-2E24-4600-B93F-FBDF438A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“Arduino Nano”</a:t>
            </a:r>
          </a:p>
          <a:p>
            <a:r>
              <a:rPr lang="en-US" dirty="0"/>
              <a:t>Processor “ATmega328P (Old Bootloader)”</a:t>
            </a:r>
          </a:p>
          <a:p>
            <a:r>
              <a:rPr lang="en-US" dirty="0"/>
              <a:t>Programmer “AVRISP </a:t>
            </a:r>
            <a:r>
              <a:rPr lang="en-US" dirty="0" err="1"/>
              <a:t>mkll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D304D-7E10-4353-93E1-9CB6FB2D32BD}"/>
              </a:ext>
            </a:extLst>
          </p:cNvPr>
          <p:cNvPicPr/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23254" y="4325112"/>
            <a:ext cx="2089286" cy="1729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8BAF05-2AF5-4DAA-B15D-9F9B112C9F2E}"/>
              </a:ext>
            </a:extLst>
          </p:cNvPr>
          <p:cNvSpPr txBox="1"/>
          <p:nvPr/>
        </p:nvSpPr>
        <p:spPr>
          <a:xfrm>
            <a:off x="6199632" y="3560124"/>
            <a:ext cx="58775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If your Arduino NANO was purchased earlier than 2018 you have the older official version of Nano. In this case Select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Tools &gt; Processor &gt; ATmega328P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and select: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(Old Bootloader)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and try to compile your sketch again. It is also recommended to update Arduino AVR Core 1.16.21 or later through Boards Manager.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If you have the newer version of the Nano board (manufactured in 2018 or later), make sure you have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Arduino AVR Boards 1.6.21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or newer installed. Check this in Arduino IDE: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Tools &gt; Board &gt; Boards Manager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and select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Tools &gt; Processor &gt; </a:t>
            </a:r>
            <a:r>
              <a:rPr lang="en-US" b="1" i="1" dirty="0">
                <a:solidFill>
                  <a:srgbClr val="333333"/>
                </a:solidFill>
                <a:effectLst/>
                <a:latin typeface="-apple-system"/>
              </a:rPr>
              <a:t>ATmega328P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59E93-1987-46E4-B621-FADC6CDD2616}"/>
              </a:ext>
            </a:extLst>
          </p:cNvPr>
          <p:cNvSpPr txBox="1"/>
          <p:nvPr/>
        </p:nvSpPr>
        <p:spPr>
          <a:xfrm>
            <a:off x="5320146" y="2163556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https://support.arduino.cc/hc/en-us/articles/360016785580-Error-avrdude-stk500-getsync-attempt-X-of-10-not-in-sync-resp-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Error: </a:t>
            </a:r>
            <a:r>
              <a:rPr lang="en-US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avrdude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stk500_getsync() attempt X of 10: not in sync: resp=</a:t>
            </a:r>
          </a:p>
        </p:txBody>
      </p:sp>
    </p:spTree>
    <p:extLst>
      <p:ext uri="{BB962C8B-B14F-4D97-AF65-F5344CB8AC3E}">
        <p14:creationId xmlns:p14="http://schemas.microsoft.com/office/powerpoint/2010/main" val="166532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2C3-2933-48F5-923A-A6570DE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 err="1"/>
              <a:t>RBG_SciFi.ino</a:t>
            </a:r>
            <a:r>
              <a:rPr lang="en-US" dirty="0"/>
              <a:t>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8F56-2E24-4600-B93F-FBDF438A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18" y="2371053"/>
            <a:ext cx="4037102" cy="39383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RBG_SciFi.ino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Take the clear acrylic cover off, pull back the barrel/solenoid/motor assembly as if loading, turn the RBG power on, plug in the 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USB Male Mini 5 Pin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the Arduino NANO and the other side to your computer, and program. Reverse steps to disconnect.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NOTE: when the RBG power is on while the USB connector is connected and periodically resetting the Arduino, it continuously resets and pulses the solenoid/motor circuit at an interval of about 1.5 seconds. This might eventually damage the solenoid/motor or its circuitry, so it is important to pull back the barrel/solenoid/motor assembly before powering on.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NOTE: The reason I suggest powering on the RBG while programming is so that the entire RBG is not being powered through our inexpensive clone Arduino Nano.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F5C12-ADF8-4B05-8E93-AEC36CE91A1A}"/>
              </a:ext>
            </a:extLst>
          </p:cNvPr>
          <p:cNvSpPr/>
          <p:nvPr/>
        </p:nvSpPr>
        <p:spPr>
          <a:xfrm>
            <a:off x="4757352" y="2371053"/>
            <a:ext cx="6491234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D38489-A34F-4ACA-BE82-DC274CB73572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A0749C-E01A-4583-B163-FA92E15AFD1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B6E9B18-5C12-4524-9B5A-7338D2871FFA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D3CCD17-FC9F-4E55-8EE8-3153FCBD427F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AABA448-5997-47B2-B5E8-40B9E042408D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AE3830A-B487-4B2A-9459-E8B04E665EBD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1C5745F-4EC3-432A-9698-D7AA9F25C14A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FF9FBF6-49D3-45A3-8095-E279AAF75D0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A944F93-E570-4F8A-98B3-17D84DEDFEC1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ACA00CE-F432-40AA-A88E-8AECE0915AB2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8E496F6-F1DC-4EB1-A0B8-79C411F166D4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8FD470-6289-4C73-B8F6-BE0C175CF66C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E248137-2717-4EA3-BBAE-BB59B05B3A4B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29065A9-663E-4B88-950F-207B23255325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BD8906-09AA-461E-84D4-F30D0BED9178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E5BDBB-E101-4EBF-B271-275E8025917D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E00938-E70D-4273-9B0F-1EBB063F295F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9B3F658-7F20-41CB-82F4-CD1E40CCF915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B4914D-2AB2-49F4-8ACE-F669F9F6D67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363469C-B5E3-4850-A601-11AD41D4BBCB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F83FCE-AF0E-4EAF-89D5-421E40656273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0745D1-29C7-4D8D-8FD7-54778457E517}"/>
              </a:ext>
            </a:extLst>
          </p:cNvPr>
          <p:cNvSpPr/>
          <p:nvPr/>
        </p:nvSpPr>
        <p:spPr>
          <a:xfrm rot="4359892">
            <a:off x="9600943" y="4852847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DA5D87-A5F5-41FF-9E5B-BA8DCA2D83B5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733B9B-7E8B-4845-B636-05948F6F81E0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4AD4F3-A33E-447C-B6B1-BB4804E55FA9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A7CA1D-1BAC-48E6-B333-C8E69C238C03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41082DF-47E4-4746-9F65-F9CC44CB7624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D12F2A-1262-45F6-9303-EA90AEA4C8CA}"/>
              </a:ext>
            </a:extLst>
          </p:cNvPr>
          <p:cNvGrpSpPr/>
          <p:nvPr/>
        </p:nvGrpSpPr>
        <p:grpSpPr>
          <a:xfrm rot="16019730">
            <a:off x="9227780" y="4363881"/>
            <a:ext cx="534377" cy="189534"/>
            <a:chOff x="9382567" y="3220117"/>
            <a:chExt cx="534377" cy="189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19EAF8-3FE6-4254-9BEE-C5331042D628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5B925E-A2CA-42F7-B52C-5017BAB5F06A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31ED77-EBE9-473C-9F4A-00083603A923}"/>
              </a:ext>
            </a:extLst>
          </p:cNvPr>
          <p:cNvSpPr/>
          <p:nvPr/>
        </p:nvSpPr>
        <p:spPr>
          <a:xfrm rot="20513597">
            <a:off x="10237283" y="5471988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40D38F-85CB-449C-B536-E537606B3102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8881DB-3E86-439C-9FDE-52D09AF68151}"/>
              </a:ext>
            </a:extLst>
          </p:cNvPr>
          <p:cNvGrpSpPr/>
          <p:nvPr/>
        </p:nvGrpSpPr>
        <p:grpSpPr>
          <a:xfrm rot="16019730">
            <a:off x="9454507" y="5131573"/>
            <a:ext cx="534377" cy="189534"/>
            <a:chOff x="9382567" y="3220117"/>
            <a:chExt cx="534377" cy="189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652637-5C03-40F0-B695-30A6E3AB22A1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KCX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4FD21A-F125-4BA5-A023-3A28F82D3892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171344A-A62F-440E-8A13-661F78F244AB}"/>
              </a:ext>
            </a:extLst>
          </p:cNvPr>
          <p:cNvSpPr/>
          <p:nvPr/>
        </p:nvSpPr>
        <p:spPr>
          <a:xfrm rot="359564" flipV="1">
            <a:off x="7993924" y="5528666"/>
            <a:ext cx="2349170" cy="619353"/>
          </a:xfrm>
          <a:custGeom>
            <a:avLst/>
            <a:gdLst>
              <a:gd name="connsiteX0" fmla="*/ 2009274 w 2033628"/>
              <a:gd name="connsiteY0" fmla="*/ 1004636 h 1004636"/>
              <a:gd name="connsiteX1" fmla="*/ 1750595 w 2033628"/>
              <a:gd name="connsiteY1" fmla="*/ 348915 h 1004636"/>
              <a:gd name="connsiteX2" fmla="*/ 0 w 2033628"/>
              <a:gd name="connsiteY2" fmla="*/ 0 h 100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3628" h="1004636">
                <a:moveTo>
                  <a:pt x="2009274" y="1004636"/>
                </a:moveTo>
                <a:cubicBezTo>
                  <a:pt x="2047374" y="760495"/>
                  <a:pt x="2085474" y="516354"/>
                  <a:pt x="1750595" y="348915"/>
                </a:cubicBezTo>
                <a:cubicBezTo>
                  <a:pt x="1415716" y="181476"/>
                  <a:pt x="295776" y="60158"/>
                  <a:pt x="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EA6A16-A414-41BA-ABBF-74B0C55D2D3C}"/>
              </a:ext>
            </a:extLst>
          </p:cNvPr>
          <p:cNvSpPr txBox="1"/>
          <p:nvPr/>
        </p:nvSpPr>
        <p:spPr>
          <a:xfrm>
            <a:off x="7968012" y="467766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</a:t>
            </a:r>
          </a:p>
        </p:txBody>
      </p:sp>
      <p:pic>
        <p:nvPicPr>
          <p:cNvPr id="1028" name="Picture 4" descr="Image result for free clip art laptop">
            <a:extLst>
              <a:ext uri="{FF2B5EF4-FFF2-40B4-BE49-F238E27FC236}">
                <a16:creationId xmlns:a16="http://schemas.microsoft.com/office/drawing/2014/main" id="{7F60D823-696C-4383-A952-1755FFB21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045" y="5090160"/>
            <a:ext cx="13144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0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2C3-2933-48F5-923A-A6570DE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Programming Arduino for Bluetooth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8F56-2E24-4600-B93F-FBDF438A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75" y="3643522"/>
            <a:ext cx="4037102" cy="1311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Connections to program the KCX-BT-EMITTER</a:t>
            </a:r>
          </a:p>
          <a:p>
            <a:r>
              <a:rPr lang="en-US" sz="1000" dirty="0"/>
              <a:t>See RubberBandGun_wiring.pdf</a:t>
            </a:r>
          </a:p>
          <a:p>
            <a:r>
              <a:rPr lang="en-US" sz="1000" dirty="0"/>
              <a:t>See ProgrammingArduino_SerialMonitor_SampleOutput.pdf</a:t>
            </a:r>
          </a:p>
          <a:p>
            <a:r>
              <a:rPr lang="en-US" sz="1000" dirty="0"/>
              <a:t>See </a:t>
            </a:r>
            <a:r>
              <a:rPr lang="en-US" sz="1000" dirty="0" err="1"/>
              <a:t>ProgrammingArduino.ino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F5C12-ADF8-4B05-8E93-AEC36CE91A1A}"/>
              </a:ext>
            </a:extLst>
          </p:cNvPr>
          <p:cNvSpPr/>
          <p:nvPr/>
        </p:nvSpPr>
        <p:spPr>
          <a:xfrm>
            <a:off x="4722395" y="2267953"/>
            <a:ext cx="6491234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D38489-A34F-4ACA-BE82-DC274CB73572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A0749C-E01A-4583-B163-FA92E15AFD1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B6E9B18-5C12-4524-9B5A-7338D2871FFA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D3CCD17-FC9F-4E55-8EE8-3153FCBD427F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AABA448-5997-47B2-B5E8-40B9E042408D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AE3830A-B487-4B2A-9459-E8B04E665EBD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1C5745F-4EC3-432A-9698-D7AA9F25C14A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FF9FBF6-49D3-45A3-8095-E279AAF75D0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A944F93-E570-4F8A-98B3-17D84DEDFEC1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ACA00CE-F432-40AA-A88E-8AECE0915AB2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8E496F6-F1DC-4EB1-A0B8-79C411F166D4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8FD470-6289-4C73-B8F6-BE0C175CF66C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E248137-2717-4EA3-BBAE-BB59B05B3A4B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29065A9-663E-4B88-950F-207B23255325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BD8906-09AA-461E-84D4-F30D0BED9178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E5BDBB-E101-4EBF-B271-275E8025917D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E00938-E70D-4273-9B0F-1EBB063F295F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9B3F658-7F20-41CB-82F4-CD1E40CCF915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B4914D-2AB2-49F4-8ACE-F669F9F6D67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363469C-B5E3-4850-A601-11AD41D4BBCB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F83FCE-AF0E-4EAF-89D5-421E40656273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DA5D87-A5F5-41FF-9E5B-BA8DCA2D83B5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733B9B-7E8B-4845-B636-05948F6F81E0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4AD4F3-A33E-447C-B6B1-BB4804E55FA9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A7CA1D-1BAC-48E6-B333-C8E69C238C03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41082DF-47E4-4746-9F65-F9CC44CB7624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D12F2A-1262-45F6-9303-EA90AEA4C8CA}"/>
              </a:ext>
            </a:extLst>
          </p:cNvPr>
          <p:cNvGrpSpPr/>
          <p:nvPr/>
        </p:nvGrpSpPr>
        <p:grpSpPr>
          <a:xfrm rot="16019730">
            <a:off x="9227780" y="4363881"/>
            <a:ext cx="534377" cy="189534"/>
            <a:chOff x="9382567" y="3220117"/>
            <a:chExt cx="534377" cy="189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19EAF8-3FE6-4254-9BEE-C5331042D628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5B925E-A2CA-42F7-B52C-5017BAB5F06A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640D38F-85CB-449C-B536-E537606B3102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8881DB-3E86-439C-9FDE-52D09AF68151}"/>
              </a:ext>
            </a:extLst>
          </p:cNvPr>
          <p:cNvGrpSpPr/>
          <p:nvPr/>
        </p:nvGrpSpPr>
        <p:grpSpPr>
          <a:xfrm rot="16019730">
            <a:off x="9454507" y="5131573"/>
            <a:ext cx="534377" cy="189534"/>
            <a:chOff x="9382567" y="3220117"/>
            <a:chExt cx="534377" cy="189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652637-5C03-40F0-B695-30A6E3AB22A1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KCX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4FD21A-F125-4BA5-A023-3A28F82D3892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3495F2B-8FCE-446D-8B24-ACAE63D3707C}"/>
              </a:ext>
            </a:extLst>
          </p:cNvPr>
          <p:cNvSpPr/>
          <p:nvPr/>
        </p:nvSpPr>
        <p:spPr>
          <a:xfrm rot="5400000">
            <a:off x="7853957" y="5102742"/>
            <a:ext cx="1126941" cy="50800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</a:t>
            </a:r>
            <a:r>
              <a:rPr lang="en-US" dirty="0" err="1"/>
              <a:t>Ardu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0B4BA7-DFB4-4F73-8617-4CBE043770F3}"/>
              </a:ext>
            </a:extLst>
          </p:cNvPr>
          <p:cNvCxnSpPr>
            <a:endCxn id="40" idx="0"/>
          </p:cNvCxnSpPr>
          <p:nvPr/>
        </p:nvCxnSpPr>
        <p:spPr>
          <a:xfrm>
            <a:off x="8653486" y="4962053"/>
            <a:ext cx="988881" cy="300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1002E0D-FFDA-4212-A4C1-D47E37E7FB5C}"/>
              </a:ext>
            </a:extLst>
          </p:cNvPr>
          <p:cNvSpPr txBox="1"/>
          <p:nvPr/>
        </p:nvSpPr>
        <p:spPr>
          <a:xfrm>
            <a:off x="8802618" y="5096123"/>
            <a:ext cx="677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 wires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D94BD1C-2593-49F2-BF89-6F318F52CB20}"/>
              </a:ext>
            </a:extLst>
          </p:cNvPr>
          <p:cNvSpPr/>
          <p:nvPr/>
        </p:nvSpPr>
        <p:spPr>
          <a:xfrm>
            <a:off x="8350269" y="4787158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171344A-A62F-440E-8A13-661F78F244AB}"/>
              </a:ext>
            </a:extLst>
          </p:cNvPr>
          <p:cNvSpPr/>
          <p:nvPr/>
        </p:nvSpPr>
        <p:spPr>
          <a:xfrm>
            <a:off x="6394784" y="3783932"/>
            <a:ext cx="2033628" cy="1004636"/>
          </a:xfrm>
          <a:custGeom>
            <a:avLst/>
            <a:gdLst>
              <a:gd name="connsiteX0" fmla="*/ 2009274 w 2033628"/>
              <a:gd name="connsiteY0" fmla="*/ 1004636 h 1004636"/>
              <a:gd name="connsiteX1" fmla="*/ 1750595 w 2033628"/>
              <a:gd name="connsiteY1" fmla="*/ 348915 h 1004636"/>
              <a:gd name="connsiteX2" fmla="*/ 0 w 2033628"/>
              <a:gd name="connsiteY2" fmla="*/ 0 h 100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3628" h="1004636">
                <a:moveTo>
                  <a:pt x="2009274" y="1004636"/>
                </a:moveTo>
                <a:cubicBezTo>
                  <a:pt x="2047374" y="760495"/>
                  <a:pt x="2085474" y="516354"/>
                  <a:pt x="1750595" y="348915"/>
                </a:cubicBezTo>
                <a:cubicBezTo>
                  <a:pt x="1415716" y="181476"/>
                  <a:pt x="295776" y="60158"/>
                  <a:pt x="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EA6A16-A414-41BA-ABBF-74B0C55D2D3C}"/>
              </a:ext>
            </a:extLst>
          </p:cNvPr>
          <p:cNvSpPr txBox="1"/>
          <p:nvPr/>
        </p:nvSpPr>
        <p:spPr>
          <a:xfrm>
            <a:off x="7072979" y="395631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</a:t>
            </a:r>
          </a:p>
        </p:txBody>
      </p:sp>
      <p:pic>
        <p:nvPicPr>
          <p:cNvPr id="1028" name="Picture 4" descr="Image result for free clip art laptop">
            <a:extLst>
              <a:ext uri="{FF2B5EF4-FFF2-40B4-BE49-F238E27FC236}">
                <a16:creationId xmlns:a16="http://schemas.microsoft.com/office/drawing/2014/main" id="{7F60D823-696C-4383-A952-1755FFB21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768" y="2991666"/>
            <a:ext cx="13144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uetooth Speakers, ZoeeTree S1Pro Speaker Bluetooth Wireless with 20W HD Sound &amp; Deep Bass, IPX7 Waterproof Speaker with 36Hours, 100Ft Wireless Range, Portable Speakers for Home, Outdoors, Travel">
            <a:extLst>
              <a:ext uri="{FF2B5EF4-FFF2-40B4-BE49-F238E27FC236}">
                <a16:creationId xmlns:a16="http://schemas.microsoft.com/office/drawing/2014/main" id="{B65D2C01-14EA-4E28-BAF3-C6C76097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34" y="4877621"/>
            <a:ext cx="833438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6FD9913-0392-CC8F-538A-949EFE1C24BF}"/>
              </a:ext>
            </a:extLst>
          </p:cNvPr>
          <p:cNvSpPr/>
          <p:nvPr/>
        </p:nvSpPr>
        <p:spPr>
          <a:xfrm rot="4359892">
            <a:off x="9600943" y="4852847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BC8C74-EF0E-6A1F-A1A6-275E11D49BB8}"/>
              </a:ext>
            </a:extLst>
          </p:cNvPr>
          <p:cNvSpPr/>
          <p:nvPr/>
        </p:nvSpPr>
        <p:spPr>
          <a:xfrm rot="20513597">
            <a:off x="10237283" y="5471988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498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7479</TotalTime>
  <Words>707</Words>
  <Application>Microsoft Office PowerPoint</Application>
  <PresentationFormat>Widescreen</PresentationFormat>
  <Paragraphs>153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Avenir Next LT Pro</vt:lpstr>
      <vt:lpstr>Calibri</vt:lpstr>
      <vt:lpstr>AccentBoxVTI</vt:lpstr>
      <vt:lpstr>Build FOOF Rubber Band Gun SW https://github.com/Mark-MDO47/RubberBandGun</vt:lpstr>
      <vt:lpstr>FOOF Rubber Band Gun Operation</vt:lpstr>
      <vt:lpstr> FOOF Rubber Band Gun State Machine and Factory Settings </vt:lpstr>
      <vt:lpstr> FOOF Rubber Band Gun eSpeak and Sound Files </vt:lpstr>
      <vt:lpstr>FOOF Rubber Band Gun Debug Tools</vt:lpstr>
      <vt:lpstr>FOOF Rubber Band Gun RBG_SciFi.ino Arduino Setup</vt:lpstr>
      <vt:lpstr>FOOF Rubber Band Gun RBG_SciFi.ino programming</vt:lpstr>
      <vt:lpstr>FOOF Rubber Band Gun Programming Arduino for Bluetooth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FOOF Rubber Band Gun SW</dc:title>
  <dc:creator>Mark Olson</dc:creator>
  <cp:lastModifiedBy>Mark Olson</cp:lastModifiedBy>
  <cp:revision>33</cp:revision>
  <cp:lastPrinted>2020-03-21T00:47:53Z</cp:lastPrinted>
  <dcterms:created xsi:type="dcterms:W3CDTF">2020-02-15T16:39:51Z</dcterms:created>
  <dcterms:modified xsi:type="dcterms:W3CDTF">2022-06-24T19:04:44Z</dcterms:modified>
</cp:coreProperties>
</file>