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5472401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8354979" y="3571111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stCxn id="87" idx="0"/>
            <a:endCxn id="4" idx="0"/>
          </p:cNvCxnSpPr>
          <p:nvPr/>
        </p:nvCxnSpPr>
        <p:spPr>
          <a:xfrm rot="16200000" flipV="1">
            <a:off x="4450803" y="-317951"/>
            <a:ext cx="1030413" cy="7489605"/>
          </a:xfrm>
          <a:prstGeom prst="curvedConnector3">
            <a:avLst>
              <a:gd name="adj1" fmla="val 1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327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Calibri</vt:lpstr>
      <vt:lpstr>AccentBoxVTI</vt:lpstr>
      <vt:lpstr>Build FOOF Rubber Band Gun SW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Arduino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22</cp:revision>
  <cp:lastPrinted>2020-03-21T00:47:53Z</cp:lastPrinted>
  <dcterms:created xsi:type="dcterms:W3CDTF">2020-02-15T16:39:51Z</dcterms:created>
  <dcterms:modified xsi:type="dcterms:W3CDTF">2020-03-22T16:25:53Z</dcterms:modified>
</cp:coreProperties>
</file>