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35" y="615288"/>
            <a:ext cx="2228641" cy="36933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… the AWESOME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676C4B8-A34E-4866-BD0C-383785529D90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2E0B-6F1F-4787-97DF-8A37AA1A378E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1FABF1-7932-4ED2-B131-69D21A2B65B9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6A17A-171A-424B-9B14-939BD957AA68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1309E-6BAE-49C4-B771-6AA5EC1A745B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5C32C4-9BC0-43B4-AE87-1C67270923C3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25935-442C-4967-9980-EB18A1A96CD4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E57ED4-A359-4F6F-9E26-33A0A1BE49EE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C226CC-A7F7-4CB5-99FF-669919FA682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BB551-5861-46A6-B8A6-FCC2E117A75F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528BA4-BD45-4A51-829E-55B07D3A29FD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61AF7E-0E7E-490C-8F69-FF5445D43E40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4119D7-01A3-44C0-B1B8-516F6D71B776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AF559-6783-4E71-8FA3-5E92BB244784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631FD33-438A-4B2A-97F1-E6B5778292A1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6D5E21-D9E7-40C9-9AB7-3BC2D7320217}"/>
              </a:ext>
            </a:extLst>
          </p:cNvPr>
          <p:cNvSpPr/>
          <p:nvPr/>
        </p:nvSpPr>
        <p:spPr>
          <a:xfrm>
            <a:off x="9727283" y="2539384"/>
            <a:ext cx="288758" cy="27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094B8-4EE2-40ED-AFA0-4048A32658CE}"/>
              </a:ext>
            </a:extLst>
          </p:cNvPr>
          <p:cNvCxnSpPr>
            <a:cxnSpLocks/>
          </p:cNvCxnSpPr>
          <p:nvPr/>
        </p:nvCxnSpPr>
        <p:spPr>
          <a:xfrm>
            <a:off x="6972297" y="2628902"/>
            <a:ext cx="1590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E575B-E276-4CDC-A359-5541FE4F484F}"/>
              </a:ext>
            </a:extLst>
          </p:cNvPr>
          <p:cNvCxnSpPr>
            <a:cxnSpLocks/>
          </p:cNvCxnSpPr>
          <p:nvPr/>
        </p:nvCxnSpPr>
        <p:spPr>
          <a:xfrm>
            <a:off x="9718242" y="2544678"/>
            <a:ext cx="620400" cy="1982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5BD53-79A2-402C-B28E-C8DC0AB58417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10055855" y="4400453"/>
            <a:ext cx="282787" cy="122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D416FB-2CB8-4B95-B9E6-4427565AA6E0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AF5E7-922B-4F8E-90B8-386A27C7748C}"/>
              </a:ext>
            </a:extLst>
          </p:cNvPr>
          <p:cNvSpPr/>
          <p:nvPr/>
        </p:nvSpPr>
        <p:spPr>
          <a:xfrm>
            <a:off x="10214817" y="2404872"/>
            <a:ext cx="1207263" cy="5420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400" dirty="0"/>
              <a:t>USB 7.4V</a:t>
            </a:r>
          </a:p>
          <a:p>
            <a:pPr lvl="0"/>
            <a:r>
              <a:rPr lang="en-US" sz="1400" dirty="0"/>
              <a:t>White Wire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5E720F-F97D-4F7D-B333-BDF0CF85E85D}"/>
              </a:ext>
            </a:extLst>
          </p:cNvPr>
          <p:cNvCxnSpPr>
            <a:cxnSpLocks/>
          </p:cNvCxnSpPr>
          <p:nvPr/>
        </p:nvCxnSpPr>
        <p:spPr>
          <a:xfrm>
            <a:off x="7050026" y="2498546"/>
            <a:ext cx="23785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0EFA9F-CDC3-4C64-B6BB-BF039847D9F3}"/>
              </a:ext>
            </a:extLst>
          </p:cNvPr>
          <p:cNvCxnSpPr>
            <a:cxnSpLocks/>
          </p:cNvCxnSpPr>
          <p:nvPr/>
        </p:nvCxnSpPr>
        <p:spPr>
          <a:xfrm>
            <a:off x="9949825" y="5513445"/>
            <a:ext cx="123052" cy="1494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6F227F-B7E7-4894-A658-55B0C621BC11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62CFD8-9935-4EF6-8EA0-02686166653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966364" y="2872040"/>
            <a:ext cx="652878" cy="21853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2245D-EF0F-4C59-893C-59C991739F32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8A69B00-4BF8-45AD-A4BE-880AE7A04DC1}"/>
              </a:ext>
            </a:extLst>
          </p:cNvPr>
          <p:cNvSpPr/>
          <p:nvPr/>
        </p:nvSpPr>
        <p:spPr>
          <a:xfrm>
            <a:off x="10295719" y="447652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5472BC-AD7A-43E7-A9E2-1969908D7CB5}"/>
              </a:ext>
            </a:extLst>
          </p:cNvPr>
          <p:cNvSpPr/>
          <p:nvPr/>
        </p:nvSpPr>
        <p:spPr>
          <a:xfrm>
            <a:off x="10596865" y="503585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BFE58D-FB63-49A4-A4B2-57EB51AC37FD}"/>
              </a:ext>
            </a:extLst>
          </p:cNvPr>
          <p:cNvSpPr/>
          <p:nvPr/>
        </p:nvSpPr>
        <p:spPr>
          <a:xfrm>
            <a:off x="10021139" y="5577727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4CB03A-319F-46AC-8308-3D81C6B32A9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1547F4-2381-4E68-98A9-94ECE9F99582}"/>
              </a:ext>
            </a:extLst>
          </p:cNvPr>
          <p:cNvSpPr/>
          <p:nvPr/>
        </p:nvSpPr>
        <p:spPr>
          <a:xfrm>
            <a:off x="6630850" y="2626987"/>
            <a:ext cx="1199525" cy="30875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Battery 7.4V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F8060-7234-4762-97CF-DCE254258FD5}"/>
              </a:ext>
            </a:extLst>
          </p:cNvPr>
          <p:cNvSpPr/>
          <p:nvPr/>
        </p:nvSpPr>
        <p:spPr>
          <a:xfrm>
            <a:off x="6208959" y="2247957"/>
            <a:ext cx="1621416" cy="30875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LEDs 5V 20 AWG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E3B9D-D6FF-4428-8BD3-5AF924E5F717}"/>
              </a:ext>
            </a:extLst>
          </p:cNvPr>
          <p:cNvSpPr txBox="1"/>
          <p:nvPr/>
        </p:nvSpPr>
        <p:spPr>
          <a:xfrm>
            <a:off x="737854" y="2077059"/>
            <a:ext cx="5328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7.4V: 1 connection: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USB 7.4V: 3 connections: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   - USB White Wire</a:t>
            </a:r>
          </a:p>
          <a:p>
            <a:r>
              <a:rPr lang="en-US" sz="2400" dirty="0"/>
              <a:t>   - UBEC +V Input</a:t>
            </a:r>
          </a:p>
          <a:p>
            <a:r>
              <a:rPr lang="en-US" sz="2400" dirty="0"/>
              <a:t>LEDs 5V 20 AWG:  5 connections:</a:t>
            </a:r>
          </a:p>
          <a:p>
            <a:r>
              <a:rPr lang="en-US" sz="2400" dirty="0"/>
              <a:t>   - YX5200 pin “01”</a:t>
            </a:r>
          </a:p>
          <a:p>
            <a:r>
              <a:rPr lang="en-US" sz="2400" dirty="0"/>
              <a:t>   - Arduino pin “5V”</a:t>
            </a:r>
          </a:p>
          <a:p>
            <a:r>
              <a:rPr lang="en-US" sz="2400" dirty="0"/>
              <a:t>   - UBEC 5V output</a:t>
            </a:r>
          </a:p>
          <a:p>
            <a:r>
              <a:rPr lang="en-US" sz="2400" dirty="0"/>
              <a:t>   - SN74HCT125N pin “14”</a:t>
            </a:r>
          </a:p>
          <a:p>
            <a:r>
              <a:rPr lang="en-US" sz="2400" dirty="0"/>
              <a:t>   - 10K Ohm SIP pin “??”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2F1456-23BB-4C87-9D17-8CE6FBCCE8A2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213DA5-A69C-4706-AD69-45B8889D9ED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55B52-5876-4914-854A-35CF1F3E4C3D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0F334-6412-4F1C-BFB5-B59747141B97}"/>
              </a:ext>
            </a:extLst>
          </p:cNvPr>
          <p:cNvSpPr/>
          <p:nvPr/>
        </p:nvSpPr>
        <p:spPr>
          <a:xfrm rot="3355565">
            <a:off x="9647882" y="3344316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B0BD3-8455-469D-B375-0DD7F8D295C6}"/>
              </a:ext>
            </a:extLst>
          </p:cNvPr>
          <p:cNvCxnSpPr>
            <a:cxnSpLocks/>
          </p:cNvCxnSpPr>
          <p:nvPr/>
        </p:nvCxnSpPr>
        <p:spPr>
          <a:xfrm flipV="1">
            <a:off x="8755188" y="2556710"/>
            <a:ext cx="989492" cy="4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14800-A604-4ED0-8759-DEAB3CF987A0}"/>
              </a:ext>
            </a:extLst>
          </p:cNvPr>
          <p:cNvCxnSpPr>
            <a:cxnSpLocks/>
          </p:cNvCxnSpPr>
          <p:nvPr/>
        </p:nvCxnSpPr>
        <p:spPr>
          <a:xfrm>
            <a:off x="9424651" y="2494384"/>
            <a:ext cx="546657" cy="3761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1E1E898-D224-449A-8D2A-B49A5AE5BD4C}"/>
              </a:ext>
            </a:extLst>
          </p:cNvPr>
          <p:cNvSpPr/>
          <p:nvPr/>
        </p:nvSpPr>
        <p:spPr>
          <a:xfrm>
            <a:off x="9708215" y="253673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809D24-E086-416D-8F11-FDD29A7BC340}"/>
              </a:ext>
            </a:extLst>
          </p:cNvPr>
          <p:cNvCxnSpPr>
            <a:cxnSpLocks/>
          </p:cNvCxnSpPr>
          <p:nvPr/>
        </p:nvCxnSpPr>
        <p:spPr>
          <a:xfrm flipH="1">
            <a:off x="8500219" y="2626987"/>
            <a:ext cx="59665" cy="89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1CF3EA-4AB5-4032-8237-DF00E1C85CEE}"/>
              </a:ext>
            </a:extLst>
          </p:cNvPr>
          <p:cNvCxnSpPr>
            <a:cxnSpLocks/>
          </p:cNvCxnSpPr>
          <p:nvPr/>
        </p:nvCxnSpPr>
        <p:spPr>
          <a:xfrm flipV="1">
            <a:off x="8580519" y="2567055"/>
            <a:ext cx="182017" cy="262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9767B-DE3D-46EC-97EF-0BF9B9C85530}"/>
              </a:ext>
            </a:extLst>
          </p:cNvPr>
          <p:cNvCxnSpPr>
            <a:cxnSpLocks/>
          </p:cNvCxnSpPr>
          <p:nvPr/>
        </p:nvCxnSpPr>
        <p:spPr>
          <a:xfrm>
            <a:off x="9126272" y="2499939"/>
            <a:ext cx="821069" cy="301350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0B366-0CBE-4FE8-8FF2-5DC4A29C708E}"/>
              </a:ext>
            </a:extLst>
          </p:cNvPr>
          <p:cNvCxnSpPr>
            <a:cxnSpLocks/>
          </p:cNvCxnSpPr>
          <p:nvPr/>
        </p:nvCxnSpPr>
        <p:spPr>
          <a:xfrm flipV="1">
            <a:off x="8594229" y="2494384"/>
            <a:ext cx="72125" cy="1861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CFB876E-D9FC-4B72-B21D-0282ED196A06}"/>
              </a:ext>
            </a:extLst>
          </p:cNvPr>
          <p:cNvSpPr/>
          <p:nvPr/>
        </p:nvSpPr>
        <p:spPr>
          <a:xfrm>
            <a:off x="8580734" y="2663726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B6ED0C-57FC-43EA-9755-52A072FC4462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B22C5F-EBEF-4619-A8A1-BE6320185800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6181D37-5C45-4365-9AF2-9489B11AB44A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06CD937-02EB-48E9-87C0-5F60B4EBC174}"/>
                </a:ext>
              </a:extLst>
            </p:cNvPr>
            <p:cNvGrpSpPr/>
            <p:nvPr/>
          </p:nvGrpSpPr>
          <p:grpSpPr>
            <a:xfrm>
              <a:off x="9382567" y="3220117"/>
              <a:ext cx="534377" cy="189534"/>
              <a:chOff x="9382567" y="3220117"/>
              <a:chExt cx="534377" cy="18953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5243F06-F997-4BEC-A390-C78D967A43C5}"/>
                  </a:ext>
                </a:extLst>
              </p:cNvPr>
              <p:cNvSpPr/>
              <p:nvPr/>
            </p:nvSpPr>
            <p:spPr>
              <a:xfrm>
                <a:off x="9862758" y="3220117"/>
                <a:ext cx="54186" cy="4639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A07422-CD46-43FD-947E-45B14D31CB7F}"/>
                  </a:ext>
                </a:extLst>
              </p:cNvPr>
              <p:cNvSpPr/>
              <p:nvPr/>
            </p:nvSpPr>
            <p:spPr>
              <a:xfrm rot="20675816">
                <a:off x="9382567" y="3230531"/>
                <a:ext cx="517241" cy="179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125</a:t>
                </a: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7618F0-2CE6-4276-B28E-D070D75B0E40}"/>
                </a:ext>
              </a:extLst>
            </p:cNvPr>
            <p:cNvSpPr/>
            <p:nvPr/>
          </p:nvSpPr>
          <p:spPr>
            <a:xfrm>
              <a:off x="9858747" y="3222118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C3B30C3-E321-4E79-983E-D3564C586F46}"/>
              </a:ext>
            </a:extLst>
          </p:cNvPr>
          <p:cNvCxnSpPr>
            <a:cxnSpLocks/>
          </p:cNvCxnSpPr>
          <p:nvPr/>
        </p:nvCxnSpPr>
        <p:spPr>
          <a:xfrm flipH="1" flipV="1">
            <a:off x="9267871" y="2490081"/>
            <a:ext cx="596096" cy="8502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73EA01-D2F6-4D19-80C3-42354585A6BC}"/>
              </a:ext>
            </a:extLst>
          </p:cNvPr>
          <p:cNvCxnSpPr>
            <a:cxnSpLocks/>
          </p:cNvCxnSpPr>
          <p:nvPr/>
        </p:nvCxnSpPr>
        <p:spPr>
          <a:xfrm>
            <a:off x="9188726" y="2488824"/>
            <a:ext cx="646616" cy="10961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CE2FBDE-8F34-43F8-AB66-6F35940061CF}"/>
              </a:ext>
            </a:extLst>
          </p:cNvPr>
          <p:cNvSpPr/>
          <p:nvPr/>
        </p:nvSpPr>
        <p:spPr>
          <a:xfrm>
            <a:off x="9840520" y="331747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AA9E2A4-0DA3-48C7-A72A-C86183175048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A100DD-ED43-4057-9A54-B3C8ECD54CE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3C5ADC-AE85-4160-BD0C-74BBE5CC23B8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D19340-064D-4D47-B744-837ED1A3534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FD872A-B8BA-4BF2-B1AA-77F29C5F7BD1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A57B0E-82E1-4AF5-AE1D-48C19F55752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588C64A-F0A9-49FB-9436-0C54F510DC4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77CEAD-303E-4FE6-B6EF-A1AAE8E48287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27E508-8BAA-4E63-AEA6-92C2BB59081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F6A946-74FE-4E3B-971B-4A606C9BAABD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C9167C-39EF-4AAD-8F0D-C027081DC57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3F0650-0BE2-4430-B02A-E5C957C707FB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CB007F-4D63-4ED6-9DF5-F17B70C9F927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7B1C06-A305-4A62-BE0E-98D341F028DC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F2C131-0C94-4004-BF3A-B92E973E887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58589-73F8-4578-A87B-9BB1AD52C32C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523DD-E144-4632-B867-94A483AC9BF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AEEC82-776B-4A8B-95A5-FA34CA156F75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1B6906-EFD5-4EFF-B9A3-6321DE2AE7C0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FD4057-66D9-4B06-A38E-5C3A0BAF9E5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48CC4C6-AAB1-4EFF-AE93-F871700B74A9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AA490-1205-4F0F-8D68-253EC9A9ABA6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FD868-027C-485B-A932-07E4681EA413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42EED-D2A0-49C8-BAD4-A1DEE108270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275E2-C615-401C-ABC5-16DDE055C4AC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B3301A-A780-44C1-BCB7-3D464A28CB84}"/>
              </a:ext>
            </a:extLst>
          </p:cNvPr>
          <p:cNvSpPr/>
          <p:nvPr/>
        </p:nvSpPr>
        <p:spPr>
          <a:xfrm>
            <a:off x="9817476" y="279171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883D3-285F-4D91-A478-EC5C56C9B244}"/>
              </a:ext>
            </a:extLst>
          </p:cNvPr>
          <p:cNvSpPr/>
          <p:nvPr/>
        </p:nvSpPr>
        <p:spPr>
          <a:xfrm>
            <a:off x="9727283" y="2527352"/>
            <a:ext cx="288758" cy="27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E0990-F157-4943-BA81-05DFCF4FBFFE}"/>
              </a:ext>
            </a:extLst>
          </p:cNvPr>
          <p:cNvCxnSpPr>
            <a:cxnSpLocks/>
          </p:cNvCxnSpPr>
          <p:nvPr/>
        </p:nvCxnSpPr>
        <p:spPr>
          <a:xfrm>
            <a:off x="7089519" y="2538662"/>
            <a:ext cx="265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D53C61-3023-41CE-9F61-70F9B6FD5CE8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9760354" y="2544678"/>
            <a:ext cx="633927" cy="198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3C94A-EAE0-43D2-B300-E7E806612E1F}"/>
              </a:ext>
            </a:extLst>
          </p:cNvPr>
          <p:cNvCxnSpPr>
            <a:cxnSpLocks/>
          </p:cNvCxnSpPr>
          <p:nvPr/>
        </p:nvCxnSpPr>
        <p:spPr>
          <a:xfrm>
            <a:off x="10055855" y="4400453"/>
            <a:ext cx="325938" cy="1216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78241F-75C8-4715-9FAE-F75017825AA2}"/>
              </a:ext>
            </a:extLst>
          </p:cNvPr>
          <p:cNvSpPr/>
          <p:nvPr/>
        </p:nvSpPr>
        <p:spPr>
          <a:xfrm>
            <a:off x="10348030" y="448745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E90D40-5C74-40DE-AE47-F2885D14C17F}"/>
              </a:ext>
            </a:extLst>
          </p:cNvPr>
          <p:cNvSpPr/>
          <p:nvPr/>
        </p:nvSpPr>
        <p:spPr>
          <a:xfrm>
            <a:off x="10453513" y="558433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EC96D-95EE-4713-BD34-A87FDC48CFA0}"/>
              </a:ext>
            </a:extLst>
          </p:cNvPr>
          <p:cNvSpPr txBox="1"/>
          <p:nvPr/>
        </p:nvSpPr>
        <p:spPr>
          <a:xfrm>
            <a:off x="737854" y="2077059"/>
            <a:ext cx="5328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UBEC grounds CONNECTED</a:t>
            </a:r>
          </a:p>
          <a:p>
            <a:r>
              <a:rPr lang="en-US" sz="2400" dirty="0"/>
              <a:t>LED GND 20 AWG :  7 connections:</a:t>
            </a:r>
          </a:p>
          <a:p>
            <a:r>
              <a:rPr lang="en-US" sz="2400" dirty="0"/>
              <a:t>   - YX5200 pin “10”</a:t>
            </a:r>
          </a:p>
          <a:p>
            <a:r>
              <a:rPr lang="en-US" sz="2400" dirty="0"/>
              <a:t>   - Arduino pin “GND”</a:t>
            </a:r>
          </a:p>
          <a:p>
            <a:r>
              <a:rPr lang="en-US" sz="2400" dirty="0"/>
              <a:t>   - UBEC GND input</a:t>
            </a:r>
          </a:p>
          <a:p>
            <a:r>
              <a:rPr lang="en-US" sz="2400" dirty="0"/>
              <a:t>   - UBEC GND output</a:t>
            </a:r>
          </a:p>
          <a:p>
            <a:r>
              <a:rPr lang="en-US" sz="2400" dirty="0"/>
              <a:t>   - SN74HCT125N pin “07”</a:t>
            </a:r>
          </a:p>
          <a:p>
            <a:r>
              <a:rPr lang="en-US" sz="2400" dirty="0"/>
              <a:t>   - SN74HCT125N pin “10”</a:t>
            </a:r>
          </a:p>
          <a:p>
            <a:r>
              <a:rPr lang="en-US" sz="2400" dirty="0"/>
              <a:t>   - USB Black Wire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796B3-FC63-4062-8474-A923FC7C5D33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A02AF2-72D9-48A3-BFC8-51E0F0CA5BF0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4D09F-67C9-4E1D-9DD5-5907B49F8067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5B1F208-D013-42DF-AE24-1631720140E9}"/>
              </a:ext>
            </a:extLst>
          </p:cNvPr>
          <p:cNvSpPr/>
          <p:nvPr/>
        </p:nvSpPr>
        <p:spPr>
          <a:xfrm rot="20675816">
            <a:off x="9382567" y="3230531"/>
            <a:ext cx="517241" cy="1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03AEDC5-5293-4FA1-8418-0BF5383B8891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1F3D3B-FFE8-4631-8610-E51098AF22A9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2B33-05FA-4E74-A1D5-650A0311CDF4}"/>
              </a:ext>
            </a:extLst>
          </p:cNvPr>
          <p:cNvSpPr/>
          <p:nvPr/>
        </p:nvSpPr>
        <p:spPr>
          <a:xfrm>
            <a:off x="6288878" y="2314266"/>
            <a:ext cx="1492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LED GND 20 AWG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12A5E-6BE5-46D0-BEF4-33ED2D36CECC}"/>
              </a:ext>
            </a:extLst>
          </p:cNvPr>
          <p:cNvSpPr/>
          <p:nvPr/>
        </p:nvSpPr>
        <p:spPr>
          <a:xfrm>
            <a:off x="9124898" y="3100088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43431-C1F2-4B75-9CEE-6EF8E0E28812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151991" y="2798509"/>
            <a:ext cx="711736" cy="313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CE6EB3-368E-42A8-B023-00F248D6794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10375123" y="4487450"/>
            <a:ext cx="105484" cy="1114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9581FCE-5137-425F-98EC-4D6F7A9F14BC}"/>
              </a:ext>
            </a:extLst>
          </p:cNvPr>
          <p:cNvSpPr/>
          <p:nvPr/>
        </p:nvSpPr>
        <p:spPr>
          <a:xfrm>
            <a:off x="9381056" y="326166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E1C93A-278B-4DA8-9DC9-FAD33D8F1F5B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401023" y="2831318"/>
            <a:ext cx="424388" cy="4491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38BA98-F9FA-45E8-89B2-1D1A5EF2AF6C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9544937" y="2791714"/>
            <a:ext cx="299632" cy="6357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D26B1B9-CD57-4FAE-81FC-69AAFC20F132}"/>
              </a:ext>
            </a:extLst>
          </p:cNvPr>
          <p:cNvSpPr/>
          <p:nvPr/>
        </p:nvSpPr>
        <p:spPr>
          <a:xfrm>
            <a:off x="9524970" y="3414635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2FDDAD-66DB-4CA5-B408-2E8FE4209527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D98D7-C1E4-4821-A7A3-12364E2D472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779858" y="2794049"/>
            <a:ext cx="55484" cy="8014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FF80582-E33B-45EF-8617-EB2E579552FF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 Other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47804-A3BB-4A46-A3EC-B4C5420ADD0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5AFE6-0AF7-4D41-A423-78C48702C484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670326-0807-4998-99AD-BD0A58828D1F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5CCEB-2685-4B6B-80F8-61A1B111FB28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BC2ADB-119F-42FE-A050-8D998DC7589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B6B0D0-0FD4-46BD-BB6D-E4482036B5A0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E51A98-8482-43EC-8D7D-C5548E305B8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44343-E6C6-40AF-8ACA-8767616431B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DF1EF0-1A79-4D6D-B271-9E6F0328A80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251B51-1913-4369-BD46-CC55B357F05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29B41B-CB90-42D5-9617-4C90E3489E7E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E5361F-50B6-4A1F-9F68-FA1E187ADF6F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8445-5D34-4885-93AE-2B390C6A83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5CA0F-0AA5-41C9-8A4B-C6F1A6C6DBD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453A16-15A1-4CC6-A2F5-A4A6EF22A36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F234A4-C0B9-4046-941E-5EBD71DAE269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979044-B7A0-47E4-8ED0-C344445760D2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6AD465-DA63-4792-BE11-CEB1B3DEC9F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76968-DD17-4B1C-AA9E-4975C623DCC0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38A73-A314-45C4-B41A-5197A947684C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B1D7B-2DA9-4751-9EFF-EB91A1BA6EFB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A1DE1C-78D8-4515-85B4-9B45FC3AA790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B5B7-A3C8-41EC-946C-26C850C5464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539F6-10A9-4E0A-9BF9-29F54DF09FF7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C081-CD20-4C83-8C66-3220424F3BDD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CEEDE-BF67-44D1-B667-C29773C14F1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D9F8A5-5550-4B9A-A1BE-7EBB9FFD315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B56CF7-699C-453D-9F45-FAD74CB8B4A5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6C5A6E-736E-42A4-B5CE-F447F5C45F5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D51F2C-7C36-4F60-9EC5-A788FAC285F7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06E072-EBFC-4FBC-9F87-8608F41518B1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3D8B39-2588-4EA9-93AD-6404F13A465A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31310-DCD5-417A-9847-541A5181DE6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10528620" y="5201324"/>
            <a:ext cx="132607" cy="500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135268-9437-4242-A479-B27805A6C787}"/>
              </a:ext>
            </a:extLst>
          </p:cNvPr>
          <p:cNvSpPr/>
          <p:nvPr/>
        </p:nvSpPr>
        <p:spPr>
          <a:xfrm>
            <a:off x="9922269" y="2576357"/>
            <a:ext cx="9144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569026-DEE6-43BD-875A-BFDA0E292F15}"/>
              </a:ext>
            </a:extLst>
          </p:cNvPr>
          <p:cNvSpPr/>
          <p:nvPr/>
        </p:nvSpPr>
        <p:spPr>
          <a:xfrm rot="20609329">
            <a:off x="9591949" y="4537359"/>
            <a:ext cx="73152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CBB731-20A8-4AE9-BF61-F32467863BCA}"/>
              </a:ext>
            </a:extLst>
          </p:cNvPr>
          <p:cNvSpPr/>
          <p:nvPr/>
        </p:nvSpPr>
        <p:spPr>
          <a:xfrm rot="5400000">
            <a:off x="9791906" y="2735455"/>
            <a:ext cx="288758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9EE48B-809C-4022-8A93-0300F2CFFC33}"/>
              </a:ext>
            </a:extLst>
          </p:cNvPr>
          <p:cNvSpPr/>
          <p:nvPr/>
        </p:nvSpPr>
        <p:spPr>
          <a:xfrm rot="4466416">
            <a:off x="9178371" y="3877979"/>
            <a:ext cx="2077891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11DBD5-B0A8-409D-94F7-890B0082D7BE}"/>
              </a:ext>
            </a:extLst>
          </p:cNvPr>
          <p:cNvSpPr/>
          <p:nvPr/>
        </p:nvSpPr>
        <p:spPr>
          <a:xfrm rot="5340000">
            <a:off x="10085813" y="5291243"/>
            <a:ext cx="82296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24471A-2662-4AD1-AE64-B68EB9837B09}"/>
              </a:ext>
            </a:extLst>
          </p:cNvPr>
          <p:cNvSpPr/>
          <p:nvPr/>
        </p:nvSpPr>
        <p:spPr>
          <a:xfrm>
            <a:off x="10482369" y="5694909"/>
            <a:ext cx="54186" cy="463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69AEE-F40E-49C6-BB79-D07E78F2588A}"/>
              </a:ext>
            </a:extLst>
          </p:cNvPr>
          <p:cNvSpPr/>
          <p:nvPr/>
        </p:nvSpPr>
        <p:spPr>
          <a:xfrm rot="4447114">
            <a:off x="9027820" y="3486930"/>
            <a:ext cx="201168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057571-BD9A-416E-BE75-1E87664C1AB4}"/>
              </a:ext>
            </a:extLst>
          </p:cNvPr>
          <p:cNvSpPr/>
          <p:nvPr/>
        </p:nvSpPr>
        <p:spPr>
          <a:xfrm rot="3840000">
            <a:off x="9362072" y="5034899"/>
            <a:ext cx="877824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115DB7-8A47-4148-9B5E-43BEEC54CB17}"/>
              </a:ext>
            </a:extLst>
          </p:cNvPr>
          <p:cNvSpPr/>
          <p:nvPr/>
        </p:nvSpPr>
        <p:spPr>
          <a:xfrm>
            <a:off x="9947891" y="5396292"/>
            <a:ext cx="54186" cy="463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715723-D5C7-4528-8CC3-74C45A3A957A}"/>
              </a:ext>
            </a:extLst>
          </p:cNvPr>
          <p:cNvSpPr/>
          <p:nvPr/>
        </p:nvSpPr>
        <p:spPr>
          <a:xfrm>
            <a:off x="9735777" y="2515329"/>
            <a:ext cx="288758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195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FOOF RBG Wiring</vt:lpstr>
      <vt:lpstr>FOOF RBG Electronics Compartment</vt:lpstr>
      <vt:lpstr>FOOF RBG Power</vt:lpstr>
      <vt:lpstr>FOOF RBG Ground</vt:lpstr>
      <vt:lpstr>FOOF RBG USB Connector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54</cp:revision>
  <cp:lastPrinted>2020-03-22T16:27:21Z</cp:lastPrinted>
  <dcterms:created xsi:type="dcterms:W3CDTF">2020-03-21T00:51:22Z</dcterms:created>
  <dcterms:modified xsi:type="dcterms:W3CDTF">2020-03-22T16:27:27Z</dcterms:modified>
</cp:coreProperties>
</file>