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56" r:id="rId2"/>
    <p:sldId id="262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28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3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7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5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6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0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8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8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2" r:id="rId6"/>
    <p:sldLayoutId id="2147483858" r:id="rId7"/>
    <p:sldLayoutId id="2147483859" r:id="rId8"/>
    <p:sldLayoutId id="2147483860" r:id="rId9"/>
    <p:sldLayoutId id="2147483861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D4499-D17A-4717-B0FF-165071491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91" r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A4BF4-BA31-483C-B00D-6EC9B586A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11639596" cy="2387600"/>
          </a:xfrm>
        </p:spPr>
        <p:txBody>
          <a:bodyPr>
            <a:normAutofit/>
          </a:bodyPr>
          <a:lstStyle/>
          <a:p>
            <a:r>
              <a:rPr lang="en-US" sz="5100" dirty="0"/>
              <a:t>Build FOOF Rubber Band Gun SW</a:t>
            </a:r>
          </a:p>
          <a:p>
            <a:pPr algn="l"/>
            <a:endParaRPr lang="en-US" sz="40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9CBDC-360A-4AF7-A5F7-99311DA83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endParaRPr lang="en-US" sz="1100" dirty="0"/>
          </a:p>
          <a:p>
            <a:pPr>
              <a:lnSpc>
                <a:spcPct val="100000"/>
              </a:lnSpc>
            </a:pPr>
            <a:r>
              <a:rPr lang="en-US" sz="1100" dirty="0"/>
              <a:t>… the AWESOME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66F70C-7E42-4613-9195-A954A8C3645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175311" y="0"/>
            <a:ext cx="1016669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71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FE68-54F0-4B6A-BBFC-7815E231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FOOF Rubber Band Gun</a:t>
            </a:r>
            <a:br>
              <a:rPr lang="en-US" dirty="0"/>
            </a:br>
            <a:r>
              <a:rPr lang="en-US" dirty="0"/>
              <a:t>Operation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EA31C0-23EB-4D98-9C2A-CF128B8A0A01}"/>
              </a:ext>
            </a:extLst>
          </p:cNvPr>
          <p:cNvSpPr/>
          <p:nvPr/>
        </p:nvSpPr>
        <p:spPr>
          <a:xfrm>
            <a:off x="782053" y="2911645"/>
            <a:ext cx="878305" cy="9264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Pwr</a:t>
            </a:r>
            <a:endParaRPr lang="en-US" dirty="0"/>
          </a:p>
          <a:p>
            <a:pPr algn="ctr"/>
            <a:r>
              <a:rPr lang="en-US" dirty="0"/>
              <a:t>On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E3FA327-4CE7-40DA-9491-45D57CE7685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660358" y="3374861"/>
            <a:ext cx="890335" cy="112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CEF1F5-F159-468C-A23E-A4995C7F7A72}"/>
              </a:ext>
            </a:extLst>
          </p:cNvPr>
          <p:cNvSpPr txBox="1"/>
          <p:nvPr/>
        </p:nvSpPr>
        <p:spPr>
          <a:xfrm>
            <a:off x="1607869" y="3195499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This is the</a:t>
            </a:r>
          </a:p>
          <a:p>
            <a:r>
              <a:rPr lang="en-US" sz="1000" dirty="0"/>
              <a:t>FOOF RBG…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B87D02-FE9E-47AD-BDBD-2F0315DA44A5}"/>
              </a:ext>
            </a:extLst>
          </p:cNvPr>
          <p:cNvSpPr/>
          <p:nvPr/>
        </p:nvSpPr>
        <p:spPr>
          <a:xfrm>
            <a:off x="2550693" y="2898104"/>
            <a:ext cx="944479" cy="9760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9E68DEC-090E-4AE1-A432-C4E254FDACE3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3495172" y="3386136"/>
            <a:ext cx="806163" cy="94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D962281-67C2-4B42-9091-99459C9BBA64}"/>
              </a:ext>
            </a:extLst>
          </p:cNvPr>
          <p:cNvSpPr/>
          <p:nvPr/>
        </p:nvSpPr>
        <p:spPr>
          <a:xfrm>
            <a:off x="4301335" y="2805766"/>
            <a:ext cx="1183673" cy="11795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Shoot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92B5EFC-83D7-4989-8279-A505FEE57ACC}"/>
              </a:ext>
            </a:extLst>
          </p:cNvPr>
          <p:cNvCxnSpPr>
            <a:cxnSpLocks/>
            <a:stCxn id="12" idx="0"/>
            <a:endCxn id="8" idx="0"/>
          </p:cNvCxnSpPr>
          <p:nvPr/>
        </p:nvCxnSpPr>
        <p:spPr>
          <a:xfrm rot="16200000" flipH="1" flipV="1">
            <a:off x="3911884" y="1916815"/>
            <a:ext cx="92338" cy="1870239"/>
          </a:xfrm>
          <a:prstGeom prst="curvedConnector3">
            <a:avLst>
              <a:gd name="adj1" fmla="val -2475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0A745C-7EEE-4534-A1AB-D26D6A7ABE4E}"/>
              </a:ext>
            </a:extLst>
          </p:cNvPr>
          <p:cNvSpPr txBox="1"/>
          <p:nvPr/>
        </p:nvSpPr>
        <p:spPr>
          <a:xfrm>
            <a:off x="3675688" y="3195499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Only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0416BCC-D95B-4E6F-8851-4FAC3FB0A541}"/>
              </a:ext>
            </a:extLst>
          </p:cNvPr>
          <p:cNvCxnSpPr>
            <a:cxnSpLocks/>
            <a:stCxn id="8" idx="4"/>
            <a:endCxn id="25" idx="1"/>
          </p:cNvCxnSpPr>
          <p:nvPr/>
        </p:nvCxnSpPr>
        <p:spPr>
          <a:xfrm rot="16200000" flipH="1">
            <a:off x="3361954" y="3535145"/>
            <a:ext cx="784828" cy="1462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81FC50-4B5C-49EF-BFF8-BBF4313000E0}"/>
              </a:ext>
            </a:extLst>
          </p:cNvPr>
          <p:cNvSpPr txBox="1"/>
          <p:nvPr/>
        </p:nvSpPr>
        <p:spPr>
          <a:xfrm>
            <a:off x="3382674" y="4074221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EA9E2A-8FD3-4331-8003-369ABAB000C5}"/>
              </a:ext>
            </a:extLst>
          </p:cNvPr>
          <p:cNvSpPr/>
          <p:nvPr/>
        </p:nvSpPr>
        <p:spPr>
          <a:xfrm>
            <a:off x="4301335" y="4473374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97F6F619-D1E6-4EFE-AB58-D98529F8FE20}"/>
              </a:ext>
            </a:extLst>
          </p:cNvPr>
          <p:cNvCxnSpPr>
            <a:cxnSpLocks/>
            <a:stCxn id="25" idx="7"/>
            <a:endCxn id="39" idx="2"/>
          </p:cNvCxnSpPr>
          <p:nvPr/>
        </p:nvCxnSpPr>
        <p:spPr>
          <a:xfrm rot="5400000" flipH="1" flipV="1">
            <a:off x="5104438" y="3360238"/>
            <a:ext cx="1570821" cy="10266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FABC0A3-C85A-4920-927B-CEA46FCFE14A}"/>
              </a:ext>
            </a:extLst>
          </p:cNvPr>
          <p:cNvCxnSpPr>
            <a:cxnSpLocks/>
            <a:stCxn id="25" idx="6"/>
            <a:endCxn id="40" idx="2"/>
          </p:cNvCxnSpPr>
          <p:nvPr/>
        </p:nvCxnSpPr>
        <p:spPr>
          <a:xfrm flipV="1">
            <a:off x="5560970" y="4412300"/>
            <a:ext cx="842225" cy="6948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9E7E390C-69DE-436C-8BF6-3AE0C2C293FC}"/>
              </a:ext>
            </a:extLst>
          </p:cNvPr>
          <p:cNvCxnSpPr>
            <a:cxnSpLocks/>
            <a:stCxn id="25" idx="5"/>
            <a:endCxn id="41" idx="2"/>
          </p:cNvCxnSpPr>
          <p:nvPr/>
        </p:nvCxnSpPr>
        <p:spPr>
          <a:xfrm rot="16200000" flipH="1">
            <a:off x="5797350" y="5134402"/>
            <a:ext cx="184997" cy="1026694"/>
          </a:xfrm>
          <a:prstGeom prst="curvedConnector4">
            <a:avLst>
              <a:gd name="adj1" fmla="val 123570"/>
              <a:gd name="adj2" fmla="val 58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F181DE-AD2E-4355-B9D6-3892B6DCEF0F}"/>
              </a:ext>
            </a:extLst>
          </p:cNvPr>
          <p:cNvSpPr txBox="1"/>
          <p:nvPr/>
        </p:nvSpPr>
        <p:spPr>
          <a:xfrm>
            <a:off x="3675688" y="2533957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Done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7F6C46-7E5C-49B3-AC72-CD268990235E}"/>
              </a:ext>
            </a:extLst>
          </p:cNvPr>
          <p:cNvSpPr/>
          <p:nvPr/>
        </p:nvSpPr>
        <p:spPr>
          <a:xfrm>
            <a:off x="6403195" y="2454425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LED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3E5006C-9BF9-427B-8F99-FA1BF8E36735}"/>
              </a:ext>
            </a:extLst>
          </p:cNvPr>
          <p:cNvSpPr/>
          <p:nvPr/>
        </p:nvSpPr>
        <p:spPr>
          <a:xfrm>
            <a:off x="6403195" y="3778551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Cfg</a:t>
            </a:r>
            <a:endParaRPr lang="en-US" dirty="0"/>
          </a:p>
          <a:p>
            <a:pPr algn="ctr"/>
            <a:r>
              <a:rPr lang="en-US" dirty="0"/>
              <a:t>Reset</a:t>
            </a:r>
          </a:p>
          <a:p>
            <a:pPr algn="ctr"/>
            <a:r>
              <a:rPr lang="en-US" dirty="0"/>
              <a:t>Copy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74864C-B865-4B6B-85EC-CB43B6405499}"/>
              </a:ext>
            </a:extLst>
          </p:cNvPr>
          <p:cNvSpPr/>
          <p:nvPr/>
        </p:nvSpPr>
        <p:spPr>
          <a:xfrm>
            <a:off x="6403195" y="5106499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Advanced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8643AA5-2CE9-4006-9FDA-6E3CA6003577}"/>
              </a:ext>
            </a:extLst>
          </p:cNvPr>
          <p:cNvSpPr/>
          <p:nvPr/>
        </p:nvSpPr>
        <p:spPr>
          <a:xfrm>
            <a:off x="8084508" y="2618903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</a:t>
            </a:r>
          </a:p>
          <a:p>
            <a:pPr algn="ctr"/>
            <a:r>
              <a:rPr lang="en-US" dirty="0"/>
              <a:t>What</a:t>
            </a:r>
          </a:p>
          <a:p>
            <a:pPr algn="ctr"/>
            <a:r>
              <a:rPr lang="en-US" dirty="0"/>
              <a:t>Choose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66DDB-D199-4F7B-9807-02D101FEE713}"/>
              </a:ext>
            </a:extLst>
          </p:cNvPr>
          <p:cNvSpPr txBox="1"/>
          <p:nvPr/>
        </p:nvSpPr>
        <p:spPr>
          <a:xfrm>
            <a:off x="4060437" y="5474022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8768440-713F-491F-8999-6A7DA93A9CF6}"/>
              </a:ext>
            </a:extLst>
          </p:cNvPr>
          <p:cNvCxnSpPr>
            <a:cxnSpLocks/>
            <a:stCxn id="25" idx="3"/>
            <a:endCxn id="4" idx="4"/>
          </p:cNvCxnSpPr>
          <p:nvPr/>
        </p:nvCxnSpPr>
        <p:spPr>
          <a:xfrm rot="5400000" flipH="1">
            <a:off x="1994918" y="3064365"/>
            <a:ext cx="1717174" cy="3264598"/>
          </a:xfrm>
          <a:prstGeom prst="curvedConnector3">
            <a:avLst>
              <a:gd name="adj1" fmla="val -14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88BE839-FD7C-4FB6-9A78-58C789B7A0A9}"/>
              </a:ext>
            </a:extLst>
          </p:cNvPr>
          <p:cNvSpPr txBox="1"/>
          <p:nvPr/>
        </p:nvSpPr>
        <p:spPr>
          <a:xfrm>
            <a:off x="5788806" y="2205127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5D6089D6-D1E4-4327-9A9E-7E7DBB793518}"/>
              </a:ext>
            </a:extLst>
          </p:cNvPr>
          <p:cNvCxnSpPr>
            <a:cxnSpLocks/>
            <a:stCxn id="39" idx="1"/>
            <a:endCxn id="4" idx="0"/>
          </p:cNvCxnSpPr>
          <p:nvPr/>
        </p:nvCxnSpPr>
        <p:spPr>
          <a:xfrm rot="16200000" flipH="1" flipV="1">
            <a:off x="3768635" y="92616"/>
            <a:ext cx="271599" cy="5366458"/>
          </a:xfrm>
          <a:prstGeom prst="curvedConnector3">
            <a:avLst>
              <a:gd name="adj1" fmla="val -152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44ABA875-6D5F-402C-95E2-DFE06CF846D2}"/>
              </a:ext>
            </a:extLst>
          </p:cNvPr>
          <p:cNvCxnSpPr>
            <a:cxnSpLocks/>
            <a:stCxn id="40" idx="1"/>
            <a:endCxn id="4" idx="0"/>
          </p:cNvCxnSpPr>
          <p:nvPr/>
        </p:nvCxnSpPr>
        <p:spPr>
          <a:xfrm rot="16200000" flipV="1">
            <a:off x="3378172" y="754680"/>
            <a:ext cx="1052527" cy="5366458"/>
          </a:xfrm>
          <a:prstGeom prst="curvedConnector3">
            <a:avLst>
              <a:gd name="adj1" fmla="val 1588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0976F0-65FF-47F1-8F99-311E8F19193E}"/>
              </a:ext>
            </a:extLst>
          </p:cNvPr>
          <p:cNvSpPr txBox="1"/>
          <p:nvPr/>
        </p:nvSpPr>
        <p:spPr>
          <a:xfrm>
            <a:off x="6168804" y="3463740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340D14-2934-4856-B3B0-805F866417DA}"/>
              </a:ext>
            </a:extLst>
          </p:cNvPr>
          <p:cNvSpPr txBox="1"/>
          <p:nvPr/>
        </p:nvSpPr>
        <p:spPr>
          <a:xfrm>
            <a:off x="6041902" y="6237018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718E71E3-47CE-40A4-A881-71F55F974209}"/>
              </a:ext>
            </a:extLst>
          </p:cNvPr>
          <p:cNvCxnSpPr>
            <a:cxnSpLocks/>
            <a:stCxn id="41" idx="3"/>
            <a:endCxn id="4" idx="4"/>
          </p:cNvCxnSpPr>
          <p:nvPr/>
        </p:nvCxnSpPr>
        <p:spPr>
          <a:xfrm rot="5400000" flipH="1">
            <a:off x="2729285" y="2329998"/>
            <a:ext cx="2350299" cy="5366458"/>
          </a:xfrm>
          <a:prstGeom prst="curvedConnector3">
            <a:avLst>
              <a:gd name="adj1" fmla="val -17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1B544E5-1189-46F6-AE2F-28CA7F3569E3}"/>
              </a:ext>
            </a:extLst>
          </p:cNvPr>
          <p:cNvSpPr txBox="1"/>
          <p:nvPr/>
        </p:nvSpPr>
        <p:spPr>
          <a:xfrm>
            <a:off x="7912850" y="2176320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64B18D26-1808-4390-89AF-5DB15B5AA0C0}"/>
              </a:ext>
            </a:extLst>
          </p:cNvPr>
          <p:cNvCxnSpPr>
            <a:cxnSpLocks/>
            <a:stCxn id="45" idx="0"/>
            <a:endCxn id="4" idx="0"/>
          </p:cNvCxnSpPr>
          <p:nvPr/>
        </p:nvCxnSpPr>
        <p:spPr>
          <a:xfrm rot="16200000" flipH="1" flipV="1">
            <a:off x="4821395" y="-981286"/>
            <a:ext cx="292742" cy="7493120"/>
          </a:xfrm>
          <a:prstGeom prst="curvedConnector3">
            <a:avLst>
              <a:gd name="adj1" fmla="val -1787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BDE2C4F-27B1-4904-831E-35FCAD2490F6}"/>
              </a:ext>
            </a:extLst>
          </p:cNvPr>
          <p:cNvSpPr txBox="1"/>
          <p:nvPr/>
        </p:nvSpPr>
        <p:spPr>
          <a:xfrm>
            <a:off x="5127098" y="4138455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B0B90A6-E22F-4A8F-871C-74D634E615FF}"/>
              </a:ext>
            </a:extLst>
          </p:cNvPr>
          <p:cNvSpPr txBox="1"/>
          <p:nvPr/>
        </p:nvSpPr>
        <p:spPr>
          <a:xfrm>
            <a:off x="5485008" y="481591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0FFEF1-2F60-4BD7-B11F-939232D2788B}"/>
              </a:ext>
            </a:extLst>
          </p:cNvPr>
          <p:cNvSpPr txBox="1"/>
          <p:nvPr/>
        </p:nvSpPr>
        <p:spPr>
          <a:xfrm>
            <a:off x="5322172" y="5478764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1C68C86A-FB52-4BB0-83B7-785DD45AAFC7}"/>
              </a:ext>
            </a:extLst>
          </p:cNvPr>
          <p:cNvCxnSpPr>
            <a:cxnSpLocks/>
            <a:stCxn id="39" idx="6"/>
            <a:endCxn id="45" idx="1"/>
          </p:cNvCxnSpPr>
          <p:nvPr/>
        </p:nvCxnSpPr>
        <p:spPr>
          <a:xfrm>
            <a:off x="7662830" y="3088174"/>
            <a:ext cx="42167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7285AC2-1EF2-4FB6-A8C6-A45D97571152}"/>
              </a:ext>
            </a:extLst>
          </p:cNvPr>
          <p:cNvSpPr/>
          <p:nvPr/>
        </p:nvSpPr>
        <p:spPr>
          <a:xfrm>
            <a:off x="8080993" y="3942058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Fctry</a:t>
            </a:r>
            <a:r>
              <a:rPr lang="en-US" dirty="0"/>
              <a:t> </a:t>
            </a:r>
            <a:r>
              <a:rPr lang="en-US" dirty="0" err="1"/>
              <a:t>Rst</a:t>
            </a:r>
            <a:endParaRPr lang="en-US" dirty="0"/>
          </a:p>
          <a:p>
            <a:pPr algn="ctr"/>
            <a:r>
              <a:rPr lang="en-US" dirty="0"/>
              <a:t>Copy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EC10DDEA-E45D-48DE-AC05-B009F2B99ECC}"/>
              </a:ext>
            </a:extLst>
          </p:cNvPr>
          <p:cNvCxnSpPr>
            <a:cxnSpLocks/>
            <a:stCxn id="40" idx="6"/>
            <a:endCxn id="87" idx="1"/>
          </p:cNvCxnSpPr>
          <p:nvPr/>
        </p:nvCxnSpPr>
        <p:spPr>
          <a:xfrm flipV="1">
            <a:off x="7662830" y="4411329"/>
            <a:ext cx="418163" cy="9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B05968C-E9A0-44BA-99C5-EC32F376B1B1}"/>
              </a:ext>
            </a:extLst>
          </p:cNvPr>
          <p:cNvSpPr/>
          <p:nvPr/>
        </p:nvSpPr>
        <p:spPr>
          <a:xfrm>
            <a:off x="8080993" y="5271601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Credits</a:t>
            </a:r>
          </a:p>
        </p:txBody>
      </p: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4FA51279-6790-4FD1-9B6F-BC686CA34A8E}"/>
              </a:ext>
            </a:extLst>
          </p:cNvPr>
          <p:cNvCxnSpPr>
            <a:cxnSpLocks/>
            <a:stCxn id="41" idx="6"/>
            <a:endCxn id="92" idx="1"/>
          </p:cNvCxnSpPr>
          <p:nvPr/>
        </p:nvCxnSpPr>
        <p:spPr>
          <a:xfrm>
            <a:off x="7662830" y="5740248"/>
            <a:ext cx="418163" cy="6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B84DDF8-C185-4840-A796-EF1D9FB5F36C}"/>
              </a:ext>
            </a:extLst>
          </p:cNvPr>
          <p:cNvSpPr txBox="1"/>
          <p:nvPr/>
        </p:nvSpPr>
        <p:spPr>
          <a:xfrm>
            <a:off x="8354979" y="3571111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A48B217E-6FE8-410B-BB4A-C5588ABA30AB}"/>
              </a:ext>
            </a:extLst>
          </p:cNvPr>
          <p:cNvCxnSpPr>
            <a:cxnSpLocks/>
            <a:stCxn id="87" idx="0"/>
            <a:endCxn id="4" idx="0"/>
          </p:cNvCxnSpPr>
          <p:nvPr/>
        </p:nvCxnSpPr>
        <p:spPr>
          <a:xfrm rot="16200000" flipV="1">
            <a:off x="4450803" y="-317951"/>
            <a:ext cx="1030413" cy="7489605"/>
          </a:xfrm>
          <a:prstGeom prst="curvedConnector3">
            <a:avLst>
              <a:gd name="adj1" fmla="val 186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63B8BDE-8593-46ED-BBB0-FFD108DC3826}"/>
              </a:ext>
            </a:extLst>
          </p:cNvPr>
          <p:cNvSpPr txBox="1"/>
          <p:nvPr/>
        </p:nvSpPr>
        <p:spPr>
          <a:xfrm>
            <a:off x="9259871" y="276332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F35365-DC87-487D-AD39-9C0C9C6841C2}"/>
              </a:ext>
            </a:extLst>
          </p:cNvPr>
          <p:cNvSpPr txBox="1"/>
          <p:nvPr/>
        </p:nvSpPr>
        <p:spPr>
          <a:xfrm>
            <a:off x="9404740" y="4138455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B682B67-2266-4B33-A716-FADDA89ED2BB}"/>
              </a:ext>
            </a:extLst>
          </p:cNvPr>
          <p:cNvSpPr txBox="1"/>
          <p:nvPr/>
        </p:nvSpPr>
        <p:spPr>
          <a:xfrm>
            <a:off x="9419185" y="5513590"/>
            <a:ext cx="526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G/Y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E3B989-9DDA-4D95-B64F-47552A6FFAF3}"/>
              </a:ext>
            </a:extLst>
          </p:cNvPr>
          <p:cNvSpPr txBox="1"/>
          <p:nvPr/>
        </p:nvSpPr>
        <p:spPr>
          <a:xfrm>
            <a:off x="8079189" y="6210143"/>
            <a:ext cx="534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Red</a:t>
            </a:r>
          </a:p>
        </p:txBody>
      </p: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30DA6FD1-50F6-4866-AD27-01991F68F968}"/>
              </a:ext>
            </a:extLst>
          </p:cNvPr>
          <p:cNvCxnSpPr>
            <a:cxnSpLocks/>
            <a:stCxn id="92" idx="2"/>
            <a:endCxn id="4" idx="4"/>
          </p:cNvCxnSpPr>
          <p:nvPr/>
        </p:nvCxnSpPr>
        <p:spPr>
          <a:xfrm rot="5400000" flipH="1">
            <a:off x="3779976" y="1279308"/>
            <a:ext cx="2372066" cy="7489605"/>
          </a:xfrm>
          <a:prstGeom prst="curvedConnector3">
            <a:avLst>
              <a:gd name="adj1" fmla="val -22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8163B1-59ED-4F77-A197-A049E5BAB557}"/>
              </a:ext>
            </a:extLst>
          </p:cNvPr>
          <p:cNvSpPr/>
          <p:nvPr/>
        </p:nvSpPr>
        <p:spPr>
          <a:xfrm>
            <a:off x="10553529" y="3943624"/>
            <a:ext cx="878305" cy="926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</a:t>
            </a:r>
          </a:p>
          <a:p>
            <a:pPr algn="ctr"/>
            <a:r>
              <a:rPr lang="en-US" dirty="0"/>
              <a:t>It</a:t>
            </a: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22CA8DEF-07A6-47E7-9132-29A71A50E146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9297411" y="3136303"/>
            <a:ext cx="1384743" cy="9429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9C085CEE-6527-4711-BB28-5CECEA5C102F}"/>
              </a:ext>
            </a:extLst>
          </p:cNvPr>
          <p:cNvCxnSpPr>
            <a:cxnSpLocks/>
            <a:stCxn id="92" idx="3"/>
            <a:endCxn id="111" idx="3"/>
          </p:cNvCxnSpPr>
          <p:nvPr/>
        </p:nvCxnSpPr>
        <p:spPr>
          <a:xfrm flipV="1">
            <a:off x="9340628" y="4734383"/>
            <a:ext cx="1341526" cy="10064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7CA0E024-AF2F-4574-B675-475F8B88770B}"/>
              </a:ext>
            </a:extLst>
          </p:cNvPr>
          <p:cNvCxnSpPr>
            <a:cxnSpLocks/>
            <a:stCxn id="87" idx="3"/>
            <a:endCxn id="111" idx="2"/>
          </p:cNvCxnSpPr>
          <p:nvPr/>
        </p:nvCxnSpPr>
        <p:spPr>
          <a:xfrm flipV="1">
            <a:off x="9340628" y="4406840"/>
            <a:ext cx="1212901" cy="44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1B8045E7-E2C8-4319-BAEE-404914B3539B}"/>
              </a:ext>
            </a:extLst>
          </p:cNvPr>
          <p:cNvCxnSpPr>
            <a:cxnSpLocks/>
            <a:stCxn id="111" idx="6"/>
            <a:endCxn id="4" idx="4"/>
          </p:cNvCxnSpPr>
          <p:nvPr/>
        </p:nvCxnSpPr>
        <p:spPr>
          <a:xfrm flipH="1" flipV="1">
            <a:off x="1221206" y="3838077"/>
            <a:ext cx="10210628" cy="568763"/>
          </a:xfrm>
          <a:prstGeom prst="curvedConnector4">
            <a:avLst>
              <a:gd name="adj1" fmla="val -2239"/>
              <a:gd name="adj2" fmla="val -414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23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384-1F64-48D3-9D6E-6D21BE20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0592"/>
            <a:ext cx="10168128" cy="1179576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/>
              <a:t>State Machine and Factory Settings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D75D05-ED83-4E3F-A2AB-A3A8E93F1CD5}"/>
              </a:ext>
            </a:extLst>
          </p:cNvPr>
          <p:cNvSpPr/>
          <p:nvPr/>
        </p:nvSpPr>
        <p:spPr>
          <a:xfrm>
            <a:off x="655721" y="2111543"/>
            <a:ext cx="18648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StateTable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A848AC7-F224-4801-908A-5F09C075F52F}"/>
              </a:ext>
            </a:extLst>
          </p:cNvPr>
          <p:cNvSpPr/>
          <p:nvPr/>
        </p:nvSpPr>
        <p:spPr>
          <a:xfrm>
            <a:off x="3194383" y="2630454"/>
            <a:ext cx="2322097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makeStateTable.py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A21A8B-89E7-4A0A-B86A-2B49D8F3B2AC}"/>
              </a:ext>
            </a:extLst>
          </p:cNvPr>
          <p:cNvSpPr/>
          <p:nvPr/>
        </p:nvSpPr>
        <p:spPr>
          <a:xfrm>
            <a:off x="5745080" y="2526635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Table 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B716964-E7A8-4F2F-B22F-50045D6DB9B4}"/>
              </a:ext>
            </a:extLst>
          </p:cNvPr>
          <p:cNvSpPr/>
          <p:nvPr/>
        </p:nvSpPr>
        <p:spPr>
          <a:xfrm>
            <a:off x="7676147" y="2630453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47BAF-D87A-472D-9A96-FBAF426C9787}"/>
              </a:ext>
            </a:extLst>
          </p:cNvPr>
          <p:cNvSpPr/>
          <p:nvPr/>
        </p:nvSpPr>
        <p:spPr>
          <a:xfrm>
            <a:off x="9117933" y="2528640"/>
            <a:ext cx="20172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RBG_SciFi_StatesAndInputs.h</a:t>
            </a:r>
            <a:endParaRPr lang="en-US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EFAC33EA-DEF3-4FC0-943A-A271959ED89C}"/>
              </a:ext>
            </a:extLst>
          </p:cNvPr>
          <p:cNvSpPr/>
          <p:nvPr/>
        </p:nvSpPr>
        <p:spPr>
          <a:xfrm flipV="1">
            <a:off x="6412833" y="3549320"/>
            <a:ext cx="1167062" cy="962526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AA117-326D-4966-A2DB-1EA558477DE1}"/>
              </a:ext>
            </a:extLst>
          </p:cNvPr>
          <p:cNvSpPr txBox="1"/>
          <p:nvPr/>
        </p:nvSpPr>
        <p:spPr>
          <a:xfrm>
            <a:off x="6555003" y="4072695"/>
            <a:ext cx="102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Excel ™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58E3B-6AAF-4C22-8602-5DADB609CEC8}"/>
              </a:ext>
            </a:extLst>
          </p:cNvPr>
          <p:cNvSpPr/>
          <p:nvPr/>
        </p:nvSpPr>
        <p:spPr>
          <a:xfrm>
            <a:off x="7802480" y="3749619"/>
            <a:ext cx="1864895" cy="101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Annotated</a:t>
            </a:r>
          </a:p>
          <a:p>
            <a:pPr algn="ctr"/>
            <a:r>
              <a:rPr lang="en-US" dirty="0"/>
              <a:t>Tab ‘</a:t>
            </a:r>
            <a:r>
              <a:rPr lang="en-US" dirty="0" err="1"/>
              <a:t>StateTable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7A11A4-0F96-4243-AC19-1C91F393921A}"/>
              </a:ext>
            </a:extLst>
          </p:cNvPr>
          <p:cNvSpPr/>
          <p:nvPr/>
        </p:nvSpPr>
        <p:spPr>
          <a:xfrm>
            <a:off x="4870785" y="5350520"/>
            <a:ext cx="2021302" cy="83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FactorySettings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EFEF-95C7-48F2-83E4-F403A2C423F5}"/>
              </a:ext>
            </a:extLst>
          </p:cNvPr>
          <p:cNvSpPr/>
          <p:nvPr/>
        </p:nvSpPr>
        <p:spPr>
          <a:xfrm>
            <a:off x="655721" y="4862081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‘Sounds’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B015D6E-E8F0-4014-8A24-D928D75C0313}"/>
              </a:ext>
            </a:extLst>
          </p:cNvPr>
          <p:cNvSpPr/>
          <p:nvPr/>
        </p:nvSpPr>
        <p:spPr>
          <a:xfrm>
            <a:off x="3276598" y="5533147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 ™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129755-6FEF-4170-B219-60CFBB88B471}"/>
              </a:ext>
            </a:extLst>
          </p:cNvPr>
          <p:cNvSpPr/>
          <p:nvPr/>
        </p:nvSpPr>
        <p:spPr>
          <a:xfrm>
            <a:off x="655721" y="2958540"/>
            <a:ext cx="1804739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‘Rules’ in Spreadsheet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DCBA9E-F930-4889-9AD6-1440EBEA0E64}"/>
              </a:ext>
            </a:extLst>
          </p:cNvPr>
          <p:cNvSpPr/>
          <p:nvPr/>
        </p:nvSpPr>
        <p:spPr>
          <a:xfrm>
            <a:off x="655720" y="5718876"/>
            <a:ext cx="1804739" cy="862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LEDpatterns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AA9E78D-2BD4-46ED-B30E-17B329CAF651}"/>
              </a:ext>
            </a:extLst>
          </p:cNvPr>
          <p:cNvSpPr/>
          <p:nvPr/>
        </p:nvSpPr>
        <p:spPr>
          <a:xfrm>
            <a:off x="2667000" y="2215361"/>
            <a:ext cx="403058" cy="1300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F3D3222-8A3C-423B-B380-4B24D06AF094}"/>
              </a:ext>
            </a:extLst>
          </p:cNvPr>
          <p:cNvSpPr/>
          <p:nvPr/>
        </p:nvSpPr>
        <p:spPr>
          <a:xfrm>
            <a:off x="2667000" y="5116975"/>
            <a:ext cx="403058" cy="1300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CB2748B-8849-47CF-AACE-666422D4D729}"/>
              </a:ext>
            </a:extLst>
          </p:cNvPr>
          <p:cNvSpPr/>
          <p:nvPr/>
        </p:nvSpPr>
        <p:spPr>
          <a:xfrm>
            <a:off x="7067451" y="5533147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5D7CC1-3EF3-4AA4-9C3D-81D021EEEF44}"/>
              </a:ext>
            </a:extLst>
          </p:cNvPr>
          <p:cNvSpPr/>
          <p:nvPr/>
        </p:nvSpPr>
        <p:spPr>
          <a:xfrm>
            <a:off x="8560276" y="5433421"/>
            <a:ext cx="20172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RBG_SciFi_StatesAndInputs.h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8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3CBC-153D-4D34-9A5C-DBEEDFA9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 err="1"/>
              <a:t>eSpeak</a:t>
            </a:r>
            <a:r>
              <a:rPr lang="en-US" b="1" dirty="0"/>
              <a:t> and Sound Files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54DAF5-60EC-4A32-A6AD-3FD8E708CF8C}"/>
              </a:ext>
            </a:extLst>
          </p:cNvPr>
          <p:cNvSpPr/>
          <p:nvPr/>
        </p:nvSpPr>
        <p:spPr>
          <a:xfrm>
            <a:off x="2458879" y="2533968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‘Sounds’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DB39B40-66F3-4C85-B1DC-CC2A28823B17}"/>
              </a:ext>
            </a:extLst>
          </p:cNvPr>
          <p:cNvSpPr/>
          <p:nvPr/>
        </p:nvSpPr>
        <p:spPr>
          <a:xfrm>
            <a:off x="4391526" y="2661759"/>
            <a:ext cx="2171699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RobotSounds.py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53AF1D-AD3B-49A9-92C7-208A302DF32F}"/>
              </a:ext>
            </a:extLst>
          </p:cNvPr>
          <p:cNvSpPr/>
          <p:nvPr/>
        </p:nvSpPr>
        <p:spPr>
          <a:xfrm>
            <a:off x="6740693" y="2516605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eSpeak</a:t>
            </a:r>
            <a:r>
              <a:rPr lang="en-US" dirty="0"/>
              <a:t> script</a:t>
            </a:r>
          </a:p>
        </p:txBody>
      </p:sp>
      <p:sp>
        <p:nvSpPr>
          <p:cNvPr id="7" name="Arrow: U-Turn 6">
            <a:extLst>
              <a:ext uri="{FF2B5EF4-FFF2-40B4-BE49-F238E27FC236}">
                <a16:creationId xmlns:a16="http://schemas.microsoft.com/office/drawing/2014/main" id="{0FD07254-7505-465E-9BFC-97945425E464}"/>
              </a:ext>
            </a:extLst>
          </p:cNvPr>
          <p:cNvSpPr/>
          <p:nvPr/>
        </p:nvSpPr>
        <p:spPr>
          <a:xfrm rot="5400000">
            <a:off x="9291926" y="2198536"/>
            <a:ext cx="1827708" cy="276125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A23E7-B140-415A-8FC6-31BF011235F5}"/>
              </a:ext>
            </a:extLst>
          </p:cNvPr>
          <p:cNvSpPr txBox="1"/>
          <p:nvPr/>
        </p:nvSpPr>
        <p:spPr>
          <a:xfrm>
            <a:off x="8825150" y="2709749"/>
            <a:ext cx="242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bash.exe and </a:t>
            </a:r>
            <a:r>
              <a:rPr lang="en-US" dirty="0" err="1">
                <a:solidFill>
                  <a:schemeClr val="bg1"/>
                </a:solidFill>
              </a:rPr>
              <a:t>eSpeak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6090F8-2D96-41E6-A043-A2B7AF0C570E}"/>
              </a:ext>
            </a:extLst>
          </p:cNvPr>
          <p:cNvSpPr/>
          <p:nvPr/>
        </p:nvSpPr>
        <p:spPr>
          <a:xfrm>
            <a:off x="7774405" y="3702260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raw_*.wav Files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8375974-BBEE-4EE7-AD0E-DC55CE07C5FC}"/>
              </a:ext>
            </a:extLst>
          </p:cNvPr>
          <p:cNvSpPr/>
          <p:nvPr/>
        </p:nvSpPr>
        <p:spPr>
          <a:xfrm flipH="1">
            <a:off x="5769128" y="3847414"/>
            <a:ext cx="1776678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Audacity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B4171-BAC4-40FD-B134-44EE9D9F4859}"/>
              </a:ext>
            </a:extLst>
          </p:cNvPr>
          <p:cNvSpPr/>
          <p:nvPr/>
        </p:nvSpPr>
        <p:spPr>
          <a:xfrm>
            <a:off x="3731794" y="3704809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*.wav Files</a:t>
            </a: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26E3898A-DDAD-40EF-A7B3-4DA36B1E388A}"/>
              </a:ext>
            </a:extLst>
          </p:cNvPr>
          <p:cNvSpPr/>
          <p:nvPr/>
        </p:nvSpPr>
        <p:spPr>
          <a:xfrm rot="16200000" flipH="1">
            <a:off x="1173631" y="3419975"/>
            <a:ext cx="1827708" cy="276125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1EA4E-14BD-40FB-B75C-B2E90327DA59}"/>
              </a:ext>
            </a:extLst>
          </p:cNvPr>
          <p:cNvSpPr txBox="1"/>
          <p:nvPr/>
        </p:nvSpPr>
        <p:spPr>
          <a:xfrm>
            <a:off x="2115388" y="391021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copyem.py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3145A-8D17-496C-95C8-BDA7A1D16BF9}"/>
              </a:ext>
            </a:extLst>
          </p:cNvPr>
          <p:cNvSpPr/>
          <p:nvPr/>
        </p:nvSpPr>
        <p:spPr>
          <a:xfrm>
            <a:off x="2931695" y="4901731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docopyem</a:t>
            </a:r>
            <a:r>
              <a:rPr lang="en-US" dirty="0"/>
              <a:t> script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DB8E5DC-67BB-4952-8566-F048B4901CC2}"/>
              </a:ext>
            </a:extLst>
          </p:cNvPr>
          <p:cNvSpPr/>
          <p:nvPr/>
        </p:nvSpPr>
        <p:spPr>
          <a:xfrm>
            <a:off x="4770533" y="5075864"/>
            <a:ext cx="1880939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bash.exe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28345E-3514-464B-862E-AE2EFAA954A3}"/>
              </a:ext>
            </a:extLst>
          </p:cNvPr>
          <p:cNvSpPr/>
          <p:nvPr/>
        </p:nvSpPr>
        <p:spPr>
          <a:xfrm>
            <a:off x="764005" y="2529614"/>
            <a:ext cx="1351383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Reformat</a:t>
            </a:r>
          </a:p>
          <a:p>
            <a:pPr algn="ctr"/>
            <a:r>
              <a:rPr lang="en-US" dirty="0"/>
              <a:t>SD Card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3011C7-7325-4C58-83F2-15B4D266C01B}"/>
              </a:ext>
            </a:extLst>
          </p:cNvPr>
          <p:cNvSpPr/>
          <p:nvPr/>
        </p:nvSpPr>
        <p:spPr>
          <a:xfrm>
            <a:off x="6805863" y="4936688"/>
            <a:ext cx="2019287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SD Card</a:t>
            </a:r>
          </a:p>
          <a:p>
            <a:pPr algn="ctr"/>
            <a:r>
              <a:rPr lang="en-US" dirty="0"/>
              <a:t>in YX5200</a:t>
            </a:r>
          </a:p>
        </p:txBody>
      </p:sp>
    </p:spTree>
    <p:extLst>
      <p:ext uri="{BB962C8B-B14F-4D97-AF65-F5344CB8AC3E}">
        <p14:creationId xmlns:p14="http://schemas.microsoft.com/office/powerpoint/2010/main" val="217715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E72C-C061-49D1-9B33-021B5478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/>
              <a:t>Debug Tools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C7B1E-75A1-4AA2-A88E-E04AEA42C08E}"/>
              </a:ext>
            </a:extLst>
          </p:cNvPr>
          <p:cNvSpPr/>
          <p:nvPr/>
        </p:nvSpPr>
        <p:spPr>
          <a:xfrm>
            <a:off x="545858" y="2371542"/>
            <a:ext cx="1992805" cy="12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RBG_SciFi_StatesAndInputs.h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RBG_SciFi.ino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A6BB023-6ACB-4C9C-976B-5D7E334BC41E}"/>
              </a:ext>
            </a:extLst>
          </p:cNvPr>
          <p:cNvSpPr/>
          <p:nvPr/>
        </p:nvSpPr>
        <p:spPr>
          <a:xfrm>
            <a:off x="2646946" y="2789754"/>
            <a:ext cx="2556712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RBG_debuggable.py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A328B7-9712-4840-B9BC-31382EDB7B30}"/>
              </a:ext>
            </a:extLst>
          </p:cNvPr>
          <p:cNvSpPr/>
          <p:nvPr/>
        </p:nvSpPr>
        <p:spPr>
          <a:xfrm>
            <a:off x="5276274" y="2725812"/>
            <a:ext cx="1407268" cy="5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*.</a:t>
            </a:r>
            <a:r>
              <a:rPr lang="en-US" dirty="0" err="1"/>
              <a:t>cpp</a:t>
            </a:r>
            <a:r>
              <a:rPr lang="en-US" dirty="0"/>
              <a:t> code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2AE6991-7A07-4063-B417-44808C024C46}"/>
              </a:ext>
            </a:extLst>
          </p:cNvPr>
          <p:cNvSpPr/>
          <p:nvPr/>
        </p:nvSpPr>
        <p:spPr>
          <a:xfrm>
            <a:off x="6866021" y="2485846"/>
            <a:ext cx="2783306" cy="11055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Studio 2019</a:t>
            </a:r>
          </a:p>
          <a:p>
            <a:pPr algn="ctr"/>
            <a:r>
              <a:rPr lang="en-US" dirty="0"/>
              <a:t>Console App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39DAB7-75E2-43DA-8CE0-CECD0E75482E}"/>
              </a:ext>
            </a:extLst>
          </p:cNvPr>
          <p:cNvSpPr/>
          <p:nvPr/>
        </p:nvSpPr>
        <p:spPr>
          <a:xfrm>
            <a:off x="9879933" y="2662650"/>
            <a:ext cx="1766210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 State Transitions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B6A0C4-65BE-46E0-A3AB-4843F76C461D}"/>
              </a:ext>
            </a:extLst>
          </p:cNvPr>
          <p:cNvSpPr/>
          <p:nvPr/>
        </p:nvSpPr>
        <p:spPr>
          <a:xfrm>
            <a:off x="545858" y="4234776"/>
            <a:ext cx="1766210" cy="8425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RBG with Debug Options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C3FB1BD-D306-4289-BF7E-F4F8C9510538}"/>
              </a:ext>
            </a:extLst>
          </p:cNvPr>
          <p:cNvSpPr/>
          <p:nvPr/>
        </p:nvSpPr>
        <p:spPr>
          <a:xfrm>
            <a:off x="2470481" y="4092373"/>
            <a:ext cx="2636924" cy="11273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“COM” output</a:t>
            </a:r>
          </a:p>
          <a:p>
            <a:pPr algn="ctr"/>
            <a:r>
              <a:rPr lang="en-US" dirty="0"/>
              <a:t>To debug2.txt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DDD364-9BD0-41D5-8702-06BB9A514447}"/>
              </a:ext>
            </a:extLst>
          </p:cNvPr>
          <p:cNvSpPr/>
          <p:nvPr/>
        </p:nvSpPr>
        <p:spPr>
          <a:xfrm>
            <a:off x="2945730" y="5404679"/>
            <a:ext cx="2150431" cy="112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‘debugging’</a:t>
            </a:r>
          </a:p>
          <a:p>
            <a:pPr algn="ctr"/>
            <a:r>
              <a:rPr lang="en-US" dirty="0"/>
              <a:t>In Spreadsheet</a:t>
            </a:r>
          </a:p>
          <a:p>
            <a:pPr algn="ctr"/>
            <a:r>
              <a:rPr lang="en-US" dirty="0"/>
              <a:t>“grep” statements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19BC42A2-853D-4EEC-A2EB-BF6B62A297B2}"/>
              </a:ext>
            </a:extLst>
          </p:cNvPr>
          <p:cNvSpPr/>
          <p:nvPr/>
        </p:nvSpPr>
        <p:spPr>
          <a:xfrm>
            <a:off x="5271836" y="4385167"/>
            <a:ext cx="403058" cy="188863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D7F26A4-8B51-41D2-AF80-B0DDE9F3D942}"/>
              </a:ext>
            </a:extLst>
          </p:cNvPr>
          <p:cNvSpPr/>
          <p:nvPr/>
        </p:nvSpPr>
        <p:spPr>
          <a:xfrm>
            <a:off x="5801225" y="5098653"/>
            <a:ext cx="1331496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bash.exe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7B8244-C715-48A5-91A7-F9E5F02EB905}"/>
              </a:ext>
            </a:extLst>
          </p:cNvPr>
          <p:cNvSpPr/>
          <p:nvPr/>
        </p:nvSpPr>
        <p:spPr>
          <a:xfrm>
            <a:off x="7345277" y="4921566"/>
            <a:ext cx="2150431" cy="81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‘debugging’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CDEEE1-E57C-4B5C-A288-79DC9CC24ED7}"/>
              </a:ext>
            </a:extLst>
          </p:cNvPr>
          <p:cNvSpPr/>
          <p:nvPr/>
        </p:nvSpPr>
        <p:spPr>
          <a:xfrm>
            <a:off x="9781247" y="4872610"/>
            <a:ext cx="1864895" cy="9137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Sort, </a:t>
            </a:r>
          </a:p>
          <a:p>
            <a:pPr algn="ctr"/>
            <a:r>
              <a:rPr lang="en-US" dirty="0"/>
              <a:t>Remove dups,</a:t>
            </a:r>
          </a:p>
          <a:p>
            <a:pPr algn="ctr"/>
            <a:r>
              <a:rPr lang="en-US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232089963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303</Words>
  <Application>Microsoft Office PowerPoint</Application>
  <PresentationFormat>Widescreen</PresentationFormat>
  <Paragraphs>117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AccentBoxVTI</vt:lpstr>
      <vt:lpstr>Build FOOF Rubber Band Gun SW </vt:lpstr>
      <vt:lpstr>FOOF Rubber Band Gun Operation</vt:lpstr>
      <vt:lpstr> FOOF Rubber Band Gun State Machine and Factory Settings </vt:lpstr>
      <vt:lpstr> FOOF Rubber Band Gun eSpeak and Sound Files </vt:lpstr>
      <vt:lpstr>FOOF Rubber Band Gun Debug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FOOF Rubber Band Gun SW</dc:title>
  <dc:creator>Mark Olson</dc:creator>
  <cp:lastModifiedBy>Mark Olson</cp:lastModifiedBy>
  <cp:revision>15</cp:revision>
  <dcterms:created xsi:type="dcterms:W3CDTF">2020-02-15T16:39:51Z</dcterms:created>
  <dcterms:modified xsi:type="dcterms:W3CDTF">2020-02-15T21:07:30Z</dcterms:modified>
</cp:coreProperties>
</file>