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F70C-7E42-4613-9195-A954A8C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303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Build FOOF Rubber Band Gun SW 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17</cp:revision>
  <dcterms:created xsi:type="dcterms:W3CDTF">2020-02-15T16:39:51Z</dcterms:created>
  <dcterms:modified xsi:type="dcterms:W3CDTF">2020-02-17T03:26:30Z</dcterms:modified>
</cp:coreProperties>
</file>