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RBG_debuggable.py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209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Calibri</vt:lpstr>
      <vt:lpstr>AccentBoxVTI</vt:lpstr>
      <vt:lpstr>Build FOOF Rubber Band Gun SW </vt:lpstr>
      <vt:lpstr> FOOF Rubber Band Gun State Machine and Factory Settings </vt:lpstr>
      <vt:lpstr> FOOF Rubber Band Gun eSpeak and Sound Files </vt:lpstr>
      <vt:lpstr>FOOF Rubber Band Gun Debug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9</cp:revision>
  <dcterms:created xsi:type="dcterms:W3CDTF">2020-02-15T16:39:51Z</dcterms:created>
  <dcterms:modified xsi:type="dcterms:W3CDTF">2020-02-15T17:55:03Z</dcterms:modified>
</cp:coreProperties>
</file>