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5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7652699" y="3756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1221207" y="2911645"/>
            <a:ext cx="6857983" cy="1226810"/>
          </a:xfrm>
          <a:prstGeom prst="curvedConnector4">
            <a:avLst>
              <a:gd name="adj1" fmla="val 1096"/>
              <a:gd name="adj2" fmla="val 169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382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25</cp:revision>
  <cp:lastPrinted>2020-03-21T00:47:53Z</cp:lastPrinted>
  <dcterms:created xsi:type="dcterms:W3CDTF">2020-02-15T16:39:51Z</dcterms:created>
  <dcterms:modified xsi:type="dcterms:W3CDTF">2020-09-19T04:20:33Z</dcterms:modified>
</cp:coreProperties>
</file>