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5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C25B1-C004-4F15-828D-FBB1BD0E3CB0}"/>
              </a:ext>
            </a:extLst>
          </p:cNvPr>
          <p:cNvSpPr txBox="1"/>
          <p:nvPr/>
        </p:nvSpPr>
        <p:spPr>
          <a:xfrm>
            <a:off x="856209" y="171869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Sept 2020</a:t>
            </a:r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93895" y="407422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3993111" y="547402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16594" y="3463740"/>
            <a:ext cx="58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5926708" y="6107211"/>
            <a:ext cx="661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38319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96229" y="481591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33393" y="547876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7745407" y="3623008"/>
            <a:ext cx="570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1221207" y="2911645"/>
            <a:ext cx="6857983" cy="1226810"/>
          </a:xfrm>
          <a:prstGeom prst="curvedConnector4">
            <a:avLst>
              <a:gd name="adj1" fmla="val 1096"/>
              <a:gd name="adj2" fmla="val 169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71092" y="276332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15961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30406" y="55135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23127" y="6175613"/>
            <a:ext cx="631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385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27</cp:revision>
  <cp:lastPrinted>2020-03-21T00:47:53Z</cp:lastPrinted>
  <dcterms:created xsi:type="dcterms:W3CDTF">2020-02-15T16:39:51Z</dcterms:created>
  <dcterms:modified xsi:type="dcterms:W3CDTF">2020-09-20T17:07:14Z</dcterms:modified>
</cp:coreProperties>
</file>